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1" r:id="rId4"/>
    <p:sldId id="258" r:id="rId5"/>
    <p:sldId id="259" r:id="rId6"/>
    <p:sldId id="270" r:id="rId7"/>
    <p:sldId id="260" r:id="rId8"/>
    <p:sldId id="262" r:id="rId9"/>
    <p:sldId id="264" r:id="rId10"/>
    <p:sldId id="263" r:id="rId11"/>
    <p:sldId id="265" r:id="rId12"/>
    <p:sldId id="266" r:id="rId13"/>
    <p:sldId id="267" r:id="rId14"/>
    <p:sldId id="275" r:id="rId15"/>
    <p:sldId id="269" r:id="rId16"/>
    <p:sldId id="276" r:id="rId17"/>
    <p:sldId id="277" r:id="rId18"/>
    <p:sldId id="273" r:id="rId19"/>
    <p:sldId id="278" r:id="rId20"/>
    <p:sldId id="261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8A76C-05B7-413B-B03F-92451AFEB81C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56678-1237-4F72-A3F4-22A9C627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56678-1237-4F72-A3F4-22A9C627A6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56678-1237-4F72-A3F4-22A9C627A6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855-263A-47DC-BEBB-27158E5B405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5E43-F1A9-44FD-8010-4E693BAA0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855-263A-47DC-BEBB-27158E5B405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5E43-F1A9-44FD-8010-4E693BAA0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855-263A-47DC-BEBB-27158E5B405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5E43-F1A9-44FD-8010-4E693BAA0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855-263A-47DC-BEBB-27158E5B405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5E43-F1A9-44FD-8010-4E693BAA0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855-263A-47DC-BEBB-27158E5B405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5E43-F1A9-44FD-8010-4E693BAA0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855-263A-47DC-BEBB-27158E5B405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5E43-F1A9-44FD-8010-4E693BAA0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855-263A-47DC-BEBB-27158E5B405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5E43-F1A9-44FD-8010-4E693BAA0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855-263A-47DC-BEBB-27158E5B405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5E43-F1A9-44FD-8010-4E693BAA0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855-263A-47DC-BEBB-27158E5B405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5E43-F1A9-44FD-8010-4E693BAA0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855-263A-47DC-BEBB-27158E5B405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5E43-F1A9-44FD-8010-4E693BAA0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855-263A-47DC-BEBB-27158E5B405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5E43-F1A9-44FD-8010-4E693BAA0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58855-263A-47DC-BEBB-27158E5B405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5E43-F1A9-44FD-8010-4E693BAA0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Vulnerability map of the Edwards Aquifer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Rami </a:t>
            </a:r>
            <a:r>
              <a:rPr lang="en-US" dirty="0" err="1" smtClean="0"/>
              <a:t>Harfouch</a:t>
            </a:r>
            <a:endParaRPr lang="en-US" dirty="0" smtClean="0"/>
          </a:p>
          <a:p>
            <a:r>
              <a:rPr lang="en-US" sz="1600" dirty="0" smtClean="0"/>
              <a:t>November 2009, Austin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Type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61722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3" name="Group 5"/>
          <p:cNvGrpSpPr>
            <a:grpSpLocks noChangeAspect="1"/>
          </p:cNvGrpSpPr>
          <p:nvPr/>
        </p:nvGrpSpPr>
        <p:grpSpPr bwMode="auto">
          <a:xfrm>
            <a:off x="304800" y="1981200"/>
            <a:ext cx="1547813" cy="3886199"/>
            <a:chOff x="480" y="1920"/>
            <a:chExt cx="687" cy="1589"/>
          </a:xfrm>
        </p:grpSpPr>
        <p:sp>
          <p:nvSpPr>
            <p:cNvPr id="2052" name="AutoShape 4"/>
            <p:cNvSpPr>
              <a:spLocks noChangeAspect="1" noChangeArrowheads="1" noTextEdit="1"/>
            </p:cNvSpPr>
            <p:nvPr/>
          </p:nvSpPr>
          <p:spPr bwMode="auto">
            <a:xfrm>
              <a:off x="480" y="1920"/>
              <a:ext cx="592" cy="1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480" y="2036"/>
              <a:ext cx="54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 smtClean="0">
                  <a:solidFill>
                    <a:srgbClr val="000000"/>
                  </a:solidFill>
                  <a:latin typeface="Arial" pitchFamily="34" charset="0"/>
                </a:rPr>
                <a:t>TRAVIS COUNTY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480" y="2132"/>
              <a:ext cx="117" cy="57"/>
            </a:xfrm>
            <a:prstGeom prst="rect">
              <a:avLst/>
            </a:prstGeom>
            <a:solidFill>
              <a:srgbClr val="D8CBF5"/>
            </a:solidFill>
            <a:ln w="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621" y="2134"/>
              <a:ext cx="17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Bedrock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480" y="2215"/>
              <a:ext cx="295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SOIL TYPE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480" y="2304"/>
              <a:ext cx="117" cy="58"/>
            </a:xfrm>
            <a:prstGeom prst="rect">
              <a:avLst/>
            </a:prstGeom>
            <a:solidFill>
              <a:srgbClr val="ECCAFC"/>
            </a:solidFill>
            <a:ln w="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621" y="2306"/>
              <a:ext cx="4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480" y="2385"/>
              <a:ext cx="117" cy="58"/>
            </a:xfrm>
            <a:prstGeom prst="rect">
              <a:avLst/>
            </a:prstGeom>
            <a:solidFill>
              <a:srgbClr val="F0FCC2"/>
            </a:solidFill>
            <a:ln w="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621" y="2387"/>
              <a:ext cx="13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Clay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480" y="2467"/>
              <a:ext cx="117" cy="58"/>
            </a:xfrm>
            <a:prstGeom prst="rect">
              <a:avLst/>
            </a:prstGeom>
            <a:solidFill>
              <a:srgbClr val="C8C7FC"/>
            </a:solidFill>
            <a:ln w="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621" y="2469"/>
              <a:ext cx="26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Clay loam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480" y="2549"/>
              <a:ext cx="117" cy="58"/>
            </a:xfrm>
            <a:prstGeom prst="rect">
              <a:avLst/>
            </a:prstGeom>
            <a:solidFill>
              <a:srgbClr val="FCC7C2"/>
            </a:solidFill>
            <a:ln w="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621" y="2551"/>
              <a:ext cx="27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Fine sand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480" y="2631"/>
              <a:ext cx="117" cy="58"/>
            </a:xfrm>
            <a:prstGeom prst="rect">
              <a:avLst/>
            </a:prstGeom>
            <a:solidFill>
              <a:srgbClr val="C0E3FC"/>
            </a:solidFill>
            <a:ln w="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621" y="2633"/>
              <a:ext cx="43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Fine sandy loam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480" y="2712"/>
              <a:ext cx="117" cy="58"/>
            </a:xfrm>
            <a:prstGeom prst="rect">
              <a:avLst/>
            </a:prstGeom>
            <a:solidFill>
              <a:srgbClr val="FCE8D4"/>
            </a:solidFill>
            <a:ln w="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621" y="2714"/>
              <a:ext cx="16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Loam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80" y="2794"/>
              <a:ext cx="117" cy="58"/>
            </a:xfrm>
            <a:prstGeom prst="rect">
              <a:avLst/>
            </a:prstGeom>
            <a:solidFill>
              <a:srgbClr val="FCEBBD"/>
            </a:solidFill>
            <a:ln w="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621" y="2797"/>
              <a:ext cx="43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Loamy fine sand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480" y="2876"/>
              <a:ext cx="117" cy="58"/>
            </a:xfrm>
            <a:prstGeom prst="rect">
              <a:avLst/>
            </a:prstGeom>
            <a:solidFill>
              <a:srgbClr val="D7DAFC"/>
            </a:solidFill>
            <a:ln w="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621" y="2879"/>
              <a:ext cx="32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Loamy sand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480" y="2958"/>
              <a:ext cx="117" cy="58"/>
            </a:xfrm>
            <a:prstGeom prst="rect">
              <a:avLst/>
            </a:prstGeom>
            <a:solidFill>
              <a:srgbClr val="B8FCF6"/>
            </a:solidFill>
            <a:ln w="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621" y="2961"/>
              <a:ext cx="29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Sandy clay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480" y="3039"/>
              <a:ext cx="117" cy="58"/>
            </a:xfrm>
            <a:prstGeom prst="rect">
              <a:avLst/>
            </a:prstGeom>
            <a:solidFill>
              <a:srgbClr val="FCBDE1"/>
            </a:solidFill>
            <a:ln w="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621" y="3042"/>
              <a:ext cx="31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Sandy loam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480" y="3121"/>
              <a:ext cx="117" cy="58"/>
            </a:xfrm>
            <a:prstGeom prst="rect">
              <a:avLst/>
            </a:prstGeom>
            <a:solidFill>
              <a:srgbClr val="E3B3FC"/>
            </a:solidFill>
            <a:ln w="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621" y="3124"/>
              <a:ext cx="24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Silty clay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480" y="3203"/>
              <a:ext cx="117" cy="58"/>
            </a:xfrm>
            <a:prstGeom prst="rect">
              <a:avLst/>
            </a:prstGeom>
            <a:solidFill>
              <a:srgbClr val="CAFCB8"/>
            </a:solidFill>
            <a:ln w="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621" y="3206"/>
              <a:ext cx="37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Silty clay loam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480" y="3286"/>
              <a:ext cx="117" cy="57"/>
            </a:xfrm>
            <a:prstGeom prst="rect">
              <a:avLst/>
            </a:prstGeom>
            <a:solidFill>
              <a:srgbClr val="CCFCD4"/>
            </a:solidFill>
            <a:ln w="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621" y="3288"/>
              <a:ext cx="26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Silty loam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480" y="3366"/>
              <a:ext cx="117" cy="58"/>
            </a:xfrm>
            <a:prstGeom prst="rect">
              <a:avLst/>
            </a:prstGeom>
            <a:solidFill>
              <a:srgbClr val="D7FCF4"/>
            </a:solidFill>
            <a:ln w="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621" y="3369"/>
              <a:ext cx="5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Very fine sandy loam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990600"/>
            <a:ext cx="2266950" cy="206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8001000" y="3048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</a:t>
            </a:r>
            <a:r>
              <a:rPr lang="en-US" sz="1050" dirty="0" err="1" smtClean="0"/>
              <a:t>Aller</a:t>
            </a:r>
            <a:r>
              <a:rPr lang="en-US" sz="1050" dirty="0" smtClean="0"/>
              <a:t> et al.)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Type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70675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7" name="Group 7"/>
          <p:cNvGrpSpPr>
            <a:grpSpLocks noChangeAspect="1"/>
          </p:cNvGrpSpPr>
          <p:nvPr/>
        </p:nvGrpSpPr>
        <p:grpSpPr bwMode="auto">
          <a:xfrm>
            <a:off x="2514600" y="1752600"/>
            <a:ext cx="1752601" cy="2609850"/>
            <a:chOff x="192" y="144"/>
            <a:chExt cx="1104" cy="1644"/>
          </a:xfrm>
        </p:grpSpPr>
        <p:sp>
          <p:nvSpPr>
            <p:cNvPr id="5126" name="AutoShape 6"/>
            <p:cNvSpPr>
              <a:spLocks noChangeAspect="1" noChangeArrowheads="1" noTextEdit="1"/>
            </p:cNvSpPr>
            <p:nvPr/>
          </p:nvSpPr>
          <p:spPr bwMode="auto">
            <a:xfrm>
              <a:off x="192" y="144"/>
              <a:ext cx="1104" cy="1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192" y="187"/>
              <a:ext cx="84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</a:rPr>
                <a:t>DRASTIC </a:t>
              </a: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</a:rPr>
                <a:t>rating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192" y="399"/>
              <a:ext cx="253" cy="127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92" y="399"/>
              <a:ext cx="253" cy="127"/>
            </a:xfrm>
            <a:prstGeom prst="rect">
              <a:avLst/>
            </a:prstGeom>
            <a:noFill/>
            <a:ln w="18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499" y="406"/>
              <a:ext cx="112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92" y="580"/>
              <a:ext cx="253" cy="127"/>
            </a:xfrm>
            <a:prstGeom prst="rect">
              <a:avLst/>
            </a:prstGeom>
            <a:solidFill>
              <a:srgbClr val="3B83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92" y="580"/>
              <a:ext cx="253" cy="127"/>
            </a:xfrm>
            <a:prstGeom prst="rect">
              <a:avLst/>
            </a:prstGeom>
            <a:noFill/>
            <a:ln w="18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499" y="587"/>
              <a:ext cx="112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192" y="761"/>
              <a:ext cx="253" cy="127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192" y="761"/>
              <a:ext cx="253" cy="127"/>
            </a:xfrm>
            <a:prstGeom prst="rect">
              <a:avLst/>
            </a:prstGeom>
            <a:noFill/>
            <a:ln w="18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499" y="768"/>
              <a:ext cx="112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192" y="939"/>
              <a:ext cx="253" cy="128"/>
            </a:xfrm>
            <a:prstGeom prst="rect">
              <a:avLst/>
            </a:prstGeom>
            <a:solidFill>
              <a:srgbClr val="B6FF8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192" y="939"/>
              <a:ext cx="253" cy="128"/>
            </a:xfrm>
            <a:prstGeom prst="rect">
              <a:avLst/>
            </a:prstGeom>
            <a:noFill/>
            <a:ln w="18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499" y="947"/>
              <a:ext cx="112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192" y="1120"/>
              <a:ext cx="253" cy="128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192" y="1120"/>
              <a:ext cx="253" cy="128"/>
            </a:xfrm>
            <a:prstGeom prst="rect">
              <a:avLst/>
            </a:prstGeom>
            <a:noFill/>
            <a:ln w="18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>
              <a:off x="499" y="1128"/>
              <a:ext cx="112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192" y="1301"/>
              <a:ext cx="253" cy="128"/>
            </a:xfrm>
            <a:prstGeom prst="rect">
              <a:avLst/>
            </a:prstGeom>
            <a:solidFill>
              <a:srgbClr val="FF91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192" y="1301"/>
              <a:ext cx="253" cy="128"/>
            </a:xfrm>
            <a:prstGeom prst="rect">
              <a:avLst/>
            </a:prstGeom>
            <a:noFill/>
            <a:ln w="18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499" y="1309"/>
              <a:ext cx="112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192" y="1482"/>
              <a:ext cx="253" cy="128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192" y="1482"/>
              <a:ext cx="253" cy="128"/>
            </a:xfrm>
            <a:prstGeom prst="rect">
              <a:avLst/>
            </a:prstGeom>
            <a:noFill/>
            <a:ln w="18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499" y="1490"/>
              <a:ext cx="112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Topography/Slope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NED </a:t>
            </a:r>
            <a:r>
              <a:rPr lang="en-US" dirty="0" smtClean="0">
                <a:sym typeface="Wingdings" pitchFamily="2" charset="2"/>
              </a:rPr>
              <a:t> Flow direction (% drop)  Slope map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2438400"/>
            <a:ext cx="40005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00400"/>
            <a:ext cx="3024187" cy="179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276600" y="4172656"/>
            <a:ext cx="1319213" cy="1834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Topography/Slope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7343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667000"/>
            <a:ext cx="200281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 rot="5400000" flipH="1" flipV="1">
            <a:off x="1676400" y="4343400"/>
            <a:ext cx="1143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0" name="Group 6"/>
          <p:cNvGrpSpPr>
            <a:grpSpLocks noChangeAspect="1"/>
          </p:cNvGrpSpPr>
          <p:nvPr/>
        </p:nvGrpSpPr>
        <p:grpSpPr bwMode="auto">
          <a:xfrm>
            <a:off x="304800" y="1600200"/>
            <a:ext cx="1154113" cy="1528763"/>
            <a:chOff x="1385" y="1200"/>
            <a:chExt cx="727" cy="963"/>
          </a:xfrm>
        </p:grpSpPr>
        <p:sp>
          <p:nvSpPr>
            <p:cNvPr id="614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92" y="1200"/>
              <a:ext cx="714" cy="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1385" y="1324"/>
              <a:ext cx="7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</a:rPr>
                <a:t>DRASTIC rating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1393" y="1493"/>
              <a:ext cx="164" cy="83"/>
            </a:xfrm>
            <a:prstGeom prst="rect">
              <a:avLst/>
            </a:prstGeom>
            <a:solidFill>
              <a:srgbClr val="00F5F5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1393" y="1493"/>
              <a:ext cx="164" cy="83"/>
            </a:xfrm>
            <a:prstGeom prst="rect">
              <a:avLst/>
            </a:prstGeom>
            <a:noFill/>
            <a:ln w="8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1590" y="1498"/>
              <a:ext cx="7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393" y="1611"/>
              <a:ext cx="164" cy="82"/>
            </a:xfrm>
            <a:prstGeom prst="rect">
              <a:avLst/>
            </a:prstGeom>
            <a:solidFill>
              <a:srgbClr val="397FF7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393" y="1611"/>
              <a:ext cx="164" cy="82"/>
            </a:xfrm>
            <a:prstGeom prst="rect">
              <a:avLst/>
            </a:prstGeom>
            <a:noFill/>
            <a:ln w="8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590" y="1615"/>
              <a:ext cx="7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1393" y="1728"/>
              <a:ext cx="164" cy="83"/>
            </a:xfrm>
            <a:prstGeom prst="rect">
              <a:avLst/>
            </a:prstGeom>
            <a:solidFill>
              <a:srgbClr val="0000F5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1393" y="1728"/>
              <a:ext cx="164" cy="83"/>
            </a:xfrm>
            <a:prstGeom prst="rect">
              <a:avLst/>
            </a:prstGeom>
            <a:noFill/>
            <a:ln w="8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1590" y="1732"/>
              <a:ext cx="7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1393" y="1845"/>
              <a:ext cx="164" cy="83"/>
            </a:xfrm>
            <a:prstGeom prst="rect">
              <a:avLst/>
            </a:prstGeom>
            <a:solidFill>
              <a:srgbClr val="9300F5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1393" y="1845"/>
              <a:ext cx="164" cy="83"/>
            </a:xfrm>
            <a:prstGeom prst="rect">
              <a:avLst/>
            </a:prstGeom>
            <a:noFill/>
            <a:ln w="8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1590" y="1850"/>
              <a:ext cx="7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1393" y="1963"/>
              <a:ext cx="164" cy="8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1393" y="1963"/>
              <a:ext cx="164" cy="82"/>
            </a:xfrm>
            <a:prstGeom prst="rect">
              <a:avLst/>
            </a:prstGeom>
            <a:noFill/>
            <a:ln w="8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1590" y="1967"/>
              <a:ext cx="11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2770791" cy="205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2498" y="2514600"/>
            <a:ext cx="6301502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1000"/>
            <a:ext cx="5493866" cy="350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Vadose</a:t>
            </a:r>
            <a:r>
              <a:rPr lang="en-US" dirty="0" smtClean="0"/>
              <a:t> Zone</a:t>
            </a:r>
            <a:endParaRPr lang="en-US" dirty="0"/>
          </a:p>
        </p:txBody>
      </p:sp>
      <p:grpSp>
        <p:nvGrpSpPr>
          <p:cNvPr id="5126" name="Group 6"/>
          <p:cNvGrpSpPr>
            <a:grpSpLocks noChangeAspect="1"/>
          </p:cNvGrpSpPr>
          <p:nvPr/>
        </p:nvGrpSpPr>
        <p:grpSpPr bwMode="auto">
          <a:xfrm>
            <a:off x="7772400" y="5410200"/>
            <a:ext cx="1154116" cy="1119188"/>
            <a:chOff x="3722" y="1820"/>
            <a:chExt cx="727" cy="705"/>
          </a:xfrm>
        </p:grpSpPr>
        <p:sp>
          <p:nvSpPr>
            <p:cNvPr id="5125" name="AutoShape 5"/>
            <p:cNvSpPr>
              <a:spLocks noChangeAspect="1" noChangeArrowheads="1" noTextEdit="1"/>
            </p:cNvSpPr>
            <p:nvPr/>
          </p:nvSpPr>
          <p:spPr bwMode="auto">
            <a:xfrm>
              <a:off x="3744" y="1824"/>
              <a:ext cx="339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3722" y="1820"/>
              <a:ext cx="7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</a:rPr>
                <a:t>DRASTIC rating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3803" y="1980"/>
              <a:ext cx="157" cy="78"/>
            </a:xfrm>
            <a:prstGeom prst="rect">
              <a:avLst/>
            </a:prstGeom>
            <a:solidFill>
              <a:srgbClr val="DE9C9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3803" y="1980"/>
              <a:ext cx="157" cy="78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3993" y="1984"/>
              <a:ext cx="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3803" y="2091"/>
              <a:ext cx="157" cy="79"/>
            </a:xfrm>
            <a:prstGeom prst="rect">
              <a:avLst/>
            </a:prstGeom>
            <a:solidFill>
              <a:srgbClr val="67EB6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3803" y="2091"/>
              <a:ext cx="157" cy="79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3993" y="2094"/>
              <a:ext cx="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3803" y="2202"/>
              <a:ext cx="157" cy="79"/>
            </a:xfrm>
            <a:prstGeom prst="rect">
              <a:avLst/>
            </a:prstGeom>
            <a:solidFill>
              <a:srgbClr val="6952DE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3803" y="2202"/>
              <a:ext cx="157" cy="79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3993" y="2206"/>
              <a:ext cx="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3803" y="2313"/>
              <a:ext cx="157" cy="78"/>
            </a:xfrm>
            <a:prstGeom prst="rect">
              <a:avLst/>
            </a:prstGeom>
            <a:solidFill>
              <a:srgbClr val="57D7F7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3803" y="2313"/>
              <a:ext cx="157" cy="78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993" y="2317"/>
              <a:ext cx="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3803" y="2424"/>
              <a:ext cx="157" cy="78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3803" y="2424"/>
              <a:ext cx="157" cy="78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3993" y="2428"/>
              <a:ext cx="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57200" y="1143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Vadose</a:t>
            </a:r>
            <a:r>
              <a:rPr lang="en-US" dirty="0" smtClean="0"/>
              <a:t> Zone = Geologic Map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5486400" y="3200400"/>
            <a:ext cx="1447800" cy="1447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775" y="3581400"/>
            <a:ext cx="4553225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Conductivity of the Aquifer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Since we assumed that Limestone is the only aquifer media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306094" y="2781300"/>
            <a:ext cx="532606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6200" y="3048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&gt;&gt; 25 </a:t>
            </a:r>
            <a:r>
              <a:rPr lang="en-US" dirty="0" smtClean="0"/>
              <a:t>m/day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306094" y="3618706"/>
            <a:ext cx="532606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4" name="Group 6"/>
          <p:cNvGrpSpPr>
            <a:grpSpLocks noChangeAspect="1"/>
          </p:cNvGrpSpPr>
          <p:nvPr/>
        </p:nvGrpSpPr>
        <p:grpSpPr bwMode="auto">
          <a:xfrm>
            <a:off x="3276600" y="4495800"/>
            <a:ext cx="1041403" cy="415926"/>
            <a:chOff x="1798" y="2591"/>
            <a:chExt cx="656" cy="262"/>
          </a:xfrm>
        </p:grpSpPr>
        <p:sp>
          <p:nvSpPr>
            <p:cNvPr id="717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824" y="2592"/>
              <a:ext cx="33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1798" y="2591"/>
              <a:ext cx="65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Drastic Rating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1860" y="2751"/>
              <a:ext cx="156" cy="78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1860" y="2751"/>
              <a:ext cx="156" cy="78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2049" y="2755"/>
              <a:ext cx="11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648200"/>
            <a:ext cx="3136392" cy="199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3136392" cy="216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5562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Topography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2008" y="4707355"/>
            <a:ext cx="3136392" cy="199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05200" y="533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Vadose</a:t>
            </a:r>
            <a:r>
              <a:rPr lang="en-US" dirty="0" smtClean="0"/>
              <a:t> Zone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6018"/>
            <a:ext cx="3136392" cy="201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324600" y="457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Recharge </a:t>
            </a:r>
            <a:endParaRPr lang="en-US" dirty="0"/>
          </a:p>
        </p:txBody>
      </p:sp>
      <p:pic>
        <p:nvPicPr>
          <p:cNvPr id="17" name="Picture 17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0"/>
            <a:ext cx="3136392" cy="211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05600" y="5257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Conductivity</a:t>
            </a:r>
            <a:endParaRPr lang="en-US" dirty="0"/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438400"/>
            <a:ext cx="3136392" cy="20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62000" y="2819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Aquifer Media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2286000"/>
            <a:ext cx="3132502" cy="1981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990600" y="533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Depth of Water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00800" y="266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</a:t>
            </a:r>
            <a:endParaRPr lang="en-US" dirty="0"/>
          </a:p>
        </p:txBody>
      </p:sp>
      <p:pic>
        <p:nvPicPr>
          <p:cNvPr id="3076" name="Picture 4" descr="C:\Documents and Settings\rh24632\Local Settings\Temporary Internet Files\Content.IE5\09AVOLAN\MMj02832120000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381000"/>
            <a:ext cx="1323975" cy="12954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819400" y="5486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Vulnerability map of the Edwards Aquifer</a:t>
            </a:r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0" y="2667000"/>
            <a:ext cx="3136392" cy="201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34514 -0.29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1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00486 -0.298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31319 -0.289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-0.29618 0.05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29514 0.030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27848 0.378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8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28819 0.38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1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6" grpId="0"/>
      <p:bldP spid="16" grpId="0"/>
      <p:bldP spid="19" grpId="0"/>
      <p:bldP spid="2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Vulnerability map of the Edwards Aquifer Aquifer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65" name="Picture 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30" y="981074"/>
            <a:ext cx="831677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35" name="Group 39"/>
          <p:cNvGrpSpPr>
            <a:grpSpLocks noChangeAspect="1"/>
          </p:cNvGrpSpPr>
          <p:nvPr/>
        </p:nvGrpSpPr>
        <p:grpSpPr bwMode="auto">
          <a:xfrm>
            <a:off x="2819400" y="1890712"/>
            <a:ext cx="1624013" cy="1995488"/>
            <a:chOff x="2668" y="1533"/>
            <a:chExt cx="1023" cy="1257"/>
          </a:xfrm>
        </p:grpSpPr>
        <p:sp>
          <p:nvSpPr>
            <p:cNvPr id="4134" name="AutoShape 38"/>
            <p:cNvSpPr>
              <a:spLocks noChangeAspect="1" noChangeArrowheads="1" noTextEdit="1"/>
            </p:cNvSpPr>
            <p:nvPr/>
          </p:nvSpPr>
          <p:spPr bwMode="auto">
            <a:xfrm>
              <a:off x="2668" y="1533"/>
              <a:ext cx="1023" cy="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7" name="Rectangle 41"/>
            <p:cNvSpPr>
              <a:spLocks noChangeArrowheads="1"/>
            </p:cNvSpPr>
            <p:nvPr/>
          </p:nvSpPr>
          <p:spPr bwMode="auto">
            <a:xfrm>
              <a:off x="2670" y="1691"/>
              <a:ext cx="62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 smtClean="0">
                  <a:solidFill>
                    <a:srgbClr val="000000"/>
                  </a:solidFill>
                  <a:latin typeface="Arial" pitchFamily="34" charset="0"/>
                </a:rPr>
                <a:t>DRASTIC INDEX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>
              <a:off x="2670" y="1812"/>
              <a:ext cx="158" cy="79"/>
            </a:xfrm>
            <a:prstGeom prst="rect">
              <a:avLst/>
            </a:prstGeom>
            <a:solidFill>
              <a:srgbClr val="A900E6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>
              <a:off x="2670" y="1812"/>
              <a:ext cx="158" cy="79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>
              <a:off x="2861" y="1817"/>
              <a:ext cx="20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84 - 90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2670" y="1924"/>
              <a:ext cx="158" cy="79"/>
            </a:xfrm>
            <a:prstGeom prst="rect">
              <a:avLst/>
            </a:prstGeom>
            <a:solidFill>
              <a:srgbClr val="FF00C5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2670" y="1924"/>
              <a:ext cx="158" cy="79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2861" y="1928"/>
              <a:ext cx="2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90 - 978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44" name="Rectangle 48"/>
            <p:cNvSpPr>
              <a:spLocks noChangeArrowheads="1"/>
            </p:cNvSpPr>
            <p:nvPr/>
          </p:nvSpPr>
          <p:spPr bwMode="auto">
            <a:xfrm>
              <a:off x="2670" y="2036"/>
              <a:ext cx="158" cy="79"/>
            </a:xfrm>
            <a:prstGeom prst="rect">
              <a:avLst/>
            </a:prstGeom>
            <a:solidFill>
              <a:srgbClr val="00C5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5" name="Rectangle 49"/>
            <p:cNvSpPr>
              <a:spLocks noChangeArrowheads="1"/>
            </p:cNvSpPr>
            <p:nvPr/>
          </p:nvSpPr>
          <p:spPr bwMode="auto">
            <a:xfrm>
              <a:off x="2670" y="2036"/>
              <a:ext cx="158" cy="79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6" name="Rectangle 50"/>
            <p:cNvSpPr>
              <a:spLocks noChangeArrowheads="1"/>
            </p:cNvSpPr>
            <p:nvPr/>
          </p:nvSpPr>
          <p:spPr bwMode="auto">
            <a:xfrm>
              <a:off x="2861" y="2040"/>
              <a:ext cx="2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97 - 104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47" name="Rectangle 51"/>
            <p:cNvSpPr>
              <a:spLocks noChangeArrowheads="1"/>
            </p:cNvSpPr>
            <p:nvPr/>
          </p:nvSpPr>
          <p:spPr bwMode="auto">
            <a:xfrm>
              <a:off x="2670" y="2147"/>
              <a:ext cx="158" cy="79"/>
            </a:xfrm>
            <a:prstGeom prst="rect">
              <a:avLst/>
            </a:prstGeom>
            <a:solidFill>
              <a:srgbClr val="005CE6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>
              <a:off x="2670" y="2147"/>
              <a:ext cx="158" cy="79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9" name="Rectangle 53"/>
            <p:cNvSpPr>
              <a:spLocks noChangeArrowheads="1"/>
            </p:cNvSpPr>
            <p:nvPr/>
          </p:nvSpPr>
          <p:spPr bwMode="auto">
            <a:xfrm>
              <a:off x="2861" y="2152"/>
              <a:ext cx="29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104 – 111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2670" y="2259"/>
              <a:ext cx="158" cy="79"/>
            </a:xfrm>
            <a:prstGeom prst="rect">
              <a:avLst/>
            </a:prstGeom>
            <a:solidFill>
              <a:srgbClr val="4C73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>
              <a:off x="2670" y="2259"/>
              <a:ext cx="158" cy="79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>
              <a:off x="2861" y="2264"/>
              <a:ext cx="27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111 - 118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>
              <a:off x="2670" y="2371"/>
              <a:ext cx="158" cy="79"/>
            </a:xfrm>
            <a:prstGeom prst="rect">
              <a:avLst/>
            </a:prstGeom>
            <a:solidFill>
              <a:srgbClr val="AAFF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>
              <a:off x="2670" y="2371"/>
              <a:ext cx="158" cy="79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5" name="Rectangle 59"/>
            <p:cNvSpPr>
              <a:spLocks noChangeArrowheads="1"/>
            </p:cNvSpPr>
            <p:nvPr/>
          </p:nvSpPr>
          <p:spPr bwMode="auto">
            <a:xfrm>
              <a:off x="2861" y="2376"/>
              <a:ext cx="27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118 - 125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56" name="Rectangle 60"/>
            <p:cNvSpPr>
              <a:spLocks noChangeArrowheads="1"/>
            </p:cNvSpPr>
            <p:nvPr/>
          </p:nvSpPr>
          <p:spPr bwMode="auto">
            <a:xfrm>
              <a:off x="2670" y="2483"/>
              <a:ext cx="158" cy="79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>
              <a:off x="2670" y="2483"/>
              <a:ext cx="158" cy="79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>
              <a:off x="2861" y="2487"/>
              <a:ext cx="27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125 - 132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>
              <a:off x="2670" y="2595"/>
              <a:ext cx="158" cy="79"/>
            </a:xfrm>
            <a:prstGeom prst="rect">
              <a:avLst/>
            </a:prstGeom>
            <a:solidFill>
              <a:srgbClr val="FF55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>
              <a:off x="2670" y="2595"/>
              <a:ext cx="158" cy="79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>
              <a:off x="2861" y="2600"/>
              <a:ext cx="27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132 - 139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62" name="Rectangle 66"/>
            <p:cNvSpPr>
              <a:spLocks noChangeArrowheads="1"/>
            </p:cNvSpPr>
            <p:nvPr/>
          </p:nvSpPr>
          <p:spPr bwMode="auto">
            <a:xfrm>
              <a:off x="2670" y="2707"/>
              <a:ext cx="158" cy="7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2670" y="2707"/>
              <a:ext cx="158" cy="79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4" name="Rectangle 68"/>
            <p:cNvSpPr>
              <a:spLocks noChangeArrowheads="1"/>
            </p:cNvSpPr>
            <p:nvPr/>
          </p:nvSpPr>
          <p:spPr bwMode="auto">
            <a:xfrm>
              <a:off x="2861" y="2712"/>
              <a:ext cx="27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139 - 146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762000" y="1447800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(least vulnerable aquifers) 65 &lt; DRASTIC INDEX &lt; 225 ( most vulnerable)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2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90800"/>
            <a:ext cx="61150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381000"/>
            <a:ext cx="60293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3" name="Group 5"/>
          <p:cNvGrpSpPr>
            <a:grpSpLocks noChangeAspect="1"/>
          </p:cNvGrpSpPr>
          <p:nvPr/>
        </p:nvGrpSpPr>
        <p:grpSpPr bwMode="auto">
          <a:xfrm>
            <a:off x="1219200" y="609600"/>
            <a:ext cx="1628776" cy="2552700"/>
            <a:chOff x="768" y="384"/>
            <a:chExt cx="1026" cy="1608"/>
          </a:xfrm>
        </p:grpSpPr>
        <p:sp>
          <p:nvSpPr>
            <p:cNvPr id="2052" name="AutoShape 4"/>
            <p:cNvSpPr>
              <a:spLocks noChangeAspect="1" noChangeArrowheads="1" noTextEdit="1"/>
            </p:cNvSpPr>
            <p:nvPr/>
          </p:nvSpPr>
          <p:spPr bwMode="auto">
            <a:xfrm>
              <a:off x="768" y="384"/>
              <a:ext cx="979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771" y="514"/>
              <a:ext cx="68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Land</a:t>
              </a:r>
              <a:r>
                <a:rPr kumimoji="0" lang="en-US" sz="8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Use/ Land Cover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771" y="614"/>
              <a:ext cx="130" cy="65"/>
            </a:xfrm>
            <a:prstGeom prst="rect">
              <a:avLst/>
            </a:prstGeom>
            <a:solidFill>
              <a:srgbClr val="B5AFA3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771" y="614"/>
              <a:ext cx="130" cy="65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928" y="618"/>
              <a:ext cx="332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Barren Land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771" y="707"/>
              <a:ext cx="130" cy="65"/>
            </a:xfrm>
            <a:prstGeom prst="rect">
              <a:avLst/>
            </a:prstGeom>
            <a:solidFill>
              <a:srgbClr val="AC7027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771" y="707"/>
              <a:ext cx="130" cy="65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928" y="710"/>
              <a:ext cx="439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Cultivated Crops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771" y="799"/>
              <a:ext cx="130" cy="65"/>
            </a:xfrm>
            <a:prstGeom prst="rect">
              <a:avLst/>
            </a:prstGeom>
            <a:solidFill>
              <a:srgbClr val="6AAA66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771" y="799"/>
              <a:ext cx="130" cy="65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928" y="803"/>
              <a:ext cx="464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Deciduous Forest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771" y="891"/>
              <a:ext cx="130" cy="66"/>
            </a:xfrm>
            <a:prstGeom prst="rect">
              <a:avLst/>
            </a:prstGeom>
            <a:solidFill>
              <a:srgbClr val="AA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771" y="891"/>
              <a:ext cx="130" cy="66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928" y="896"/>
              <a:ext cx="662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Developed, High Intensity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771" y="984"/>
              <a:ext cx="130" cy="65"/>
            </a:xfrm>
            <a:prstGeom prst="rect">
              <a:avLst/>
            </a:prstGeom>
            <a:solidFill>
              <a:srgbClr val="DB9982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771" y="984"/>
              <a:ext cx="130" cy="65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928" y="988"/>
              <a:ext cx="647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Developed, Low Intensity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771" y="1077"/>
              <a:ext cx="130" cy="65"/>
            </a:xfrm>
            <a:prstGeom prst="rect">
              <a:avLst/>
            </a:prstGeom>
            <a:solidFill>
              <a:srgbClr val="F1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771" y="1077"/>
              <a:ext cx="130" cy="65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928" y="1081"/>
              <a:ext cx="746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Developed, Medium Intensity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771" y="1170"/>
              <a:ext cx="130" cy="65"/>
            </a:xfrm>
            <a:prstGeom prst="rect">
              <a:avLst/>
            </a:prstGeom>
            <a:solidFill>
              <a:srgbClr val="DFCCCC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771" y="1170"/>
              <a:ext cx="130" cy="65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928" y="1173"/>
              <a:ext cx="634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Developed, Open Space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771" y="1262"/>
              <a:ext cx="130" cy="65"/>
            </a:xfrm>
            <a:prstGeom prst="rect">
              <a:avLst/>
            </a:prstGeom>
            <a:solidFill>
              <a:srgbClr val="70A3BE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771" y="1262"/>
              <a:ext cx="130" cy="65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928" y="1266"/>
              <a:ext cx="866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Emergent Herbaceuous Wetlands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771" y="1354"/>
              <a:ext cx="130" cy="66"/>
            </a:xfrm>
            <a:prstGeom prst="rect">
              <a:avLst/>
            </a:prstGeom>
            <a:solidFill>
              <a:srgbClr val="1C6633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771" y="1354"/>
              <a:ext cx="130" cy="66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928" y="1358"/>
              <a:ext cx="459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Evergreen Forest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771" y="1447"/>
              <a:ext cx="130" cy="65"/>
            </a:xfrm>
            <a:prstGeom prst="rect">
              <a:avLst/>
            </a:prstGeom>
            <a:solidFill>
              <a:srgbClr val="DDD73D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771" y="1447"/>
              <a:ext cx="130" cy="65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928" y="1450"/>
              <a:ext cx="331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Hay/Pasture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771" y="1539"/>
              <a:ext cx="130" cy="65"/>
            </a:xfrm>
            <a:prstGeom prst="rect">
              <a:avLst/>
            </a:prstGeom>
            <a:solidFill>
              <a:srgbClr val="E4E4C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771" y="1539"/>
              <a:ext cx="130" cy="65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928" y="1543"/>
              <a:ext cx="357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Herbaceuous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771" y="1632"/>
              <a:ext cx="130" cy="65"/>
            </a:xfrm>
            <a:prstGeom prst="rect">
              <a:avLst/>
            </a:prstGeom>
            <a:solidFill>
              <a:srgbClr val="BACC9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771" y="1632"/>
              <a:ext cx="130" cy="65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928" y="1636"/>
              <a:ext cx="350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Mixed Forest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771" y="1724"/>
              <a:ext cx="130" cy="65"/>
            </a:xfrm>
            <a:prstGeom prst="rect">
              <a:avLst/>
            </a:prstGeom>
            <a:solidFill>
              <a:srgbClr val="496CA3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771" y="1724"/>
              <a:ext cx="130" cy="65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928" y="1729"/>
              <a:ext cx="330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Open Water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771" y="1816"/>
              <a:ext cx="130" cy="66"/>
            </a:xfrm>
            <a:prstGeom prst="rect">
              <a:avLst/>
            </a:prstGeom>
            <a:solidFill>
              <a:srgbClr val="D0BA82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771" y="1816"/>
              <a:ext cx="130" cy="66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928" y="1821"/>
              <a:ext cx="335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Shrub/Scrub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771" y="1909"/>
              <a:ext cx="130" cy="66"/>
            </a:xfrm>
            <a:prstGeom prst="rect">
              <a:avLst/>
            </a:prstGeom>
            <a:solidFill>
              <a:srgbClr val="BAD7ED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771" y="1909"/>
              <a:ext cx="130" cy="66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928" y="1913"/>
              <a:ext cx="451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Woody Wetlands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05" name="Group 57"/>
          <p:cNvGrpSpPr>
            <a:grpSpLocks noChangeAspect="1"/>
          </p:cNvGrpSpPr>
          <p:nvPr/>
        </p:nvGrpSpPr>
        <p:grpSpPr bwMode="auto">
          <a:xfrm>
            <a:off x="7856536" y="4876800"/>
            <a:ext cx="1058864" cy="1662113"/>
            <a:chOff x="3474" y="2158"/>
            <a:chExt cx="667" cy="1047"/>
          </a:xfrm>
        </p:grpSpPr>
        <p:sp>
          <p:nvSpPr>
            <p:cNvPr id="2104" name="AutoShape 56"/>
            <p:cNvSpPr>
              <a:spLocks noChangeAspect="1" noChangeArrowheads="1" noTextEdit="1"/>
            </p:cNvSpPr>
            <p:nvPr/>
          </p:nvSpPr>
          <p:spPr bwMode="auto">
            <a:xfrm>
              <a:off x="3504" y="2160"/>
              <a:ext cx="330" cy="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3474" y="215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3535" y="2318"/>
              <a:ext cx="60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DRASTIC rating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3535" y="2439"/>
              <a:ext cx="154" cy="78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3535" y="2439"/>
              <a:ext cx="154" cy="78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3722" y="2443"/>
              <a:ext cx="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3535" y="2550"/>
              <a:ext cx="154" cy="78"/>
            </a:xfrm>
            <a:prstGeom prst="rect">
              <a:avLst/>
            </a:prstGeom>
            <a:solidFill>
              <a:srgbClr val="3B83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3535" y="2550"/>
              <a:ext cx="154" cy="78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3722" y="2554"/>
              <a:ext cx="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3535" y="2660"/>
              <a:ext cx="154" cy="78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3535" y="2660"/>
              <a:ext cx="154" cy="78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3722" y="2664"/>
              <a:ext cx="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3535" y="2771"/>
              <a:ext cx="154" cy="78"/>
            </a:xfrm>
            <a:prstGeom prst="rect">
              <a:avLst/>
            </a:prstGeom>
            <a:solidFill>
              <a:srgbClr val="B6FF8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3535" y="2771"/>
              <a:ext cx="154" cy="78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3722" y="2775"/>
              <a:ext cx="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3535" y="2882"/>
              <a:ext cx="154" cy="78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3535" y="2882"/>
              <a:ext cx="154" cy="78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3722" y="2886"/>
              <a:ext cx="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3535" y="2992"/>
              <a:ext cx="154" cy="78"/>
            </a:xfrm>
            <a:prstGeom prst="rect">
              <a:avLst/>
            </a:prstGeom>
            <a:solidFill>
              <a:srgbClr val="FF91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3535" y="2992"/>
              <a:ext cx="154" cy="78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3722" y="2996"/>
              <a:ext cx="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3535" y="3103"/>
              <a:ext cx="154" cy="78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3535" y="3103"/>
              <a:ext cx="154" cy="78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3722" y="3107"/>
              <a:ext cx="11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83" name="Straight Arrow Connector 82"/>
          <p:cNvCxnSpPr/>
          <p:nvPr/>
        </p:nvCxnSpPr>
        <p:spPr>
          <a:xfrm rot="16200000" flipH="1">
            <a:off x="4686300" y="3695700"/>
            <a:ext cx="1447800" cy="1219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Land use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91000"/>
            <a:ext cx="267758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80"/>
          <p:cNvSpPr/>
          <p:nvPr/>
        </p:nvSpPr>
        <p:spPr>
          <a:xfrm>
            <a:off x="76200" y="6553200"/>
            <a:ext cx="15263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(</a:t>
            </a:r>
            <a:r>
              <a:rPr lang="en-US" sz="1050" dirty="0" err="1" smtClean="0"/>
              <a:t>Gomezdelcampo</a:t>
            </a:r>
            <a:r>
              <a:rPr lang="en-US" sz="1050" dirty="0" smtClean="0"/>
              <a:t>, 2007)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Picture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57866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Vulnerability map + Land use = Aquifer pollution risk map</a:t>
            </a:r>
            <a:endParaRPr lang="en-US" dirty="0"/>
          </a:p>
        </p:txBody>
      </p:sp>
      <p:grpSp>
        <p:nvGrpSpPr>
          <p:cNvPr id="1069" name="Group 45"/>
          <p:cNvGrpSpPr>
            <a:grpSpLocks noChangeAspect="1"/>
          </p:cNvGrpSpPr>
          <p:nvPr/>
        </p:nvGrpSpPr>
        <p:grpSpPr bwMode="auto">
          <a:xfrm>
            <a:off x="2743200" y="1905000"/>
            <a:ext cx="1371600" cy="1990725"/>
            <a:chOff x="1728" y="1200"/>
            <a:chExt cx="864" cy="1254"/>
          </a:xfrm>
        </p:grpSpPr>
        <p:sp>
          <p:nvSpPr>
            <p:cNvPr id="1068" name="AutoShape 44"/>
            <p:cNvSpPr>
              <a:spLocks noChangeAspect="1" noChangeArrowheads="1" noTextEdit="1"/>
            </p:cNvSpPr>
            <p:nvPr/>
          </p:nvSpPr>
          <p:spPr bwMode="auto">
            <a:xfrm>
              <a:off x="1728" y="1200"/>
              <a:ext cx="864" cy="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1728" y="1392"/>
              <a:ext cx="7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Risk</a:t>
              </a: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Index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1729" y="1531"/>
              <a:ext cx="134" cy="67"/>
            </a:xfrm>
            <a:prstGeom prst="rect">
              <a:avLst/>
            </a:prstGeom>
            <a:solidFill>
              <a:srgbClr val="C5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1729" y="1531"/>
              <a:ext cx="134" cy="67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1890" y="1534"/>
              <a:ext cx="20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92 - 100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1729" y="1626"/>
              <a:ext cx="134" cy="67"/>
            </a:xfrm>
            <a:prstGeom prst="rect">
              <a:avLst/>
            </a:prstGeom>
            <a:solidFill>
              <a:srgbClr val="C5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1729" y="1626"/>
              <a:ext cx="134" cy="67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1890" y="1629"/>
              <a:ext cx="223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100- 108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1729" y="1721"/>
              <a:ext cx="134" cy="67"/>
            </a:xfrm>
            <a:prstGeom prst="rect">
              <a:avLst/>
            </a:prstGeom>
            <a:solidFill>
              <a:srgbClr val="005CE6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1729" y="1721"/>
              <a:ext cx="134" cy="67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1890" y="1724"/>
              <a:ext cx="23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108 - 116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1729" y="1816"/>
              <a:ext cx="134" cy="67"/>
            </a:xfrm>
            <a:prstGeom prst="rect">
              <a:avLst/>
            </a:prstGeom>
            <a:solidFill>
              <a:srgbClr val="4C73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1729" y="1816"/>
              <a:ext cx="134" cy="67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1890" y="1819"/>
              <a:ext cx="271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1168 - 124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1729" y="1911"/>
              <a:ext cx="134" cy="67"/>
            </a:xfrm>
            <a:prstGeom prst="rect">
              <a:avLst/>
            </a:prstGeom>
            <a:solidFill>
              <a:srgbClr val="98E6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1729" y="1911"/>
              <a:ext cx="134" cy="67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1890" y="1914"/>
              <a:ext cx="23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124 - 133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1729" y="2006"/>
              <a:ext cx="134" cy="67"/>
            </a:xfrm>
            <a:prstGeom prst="rect">
              <a:avLst/>
            </a:prstGeom>
            <a:solidFill>
              <a:srgbClr val="AAFF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1729" y="2006"/>
              <a:ext cx="134" cy="67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1890" y="2009"/>
              <a:ext cx="23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133 - 141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1729" y="2101"/>
              <a:ext cx="134" cy="67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1729" y="2101"/>
              <a:ext cx="134" cy="67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1890" y="2104"/>
              <a:ext cx="23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141 - 149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1729" y="2196"/>
              <a:ext cx="134" cy="67"/>
            </a:xfrm>
            <a:prstGeom prst="rect">
              <a:avLst/>
            </a:prstGeom>
            <a:solidFill>
              <a:srgbClr val="FF55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1729" y="2196"/>
              <a:ext cx="134" cy="67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1890" y="2199"/>
              <a:ext cx="23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149 - 157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1729" y="2291"/>
              <a:ext cx="134" cy="67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1729" y="2291"/>
              <a:ext cx="134" cy="67"/>
            </a:xfrm>
            <a:prstGeom prst="rect">
              <a:avLst/>
            </a:prstGeom>
            <a:noFill/>
            <a:ln w="6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1890" y="2294"/>
              <a:ext cx="23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157 - 166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Edwards Aquifer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6009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rot="5400000" flipH="1" flipV="1">
            <a:off x="228600" y="4495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330440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Alamo Village</a:t>
            </a:r>
            <a:endParaRPr lang="en-US" sz="1200" dirty="0"/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7277100" y="3848100"/>
            <a:ext cx="1371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72400" y="6019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Crown and Anchor</a:t>
            </a:r>
            <a:endParaRPr lang="en-US" sz="1200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6477000" y="4876800"/>
            <a:ext cx="914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48400" y="6019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Hugo Boss Outlet in San Marcos</a:t>
            </a:r>
            <a:endParaRPr lang="en-US" sz="1200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6248400" y="2286000"/>
            <a:ext cx="914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62600" y="1066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Lake Travis</a:t>
            </a:r>
            <a:endParaRPr lang="en-US" sz="1200" dirty="0"/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5562600" y="3124200"/>
            <a:ext cx="12192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43400" y="2590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/>
              <a:t>Gauging station at Blanco River at Wimberley</a:t>
            </a:r>
            <a:endParaRPr lang="en-US" sz="1200" dirty="0"/>
          </a:p>
        </p:txBody>
      </p:sp>
      <p:pic>
        <p:nvPicPr>
          <p:cNvPr id="39" name="Picture 38" descr="24ZCATVTFU1CA253KAVCANMALWECA3LLVPSCA3J4AUNCACI7XIUCAYV18BQCAVI7T70CATOI7NRCAYKT8OOCAWTTLWTCAOFRL6OCALSO5GVCAKG18V1CA9SJ0VZCAM144C8CABA0TPMCA8YF8LNCAD7W7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4800600"/>
            <a:ext cx="861060" cy="1143000"/>
          </a:xfrm>
          <a:prstGeom prst="rect">
            <a:avLst/>
          </a:prstGeom>
        </p:spPr>
      </p:pic>
      <p:pic>
        <p:nvPicPr>
          <p:cNvPr id="41" name="Picture 40" descr="PUCCAOYW3ZOCAKIJUKNCAPYV5L6CARJAOI0CA3L9KGECAFY0IAJCARN6A3RCAVUWC0QCAGCZDMTCAB1GBS6CA39B8R2CAYJ9296CAOGTJ92CAD4C7M4CAEC7VBLCAR5V6TKCAQYVAQSCA1022H5CADYA27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5562600"/>
            <a:ext cx="1209675" cy="448341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rot="10800000">
            <a:off x="4495800" y="4419600"/>
            <a:ext cx="12192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LakeTravis_party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1371600"/>
            <a:ext cx="1219200" cy="914400"/>
          </a:xfrm>
          <a:prstGeom prst="rect">
            <a:avLst/>
          </a:prstGeom>
        </p:spPr>
      </p:pic>
      <p:pic>
        <p:nvPicPr>
          <p:cNvPr id="48" name="Picture 47" descr="G4RCA7V6UO1CAMG4XI7CADQKMYXCARQVRAUCAI0RL9ICAE03NXSCA2OZFP5CAHP0CTUCAXT72C9CAATYP9LCA6LP4KJCA59N9XNCAVDPZ6OCAJW84QXCACAI7K1CA8NAH9LCAHGL3CTCANFHGE2CABWQN1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3581400"/>
            <a:ext cx="1162050" cy="786618"/>
          </a:xfrm>
          <a:prstGeom prst="rect">
            <a:avLst/>
          </a:prstGeom>
        </p:spPr>
      </p:pic>
      <p:pic>
        <p:nvPicPr>
          <p:cNvPr id="51" name="Picture 50" descr="The-Alam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" y="1828800"/>
            <a:ext cx="1039368" cy="1482377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1600200"/>
            <a:ext cx="17240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r>
              <a:rPr lang="en-US" dirty="0" smtClean="0"/>
              <a:t>75-80% of the </a:t>
            </a:r>
            <a:r>
              <a:rPr lang="en-US" dirty="0" smtClean="0"/>
              <a:t>Edwards recharge </a:t>
            </a:r>
            <a:r>
              <a:rPr lang="en-US" dirty="0" smtClean="0"/>
              <a:t>water comes from the rivers in the outcrop region</a:t>
            </a:r>
            <a:r>
              <a:rPr lang="en-US" dirty="0" smtClean="0"/>
              <a:t>!!</a:t>
            </a:r>
          </a:p>
          <a:p>
            <a:endParaRPr lang="en-US" dirty="0" smtClean="0"/>
          </a:p>
          <a:p>
            <a:r>
              <a:rPr lang="en-US" dirty="0" smtClean="0"/>
              <a:t>Availability of the DRASTIC raw data online…for the </a:t>
            </a:r>
            <a:r>
              <a:rPr lang="en-US" dirty="0" smtClean="0"/>
              <a:t>USA</a:t>
            </a:r>
          </a:p>
          <a:p>
            <a:endParaRPr lang="en-US" dirty="0" smtClean="0"/>
          </a:p>
          <a:p>
            <a:r>
              <a:rPr lang="en-US" dirty="0" smtClean="0"/>
              <a:t>Possibility to build models and automate the </a:t>
            </a:r>
            <a:r>
              <a:rPr lang="en-US" dirty="0" smtClean="0"/>
              <a:t>procedures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charge_zone_construction_t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752600"/>
            <a:ext cx="5736291" cy="3818731"/>
          </a:xfrm>
        </p:spPr>
      </p:pic>
      <p:sp>
        <p:nvSpPr>
          <p:cNvPr id="5" name="TextBox 4"/>
          <p:cNvSpPr txBox="1"/>
          <p:nvPr/>
        </p:nvSpPr>
        <p:spPr>
          <a:xfrm>
            <a:off x="1905000" y="5867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Kyle Seale Parkway in northwest Bexar county in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D   R   A   S   T   I   C</a:t>
            </a:r>
            <a:endParaRPr lang="en-US" sz="6000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47700" y="1409700"/>
            <a:ext cx="1219200" cy="8382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143000" y="1828800"/>
            <a:ext cx="2286000" cy="1066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629694" y="1866900"/>
            <a:ext cx="1828006" cy="53419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001294" y="1942306"/>
            <a:ext cx="14478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953794" y="1905794"/>
            <a:ext cx="1447800" cy="746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677694" y="2020094"/>
            <a:ext cx="2209800" cy="6080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7087394" y="1448594"/>
            <a:ext cx="1295400" cy="8366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2590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Depth of Water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3581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Recharge of the Aquifer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4600" y="3048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Aquifer Media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196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1600" y="2743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Topography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77000" y="3505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Vadose</a:t>
            </a:r>
            <a:r>
              <a:rPr lang="en-US" dirty="0" smtClean="0"/>
              <a:t> Zone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39000" y="2590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Conductivity of the Aquifer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5800" y="48768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/>
              <a:t>D</a:t>
            </a:r>
            <a:r>
              <a:rPr lang="en-US" dirty="0" smtClean="0"/>
              <a:t>     </a:t>
            </a:r>
            <a:r>
              <a:rPr lang="en-US" sz="6400" dirty="0" smtClean="0"/>
              <a:t>R</a:t>
            </a:r>
            <a:r>
              <a:rPr lang="en-US" dirty="0" smtClean="0"/>
              <a:t>     </a:t>
            </a:r>
            <a:r>
              <a:rPr lang="en-US" sz="4800" dirty="0" smtClean="0"/>
              <a:t>A</a:t>
            </a:r>
            <a:r>
              <a:rPr lang="en-US" dirty="0" smtClean="0"/>
              <a:t>     </a:t>
            </a:r>
            <a:r>
              <a:rPr lang="en-US" sz="3200" dirty="0" smtClean="0"/>
              <a:t>S</a:t>
            </a:r>
            <a:r>
              <a:rPr lang="en-US" dirty="0" smtClean="0"/>
              <a:t>     </a:t>
            </a:r>
            <a:r>
              <a:rPr lang="en-US" sz="1600" dirty="0" smtClean="0"/>
              <a:t>T</a:t>
            </a:r>
            <a:r>
              <a:rPr lang="en-US" dirty="0" smtClean="0"/>
              <a:t>    </a:t>
            </a:r>
            <a:r>
              <a:rPr lang="en-US" sz="8000" dirty="0" smtClean="0"/>
              <a:t> I  </a:t>
            </a:r>
            <a:r>
              <a:rPr lang="en-US" sz="4800" dirty="0" smtClean="0"/>
              <a:t>C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0" y="4343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= D . </a:t>
            </a:r>
            <a:r>
              <a:rPr lang="el-GR" dirty="0" smtClean="0"/>
              <a:t>λ</a:t>
            </a:r>
            <a:r>
              <a:rPr lang="en-US" baseline="-25000" dirty="0" smtClean="0"/>
              <a:t>D </a:t>
            </a:r>
            <a:r>
              <a:rPr lang="en-US" dirty="0" smtClean="0"/>
              <a:t>+ R . </a:t>
            </a:r>
            <a:r>
              <a:rPr lang="el-GR" dirty="0" smtClean="0"/>
              <a:t>λ</a:t>
            </a:r>
            <a:r>
              <a:rPr lang="en-US" baseline="-25000" dirty="0" smtClean="0"/>
              <a:t>R </a:t>
            </a:r>
            <a:r>
              <a:rPr lang="en-US" dirty="0" smtClean="0"/>
              <a:t>+ A . </a:t>
            </a:r>
            <a:r>
              <a:rPr lang="el-GR" dirty="0" smtClean="0"/>
              <a:t>λ</a:t>
            </a:r>
            <a:r>
              <a:rPr lang="en-US" baseline="-25000" dirty="0" smtClean="0"/>
              <a:t>A </a:t>
            </a:r>
            <a:r>
              <a:rPr lang="en-US" dirty="0" smtClean="0"/>
              <a:t>+ S . </a:t>
            </a:r>
            <a:r>
              <a:rPr lang="el-GR" dirty="0" smtClean="0"/>
              <a:t>λ</a:t>
            </a:r>
            <a:r>
              <a:rPr lang="en-US" baseline="-25000" dirty="0" smtClean="0"/>
              <a:t>S </a:t>
            </a:r>
            <a:r>
              <a:rPr lang="en-US" dirty="0" smtClean="0"/>
              <a:t>+ T . </a:t>
            </a:r>
            <a:r>
              <a:rPr lang="el-GR" dirty="0" smtClean="0"/>
              <a:t>λ</a:t>
            </a:r>
            <a:r>
              <a:rPr lang="en-US" baseline="-25000" dirty="0" smtClean="0"/>
              <a:t>T </a:t>
            </a:r>
            <a:r>
              <a:rPr lang="en-US" dirty="0" smtClean="0"/>
              <a:t>+ I . </a:t>
            </a:r>
            <a:r>
              <a:rPr lang="el-GR" dirty="0" smtClean="0"/>
              <a:t>λ</a:t>
            </a:r>
            <a:r>
              <a:rPr lang="en-US" baseline="-25000" dirty="0" smtClean="0"/>
              <a:t>I </a:t>
            </a:r>
            <a:r>
              <a:rPr lang="en-US" dirty="0" smtClean="0"/>
              <a:t>+ C . </a:t>
            </a:r>
            <a:r>
              <a:rPr lang="el-GR" dirty="0" smtClean="0"/>
              <a:t>λ</a:t>
            </a:r>
            <a:r>
              <a:rPr lang="en-US" baseline="-25000" dirty="0" smtClean="0"/>
              <a:t>c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2000" y="5983069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             </a:t>
            </a:r>
            <a:r>
              <a:rPr lang="el-GR" sz="3600" dirty="0" smtClean="0"/>
              <a:t>λ </a:t>
            </a:r>
            <a:r>
              <a:rPr lang="en-US" sz="2400" dirty="0" smtClean="0"/>
              <a:t>: </a:t>
            </a:r>
            <a:r>
              <a:rPr lang="en-US" sz="3600" dirty="0" smtClean="0">
                <a:solidFill>
                  <a:srgbClr val="FF0000"/>
                </a:solidFill>
              </a:rPr>
              <a:t>5      4    3   2  1   5      3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Depth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USGS        </a:t>
            </a:r>
            <a:r>
              <a:rPr lang="en-US" dirty="0" smtClean="0">
                <a:sym typeface="Wingdings" pitchFamily="2" charset="2"/>
              </a:rPr>
              <a:t>Wells 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90600"/>
            <a:ext cx="387847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6514306" y="3390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62400" y="1905000"/>
            <a:ext cx="45561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4000" y="1905000"/>
            <a:ext cx="53181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62400"/>
            <a:ext cx="3707824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86200"/>
            <a:ext cx="3867150" cy="248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10800000">
            <a:off x="4191001" y="5257800"/>
            <a:ext cx="61118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3" name="Picture 17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60483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37" name="Group 1713"/>
          <p:cNvGrpSpPr>
            <a:grpSpLocks noChangeAspect="1"/>
          </p:cNvGrpSpPr>
          <p:nvPr/>
        </p:nvGrpSpPr>
        <p:grpSpPr bwMode="auto">
          <a:xfrm>
            <a:off x="5334000" y="3276600"/>
            <a:ext cx="1033466" cy="941388"/>
            <a:chOff x="1538" y="2636"/>
            <a:chExt cx="651" cy="593"/>
          </a:xfrm>
        </p:grpSpPr>
        <p:sp>
          <p:nvSpPr>
            <p:cNvPr id="2738" name="Rectangle 1714"/>
            <p:cNvSpPr>
              <a:spLocks noChangeArrowheads="1"/>
            </p:cNvSpPr>
            <p:nvPr/>
          </p:nvSpPr>
          <p:spPr bwMode="auto">
            <a:xfrm>
              <a:off x="1565" y="2636"/>
              <a:ext cx="62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Drastic rating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39" name="Rectangle 1715"/>
            <p:cNvSpPr>
              <a:spLocks noChangeArrowheads="1"/>
            </p:cNvSpPr>
            <p:nvPr/>
          </p:nvSpPr>
          <p:spPr bwMode="auto">
            <a:xfrm>
              <a:off x="1538" y="2796"/>
              <a:ext cx="156" cy="78"/>
            </a:xfrm>
            <a:prstGeom prst="rect">
              <a:avLst/>
            </a:prstGeom>
            <a:solidFill>
              <a:srgbClr val="BB49CC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0" name="Rectangle 1716"/>
            <p:cNvSpPr>
              <a:spLocks noChangeArrowheads="1"/>
            </p:cNvSpPr>
            <p:nvPr/>
          </p:nvSpPr>
          <p:spPr bwMode="auto">
            <a:xfrm>
              <a:off x="1538" y="2796"/>
              <a:ext cx="156" cy="78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1" name="Rectangle 1717"/>
            <p:cNvSpPr>
              <a:spLocks noChangeArrowheads="1"/>
            </p:cNvSpPr>
            <p:nvPr/>
          </p:nvSpPr>
          <p:spPr bwMode="auto">
            <a:xfrm>
              <a:off x="1726" y="2800"/>
              <a:ext cx="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2" name="Rectangle 1718"/>
            <p:cNvSpPr>
              <a:spLocks noChangeArrowheads="1"/>
            </p:cNvSpPr>
            <p:nvPr/>
          </p:nvSpPr>
          <p:spPr bwMode="auto">
            <a:xfrm>
              <a:off x="1538" y="2906"/>
              <a:ext cx="156" cy="79"/>
            </a:xfrm>
            <a:prstGeom prst="rect">
              <a:avLst/>
            </a:prstGeom>
            <a:solidFill>
              <a:srgbClr val="49CC4E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" name="Rectangle 1719"/>
            <p:cNvSpPr>
              <a:spLocks noChangeArrowheads="1"/>
            </p:cNvSpPr>
            <p:nvPr/>
          </p:nvSpPr>
          <p:spPr bwMode="auto">
            <a:xfrm>
              <a:off x="1538" y="2906"/>
              <a:ext cx="156" cy="79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4" name="Rectangle 1720"/>
            <p:cNvSpPr>
              <a:spLocks noChangeArrowheads="1"/>
            </p:cNvSpPr>
            <p:nvPr/>
          </p:nvSpPr>
          <p:spPr bwMode="auto">
            <a:xfrm>
              <a:off x="1726" y="2911"/>
              <a:ext cx="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5" name="Rectangle 1721"/>
            <p:cNvSpPr>
              <a:spLocks noChangeArrowheads="1"/>
            </p:cNvSpPr>
            <p:nvPr/>
          </p:nvSpPr>
          <p:spPr bwMode="auto">
            <a:xfrm>
              <a:off x="1538" y="3017"/>
              <a:ext cx="156" cy="78"/>
            </a:xfrm>
            <a:prstGeom prst="rect">
              <a:avLst/>
            </a:prstGeom>
            <a:solidFill>
              <a:srgbClr val="FFAA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6" name="Rectangle 1722"/>
            <p:cNvSpPr>
              <a:spLocks noChangeArrowheads="1"/>
            </p:cNvSpPr>
            <p:nvPr/>
          </p:nvSpPr>
          <p:spPr bwMode="auto">
            <a:xfrm>
              <a:off x="1538" y="3017"/>
              <a:ext cx="156" cy="78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7" name="Rectangle 1723"/>
            <p:cNvSpPr>
              <a:spLocks noChangeArrowheads="1"/>
            </p:cNvSpPr>
            <p:nvPr/>
          </p:nvSpPr>
          <p:spPr bwMode="auto">
            <a:xfrm>
              <a:off x="1726" y="3021"/>
              <a:ext cx="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8" name="Rectangle 1724"/>
            <p:cNvSpPr>
              <a:spLocks noChangeArrowheads="1"/>
            </p:cNvSpPr>
            <p:nvPr/>
          </p:nvSpPr>
          <p:spPr bwMode="auto">
            <a:xfrm>
              <a:off x="1538" y="3128"/>
              <a:ext cx="156" cy="78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9" name="Rectangle 1725"/>
            <p:cNvSpPr>
              <a:spLocks noChangeArrowheads="1"/>
            </p:cNvSpPr>
            <p:nvPr/>
          </p:nvSpPr>
          <p:spPr bwMode="auto">
            <a:xfrm>
              <a:off x="1538" y="3128"/>
              <a:ext cx="156" cy="78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0" name="Rectangle 1726"/>
            <p:cNvSpPr>
              <a:spLocks noChangeArrowheads="1"/>
            </p:cNvSpPr>
            <p:nvPr/>
          </p:nvSpPr>
          <p:spPr bwMode="auto">
            <a:xfrm>
              <a:off x="1726" y="3131"/>
              <a:ext cx="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754" name="Picture 17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1"/>
            <a:ext cx="2286000" cy="165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8" name="Picture 847" descr="edcross sec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352800"/>
            <a:ext cx="6667500" cy="30956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0"/>
            <a:ext cx="5079408" cy="332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2514600" y="381000"/>
            <a:ext cx="1270001" cy="1316038"/>
            <a:chOff x="1728" y="768"/>
            <a:chExt cx="800" cy="829"/>
          </a:xfrm>
        </p:grpSpPr>
        <p:sp>
          <p:nvSpPr>
            <p:cNvPr id="10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728" y="768"/>
              <a:ext cx="624" cy="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31" name="Group 207"/>
            <p:cNvGrpSpPr>
              <a:grpSpLocks/>
            </p:cNvGrpSpPr>
            <p:nvPr/>
          </p:nvGrpSpPr>
          <p:grpSpPr bwMode="auto">
            <a:xfrm>
              <a:off x="1735" y="769"/>
              <a:ext cx="793" cy="613"/>
              <a:chOff x="1735" y="769"/>
              <a:chExt cx="793" cy="613"/>
            </a:xfrm>
          </p:grpSpPr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1851" y="76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1735" y="930"/>
                <a:ext cx="793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Depth of Water (m)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1735" y="1180"/>
                <a:ext cx="157" cy="1"/>
              </a:xfrm>
              <a:prstGeom prst="rect">
                <a:avLst/>
              </a:prstGeom>
              <a:solidFill>
                <a:srgbClr val="080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1735" y="1181"/>
                <a:ext cx="157" cy="1"/>
              </a:xfrm>
              <a:prstGeom prst="rect">
                <a:avLst/>
              </a:prstGeom>
              <a:solidFill>
                <a:srgbClr val="0D1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1735" y="1182"/>
                <a:ext cx="157" cy="1"/>
              </a:xfrm>
              <a:prstGeom prst="rect">
                <a:avLst/>
              </a:prstGeom>
              <a:solidFill>
                <a:srgbClr val="0F1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1735" y="1183"/>
                <a:ext cx="157" cy="1"/>
              </a:xfrm>
              <a:prstGeom prst="rect">
                <a:avLst/>
              </a:prstGeom>
              <a:solidFill>
                <a:srgbClr val="121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1735" y="1184"/>
                <a:ext cx="157" cy="1"/>
              </a:xfrm>
              <a:prstGeom prst="rect">
                <a:avLst/>
              </a:prstGeom>
              <a:solidFill>
                <a:srgbClr val="171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1735" y="1185"/>
                <a:ext cx="157" cy="1"/>
              </a:xfrm>
              <a:prstGeom prst="rect">
                <a:avLst/>
              </a:prstGeom>
              <a:solidFill>
                <a:srgbClr val="192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1735" y="1186"/>
                <a:ext cx="157" cy="1"/>
              </a:xfrm>
              <a:prstGeom prst="rect">
                <a:avLst/>
              </a:prstGeom>
              <a:solidFill>
                <a:srgbClr val="1C24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1735" y="1187"/>
                <a:ext cx="157" cy="1"/>
              </a:xfrm>
              <a:prstGeom prst="rect">
                <a:avLst/>
              </a:prstGeom>
              <a:solidFill>
                <a:srgbClr val="1C24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1735" y="1188"/>
                <a:ext cx="157" cy="1"/>
              </a:xfrm>
              <a:prstGeom prst="rect">
                <a:avLst/>
              </a:prstGeom>
              <a:solidFill>
                <a:srgbClr val="212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1735" y="1189"/>
                <a:ext cx="157" cy="1"/>
              </a:xfrm>
              <a:prstGeom prst="rect">
                <a:avLst/>
              </a:prstGeom>
              <a:solidFill>
                <a:srgbClr val="212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1735" y="1190"/>
                <a:ext cx="157" cy="1"/>
              </a:xfrm>
              <a:prstGeom prst="rect">
                <a:avLst/>
              </a:prstGeom>
              <a:solidFill>
                <a:srgbClr val="243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1735" y="1191"/>
                <a:ext cx="157" cy="1"/>
              </a:xfrm>
              <a:prstGeom prst="rect">
                <a:avLst/>
              </a:prstGeom>
              <a:solidFill>
                <a:srgbClr val="263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1735" y="1192"/>
                <a:ext cx="157" cy="1"/>
              </a:xfrm>
              <a:prstGeom prst="rect">
                <a:avLst/>
              </a:prstGeom>
              <a:solidFill>
                <a:srgbClr val="263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1735" y="1193"/>
                <a:ext cx="157" cy="1"/>
              </a:xfrm>
              <a:prstGeom prst="rect">
                <a:avLst/>
              </a:prstGeom>
              <a:solidFill>
                <a:srgbClr val="293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1735" y="1194"/>
                <a:ext cx="157" cy="1"/>
              </a:xfrm>
              <a:prstGeom prst="rect">
                <a:avLst/>
              </a:prstGeom>
              <a:solidFill>
                <a:srgbClr val="293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>
                <a:off x="1735" y="1195"/>
                <a:ext cx="157" cy="1"/>
              </a:xfrm>
              <a:prstGeom prst="rect">
                <a:avLst/>
              </a:prstGeom>
              <a:solidFill>
                <a:srgbClr val="2B4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1735" y="1196"/>
                <a:ext cx="157" cy="1"/>
              </a:xfrm>
              <a:prstGeom prst="rect">
                <a:avLst/>
              </a:prstGeom>
              <a:solidFill>
                <a:srgbClr val="2B4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1735" y="1197"/>
                <a:ext cx="157" cy="1"/>
              </a:xfrm>
              <a:prstGeom prst="rect">
                <a:avLst/>
              </a:prstGeom>
              <a:solidFill>
                <a:srgbClr val="2E4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1735" y="1198"/>
                <a:ext cx="157" cy="1"/>
              </a:xfrm>
              <a:prstGeom prst="rect">
                <a:avLst/>
              </a:prstGeom>
              <a:solidFill>
                <a:srgbClr val="2E4A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1735" y="1199"/>
                <a:ext cx="157" cy="1"/>
              </a:xfrm>
              <a:prstGeom prst="rect">
                <a:avLst/>
              </a:prstGeom>
              <a:solidFill>
                <a:srgbClr val="304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1735" y="1200"/>
                <a:ext cx="157" cy="1"/>
              </a:xfrm>
              <a:prstGeom prst="rect">
                <a:avLst/>
              </a:prstGeom>
              <a:solidFill>
                <a:srgbClr val="304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1735" y="1201"/>
                <a:ext cx="157" cy="1"/>
              </a:xfrm>
              <a:prstGeom prst="rect">
                <a:avLst/>
              </a:prstGeom>
              <a:solidFill>
                <a:srgbClr val="304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auto">
              <a:xfrm>
                <a:off x="1735" y="1202"/>
                <a:ext cx="157" cy="1"/>
              </a:xfrm>
              <a:prstGeom prst="rect">
                <a:avLst/>
              </a:prstGeom>
              <a:solidFill>
                <a:srgbClr val="335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>
                <a:off x="1735" y="1203"/>
                <a:ext cx="157" cy="1"/>
              </a:xfrm>
              <a:prstGeom prst="rect">
                <a:avLst/>
              </a:prstGeom>
              <a:solidFill>
                <a:srgbClr val="335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>
                <a:off x="1735" y="1204"/>
                <a:ext cx="157" cy="1"/>
              </a:xfrm>
              <a:prstGeom prst="rect">
                <a:avLst/>
              </a:prstGeom>
              <a:solidFill>
                <a:srgbClr val="335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>
                <a:off x="1735" y="1205"/>
                <a:ext cx="157" cy="1"/>
              </a:xfrm>
              <a:prstGeom prst="rect">
                <a:avLst/>
              </a:prstGeom>
              <a:solidFill>
                <a:srgbClr val="365E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/>
            </p:nvSpPr>
            <p:spPr bwMode="auto">
              <a:xfrm>
                <a:off x="1735" y="1206"/>
                <a:ext cx="157" cy="1"/>
              </a:xfrm>
              <a:prstGeom prst="rect">
                <a:avLst/>
              </a:prstGeom>
              <a:solidFill>
                <a:srgbClr val="366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Rectangle 37"/>
              <p:cNvSpPr>
                <a:spLocks noChangeArrowheads="1"/>
              </p:cNvSpPr>
              <p:nvPr/>
            </p:nvSpPr>
            <p:spPr bwMode="auto">
              <a:xfrm>
                <a:off x="1735" y="1207"/>
                <a:ext cx="157" cy="1"/>
              </a:xfrm>
              <a:prstGeom prst="rect">
                <a:avLst/>
              </a:prstGeom>
              <a:solidFill>
                <a:srgbClr val="366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>
                <a:off x="1735" y="1208"/>
                <a:ext cx="157" cy="1"/>
              </a:xfrm>
              <a:prstGeom prst="rect">
                <a:avLst/>
              </a:prstGeom>
              <a:solidFill>
                <a:srgbClr val="366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39"/>
              <p:cNvSpPr>
                <a:spLocks noChangeArrowheads="1"/>
              </p:cNvSpPr>
              <p:nvPr/>
            </p:nvSpPr>
            <p:spPr bwMode="auto">
              <a:xfrm>
                <a:off x="1735" y="1209"/>
                <a:ext cx="157" cy="1"/>
              </a:xfrm>
              <a:prstGeom prst="rect">
                <a:avLst/>
              </a:prstGeom>
              <a:solidFill>
                <a:srgbClr val="386A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>
                <a:off x="1735" y="1210"/>
                <a:ext cx="157" cy="1"/>
              </a:xfrm>
              <a:prstGeom prst="rect">
                <a:avLst/>
              </a:prstGeom>
              <a:solidFill>
                <a:srgbClr val="386A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/>
            </p:nvSpPr>
            <p:spPr bwMode="auto">
              <a:xfrm>
                <a:off x="1735" y="1211"/>
                <a:ext cx="157" cy="1"/>
              </a:xfrm>
              <a:prstGeom prst="rect">
                <a:avLst/>
              </a:prstGeom>
              <a:solidFill>
                <a:srgbClr val="386D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/>
            </p:nvSpPr>
            <p:spPr bwMode="auto">
              <a:xfrm>
                <a:off x="1735" y="1212"/>
                <a:ext cx="157" cy="1"/>
              </a:xfrm>
              <a:prstGeom prst="rect">
                <a:avLst/>
              </a:prstGeom>
              <a:solidFill>
                <a:srgbClr val="387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>
                <a:off x="1735" y="1213"/>
                <a:ext cx="157" cy="1"/>
              </a:xfrm>
              <a:prstGeom prst="rect">
                <a:avLst/>
              </a:prstGeom>
              <a:solidFill>
                <a:srgbClr val="3874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1735" y="1214"/>
                <a:ext cx="157" cy="1"/>
              </a:xfrm>
              <a:prstGeom prst="rect">
                <a:avLst/>
              </a:prstGeom>
              <a:solidFill>
                <a:srgbClr val="3B7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/>
            </p:nvSpPr>
            <p:spPr bwMode="auto">
              <a:xfrm>
                <a:off x="1735" y="1215"/>
                <a:ext cx="157" cy="1"/>
              </a:xfrm>
              <a:prstGeom prst="rect">
                <a:avLst/>
              </a:prstGeom>
              <a:solidFill>
                <a:srgbClr val="3B7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1735" y="1216"/>
                <a:ext cx="157" cy="1"/>
              </a:xfrm>
              <a:prstGeom prst="rect">
                <a:avLst/>
              </a:prstGeom>
              <a:solidFill>
                <a:srgbClr val="3B7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>
                <a:off x="1735" y="1217"/>
                <a:ext cx="157" cy="2"/>
              </a:xfrm>
              <a:prstGeom prst="rect">
                <a:avLst/>
              </a:prstGeom>
              <a:solidFill>
                <a:srgbClr val="3B7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auto">
              <a:xfrm>
                <a:off x="1735" y="1219"/>
                <a:ext cx="157" cy="1"/>
              </a:xfrm>
              <a:prstGeom prst="rect">
                <a:avLst/>
              </a:prstGeom>
              <a:solidFill>
                <a:srgbClr val="3B8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auto">
              <a:xfrm>
                <a:off x="1735" y="1220"/>
                <a:ext cx="157" cy="1"/>
              </a:xfrm>
              <a:prstGeom prst="rect">
                <a:avLst/>
              </a:prstGeom>
              <a:solidFill>
                <a:srgbClr val="3B8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auto">
              <a:xfrm>
                <a:off x="1735" y="1221"/>
                <a:ext cx="157" cy="1"/>
              </a:xfrm>
              <a:prstGeom prst="rect">
                <a:avLst/>
              </a:prstGeom>
              <a:solidFill>
                <a:srgbClr val="3B8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auto">
              <a:xfrm>
                <a:off x="1735" y="1222"/>
                <a:ext cx="157" cy="1"/>
              </a:xfrm>
              <a:prstGeom prst="rect">
                <a:avLst/>
              </a:prstGeom>
              <a:solidFill>
                <a:srgbClr val="3B8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Rectangle 52"/>
              <p:cNvSpPr>
                <a:spLocks noChangeArrowheads="1"/>
              </p:cNvSpPr>
              <p:nvPr/>
            </p:nvSpPr>
            <p:spPr bwMode="auto">
              <a:xfrm>
                <a:off x="1735" y="1223"/>
                <a:ext cx="157" cy="1"/>
              </a:xfrm>
              <a:prstGeom prst="rect">
                <a:avLst/>
              </a:prstGeom>
              <a:solidFill>
                <a:srgbClr val="3B8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Rectangle 53"/>
              <p:cNvSpPr>
                <a:spLocks noChangeArrowheads="1"/>
              </p:cNvSpPr>
              <p:nvPr/>
            </p:nvSpPr>
            <p:spPr bwMode="auto">
              <a:xfrm>
                <a:off x="1735" y="1224"/>
                <a:ext cx="157" cy="1"/>
              </a:xfrm>
              <a:prstGeom prst="rect">
                <a:avLst/>
              </a:prstGeom>
              <a:solidFill>
                <a:srgbClr val="3B9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Rectangle 54"/>
              <p:cNvSpPr>
                <a:spLocks noChangeArrowheads="1"/>
              </p:cNvSpPr>
              <p:nvPr/>
            </p:nvSpPr>
            <p:spPr bwMode="auto">
              <a:xfrm>
                <a:off x="1735" y="1225"/>
                <a:ext cx="157" cy="1"/>
              </a:xfrm>
              <a:prstGeom prst="rect">
                <a:avLst/>
              </a:prstGeom>
              <a:solidFill>
                <a:srgbClr val="3B9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Rectangle 55"/>
              <p:cNvSpPr>
                <a:spLocks noChangeArrowheads="1"/>
              </p:cNvSpPr>
              <p:nvPr/>
            </p:nvSpPr>
            <p:spPr bwMode="auto">
              <a:xfrm>
                <a:off x="1735" y="1226"/>
                <a:ext cx="157" cy="1"/>
              </a:xfrm>
              <a:prstGeom prst="rect">
                <a:avLst/>
              </a:prstGeom>
              <a:solidFill>
                <a:srgbClr val="3B9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Rectangle 56"/>
              <p:cNvSpPr>
                <a:spLocks noChangeArrowheads="1"/>
              </p:cNvSpPr>
              <p:nvPr/>
            </p:nvSpPr>
            <p:spPr bwMode="auto">
              <a:xfrm>
                <a:off x="1735" y="1227"/>
                <a:ext cx="157" cy="1"/>
              </a:xfrm>
              <a:prstGeom prst="rect">
                <a:avLst/>
              </a:prstGeom>
              <a:solidFill>
                <a:srgbClr val="3B9A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Rectangle 57"/>
              <p:cNvSpPr>
                <a:spLocks noChangeArrowheads="1"/>
              </p:cNvSpPr>
              <p:nvPr/>
            </p:nvSpPr>
            <p:spPr bwMode="auto">
              <a:xfrm>
                <a:off x="1735" y="1228"/>
                <a:ext cx="157" cy="1"/>
              </a:xfrm>
              <a:prstGeom prst="rect">
                <a:avLst/>
              </a:prstGeom>
              <a:solidFill>
                <a:srgbClr val="3B9D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Rectangle 58"/>
              <p:cNvSpPr>
                <a:spLocks noChangeArrowheads="1"/>
              </p:cNvSpPr>
              <p:nvPr/>
            </p:nvSpPr>
            <p:spPr bwMode="auto">
              <a:xfrm>
                <a:off x="1735" y="1229"/>
                <a:ext cx="157" cy="1"/>
              </a:xfrm>
              <a:prstGeom prst="rect">
                <a:avLst/>
              </a:prstGeom>
              <a:solidFill>
                <a:srgbClr val="3BA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Rectangle 59"/>
              <p:cNvSpPr>
                <a:spLocks noChangeArrowheads="1"/>
              </p:cNvSpPr>
              <p:nvPr/>
            </p:nvSpPr>
            <p:spPr bwMode="auto">
              <a:xfrm>
                <a:off x="1735" y="1230"/>
                <a:ext cx="157" cy="1"/>
              </a:xfrm>
              <a:prstGeom prst="rect">
                <a:avLst/>
              </a:prstGeom>
              <a:solidFill>
                <a:srgbClr val="3BA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Rectangle 60"/>
              <p:cNvSpPr>
                <a:spLocks noChangeArrowheads="1"/>
              </p:cNvSpPr>
              <p:nvPr/>
            </p:nvSpPr>
            <p:spPr bwMode="auto">
              <a:xfrm>
                <a:off x="1735" y="1231"/>
                <a:ext cx="157" cy="1"/>
              </a:xfrm>
              <a:prstGeom prst="rect">
                <a:avLst/>
              </a:prstGeom>
              <a:solidFill>
                <a:srgbClr val="3BA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Rectangle 61"/>
              <p:cNvSpPr>
                <a:spLocks noChangeArrowheads="1"/>
              </p:cNvSpPr>
              <p:nvPr/>
            </p:nvSpPr>
            <p:spPr bwMode="auto">
              <a:xfrm>
                <a:off x="1735" y="1232"/>
                <a:ext cx="157" cy="1"/>
              </a:xfrm>
              <a:prstGeom prst="rect">
                <a:avLst/>
              </a:prstGeom>
              <a:solidFill>
                <a:srgbClr val="38A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Rectangle 62"/>
              <p:cNvSpPr>
                <a:spLocks noChangeArrowheads="1"/>
              </p:cNvSpPr>
              <p:nvPr/>
            </p:nvSpPr>
            <p:spPr bwMode="auto">
              <a:xfrm>
                <a:off x="1735" y="1233"/>
                <a:ext cx="157" cy="1"/>
              </a:xfrm>
              <a:prstGeom prst="rect">
                <a:avLst/>
              </a:prstGeom>
              <a:solidFill>
                <a:srgbClr val="38A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Rectangle 63"/>
              <p:cNvSpPr>
                <a:spLocks noChangeArrowheads="1"/>
              </p:cNvSpPr>
              <p:nvPr/>
            </p:nvSpPr>
            <p:spPr bwMode="auto">
              <a:xfrm>
                <a:off x="1735" y="1234"/>
                <a:ext cx="157" cy="1"/>
              </a:xfrm>
              <a:prstGeom prst="rect">
                <a:avLst/>
              </a:prstGeom>
              <a:solidFill>
                <a:srgbClr val="38A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/>
            </p:nvSpPr>
            <p:spPr bwMode="auto">
              <a:xfrm>
                <a:off x="1735" y="1235"/>
                <a:ext cx="157" cy="1"/>
              </a:xfrm>
              <a:prstGeom prst="rect">
                <a:avLst/>
              </a:prstGeom>
              <a:solidFill>
                <a:srgbClr val="38B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Rectangle 65"/>
              <p:cNvSpPr>
                <a:spLocks noChangeArrowheads="1"/>
              </p:cNvSpPr>
              <p:nvPr/>
            </p:nvSpPr>
            <p:spPr bwMode="auto">
              <a:xfrm>
                <a:off x="1735" y="1236"/>
                <a:ext cx="157" cy="1"/>
              </a:xfrm>
              <a:prstGeom prst="rect">
                <a:avLst/>
              </a:prstGeom>
              <a:solidFill>
                <a:srgbClr val="36B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Rectangle 66"/>
              <p:cNvSpPr>
                <a:spLocks noChangeArrowheads="1"/>
              </p:cNvSpPr>
              <p:nvPr/>
            </p:nvSpPr>
            <p:spPr bwMode="auto">
              <a:xfrm>
                <a:off x="1735" y="1237"/>
                <a:ext cx="157" cy="1"/>
              </a:xfrm>
              <a:prstGeom prst="rect">
                <a:avLst/>
              </a:prstGeom>
              <a:solidFill>
                <a:srgbClr val="36B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Rectangle 67"/>
              <p:cNvSpPr>
                <a:spLocks noChangeArrowheads="1"/>
              </p:cNvSpPr>
              <p:nvPr/>
            </p:nvSpPr>
            <p:spPr bwMode="auto">
              <a:xfrm>
                <a:off x="1735" y="1238"/>
                <a:ext cx="157" cy="1"/>
              </a:xfrm>
              <a:prstGeom prst="rect">
                <a:avLst/>
              </a:prstGeom>
              <a:solidFill>
                <a:srgbClr val="36B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Rectangle 68"/>
              <p:cNvSpPr>
                <a:spLocks noChangeArrowheads="1"/>
              </p:cNvSpPr>
              <p:nvPr/>
            </p:nvSpPr>
            <p:spPr bwMode="auto">
              <a:xfrm>
                <a:off x="1735" y="1239"/>
                <a:ext cx="157" cy="1"/>
              </a:xfrm>
              <a:prstGeom prst="rect">
                <a:avLst/>
              </a:prstGeom>
              <a:solidFill>
                <a:srgbClr val="33C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Rectangle 69"/>
              <p:cNvSpPr>
                <a:spLocks noChangeArrowheads="1"/>
              </p:cNvSpPr>
              <p:nvPr/>
            </p:nvSpPr>
            <p:spPr bwMode="auto">
              <a:xfrm>
                <a:off x="1735" y="1240"/>
                <a:ext cx="157" cy="1"/>
              </a:xfrm>
              <a:prstGeom prst="rect">
                <a:avLst/>
              </a:prstGeom>
              <a:solidFill>
                <a:srgbClr val="33C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Rectangle 70"/>
              <p:cNvSpPr>
                <a:spLocks noChangeArrowheads="1"/>
              </p:cNvSpPr>
              <p:nvPr/>
            </p:nvSpPr>
            <p:spPr bwMode="auto">
              <a:xfrm>
                <a:off x="1735" y="1241"/>
                <a:ext cx="157" cy="1"/>
              </a:xfrm>
              <a:prstGeom prst="rect">
                <a:avLst/>
              </a:prstGeom>
              <a:solidFill>
                <a:srgbClr val="33C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1735" y="1242"/>
                <a:ext cx="157" cy="1"/>
              </a:xfrm>
              <a:prstGeom prst="rect">
                <a:avLst/>
              </a:prstGeom>
              <a:solidFill>
                <a:srgbClr val="30C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>
                <a:off x="1735" y="1243"/>
                <a:ext cx="157" cy="1"/>
              </a:xfrm>
              <a:prstGeom prst="rect">
                <a:avLst/>
              </a:prstGeom>
              <a:solidFill>
                <a:srgbClr val="30C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/>
            </p:nvSpPr>
            <p:spPr bwMode="auto">
              <a:xfrm>
                <a:off x="1735" y="1244"/>
                <a:ext cx="157" cy="1"/>
              </a:xfrm>
              <a:prstGeom prst="rect">
                <a:avLst/>
              </a:prstGeom>
              <a:solidFill>
                <a:srgbClr val="2ECE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>
                <a:off x="1735" y="1245"/>
                <a:ext cx="157" cy="1"/>
              </a:xfrm>
              <a:prstGeom prst="rect">
                <a:avLst/>
              </a:prstGeom>
              <a:solidFill>
                <a:srgbClr val="2ED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/>
            </p:nvSpPr>
            <p:spPr bwMode="auto">
              <a:xfrm>
                <a:off x="1735" y="1246"/>
                <a:ext cx="157" cy="1"/>
              </a:xfrm>
              <a:prstGeom prst="rect">
                <a:avLst/>
              </a:prstGeom>
              <a:solidFill>
                <a:srgbClr val="2BD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Rectangle 76"/>
              <p:cNvSpPr>
                <a:spLocks noChangeArrowheads="1"/>
              </p:cNvSpPr>
              <p:nvPr/>
            </p:nvSpPr>
            <p:spPr bwMode="auto">
              <a:xfrm>
                <a:off x="1735" y="1247"/>
                <a:ext cx="157" cy="1"/>
              </a:xfrm>
              <a:prstGeom prst="rect">
                <a:avLst/>
              </a:prstGeom>
              <a:solidFill>
                <a:srgbClr val="29D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/>
            </p:nvSpPr>
            <p:spPr bwMode="auto">
              <a:xfrm>
                <a:off x="1735" y="1248"/>
                <a:ext cx="157" cy="1"/>
              </a:xfrm>
              <a:prstGeom prst="rect">
                <a:avLst/>
              </a:prstGeom>
              <a:solidFill>
                <a:srgbClr val="29D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Rectangle 78"/>
              <p:cNvSpPr>
                <a:spLocks noChangeArrowheads="1"/>
              </p:cNvSpPr>
              <p:nvPr/>
            </p:nvSpPr>
            <p:spPr bwMode="auto">
              <a:xfrm>
                <a:off x="1735" y="1249"/>
                <a:ext cx="157" cy="1"/>
              </a:xfrm>
              <a:prstGeom prst="rect">
                <a:avLst/>
              </a:prstGeom>
              <a:solidFill>
                <a:srgbClr val="26DE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Rectangle 79"/>
              <p:cNvSpPr>
                <a:spLocks noChangeArrowheads="1"/>
              </p:cNvSpPr>
              <p:nvPr/>
            </p:nvSpPr>
            <p:spPr bwMode="auto">
              <a:xfrm>
                <a:off x="1735" y="1250"/>
                <a:ext cx="157" cy="1"/>
              </a:xfrm>
              <a:prstGeom prst="rect">
                <a:avLst/>
              </a:prstGeom>
              <a:solidFill>
                <a:srgbClr val="24E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Rectangle 80"/>
              <p:cNvSpPr>
                <a:spLocks noChangeArrowheads="1"/>
              </p:cNvSpPr>
              <p:nvPr/>
            </p:nvSpPr>
            <p:spPr bwMode="auto">
              <a:xfrm>
                <a:off x="1735" y="1251"/>
                <a:ext cx="157" cy="1"/>
              </a:xfrm>
              <a:prstGeom prst="rect">
                <a:avLst/>
              </a:prstGeom>
              <a:solidFill>
                <a:srgbClr val="21E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Rectangle 81"/>
              <p:cNvSpPr>
                <a:spLocks noChangeArrowheads="1"/>
              </p:cNvSpPr>
              <p:nvPr/>
            </p:nvSpPr>
            <p:spPr bwMode="auto">
              <a:xfrm>
                <a:off x="1735" y="1252"/>
                <a:ext cx="157" cy="1"/>
              </a:xfrm>
              <a:prstGeom prst="rect">
                <a:avLst/>
              </a:prstGeom>
              <a:solidFill>
                <a:srgbClr val="21E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Rectangle 82"/>
              <p:cNvSpPr>
                <a:spLocks noChangeArrowheads="1"/>
              </p:cNvSpPr>
              <p:nvPr/>
            </p:nvSpPr>
            <p:spPr bwMode="auto">
              <a:xfrm>
                <a:off x="1735" y="1253"/>
                <a:ext cx="157" cy="1"/>
              </a:xfrm>
              <a:prstGeom prst="rect">
                <a:avLst/>
              </a:prstGeom>
              <a:solidFill>
                <a:srgbClr val="1CF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Rectangle 83"/>
              <p:cNvSpPr>
                <a:spLocks noChangeArrowheads="1"/>
              </p:cNvSpPr>
              <p:nvPr/>
            </p:nvSpPr>
            <p:spPr bwMode="auto">
              <a:xfrm>
                <a:off x="1735" y="1254"/>
                <a:ext cx="157" cy="1"/>
              </a:xfrm>
              <a:prstGeom prst="rect">
                <a:avLst/>
              </a:prstGeom>
              <a:solidFill>
                <a:srgbClr val="19F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Rectangle 84"/>
              <p:cNvSpPr>
                <a:spLocks noChangeArrowheads="1"/>
              </p:cNvSpPr>
              <p:nvPr/>
            </p:nvSpPr>
            <p:spPr bwMode="auto">
              <a:xfrm>
                <a:off x="1735" y="1255"/>
                <a:ext cx="157" cy="1"/>
              </a:xfrm>
              <a:prstGeom prst="rect">
                <a:avLst/>
              </a:prstGeom>
              <a:solidFill>
                <a:srgbClr val="17F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Rectangle 85"/>
              <p:cNvSpPr>
                <a:spLocks noChangeArrowheads="1"/>
              </p:cNvSpPr>
              <p:nvPr/>
            </p:nvSpPr>
            <p:spPr bwMode="auto">
              <a:xfrm>
                <a:off x="1735" y="1256"/>
                <a:ext cx="157" cy="2"/>
              </a:xfrm>
              <a:prstGeom prst="rect">
                <a:avLst/>
              </a:prstGeom>
              <a:solidFill>
                <a:srgbClr val="14F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Rectangle 86"/>
              <p:cNvSpPr>
                <a:spLocks noChangeArrowheads="1"/>
              </p:cNvSpPr>
              <p:nvPr/>
            </p:nvSpPr>
            <p:spPr bwMode="auto">
              <a:xfrm>
                <a:off x="1735" y="1258"/>
                <a:ext cx="157" cy="1"/>
              </a:xfrm>
              <a:prstGeom prst="rect">
                <a:avLst/>
              </a:prstGeom>
              <a:solidFill>
                <a:srgbClr val="0AF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Rectangle 87"/>
              <p:cNvSpPr>
                <a:spLocks noChangeArrowheads="1"/>
              </p:cNvSpPr>
              <p:nvPr/>
            </p:nvSpPr>
            <p:spPr bwMode="auto">
              <a:xfrm>
                <a:off x="1735" y="1259"/>
                <a:ext cx="157" cy="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Rectangle 88"/>
              <p:cNvSpPr>
                <a:spLocks noChangeArrowheads="1"/>
              </p:cNvSpPr>
              <p:nvPr/>
            </p:nvSpPr>
            <p:spPr bwMode="auto">
              <a:xfrm>
                <a:off x="1735" y="1260"/>
                <a:ext cx="157" cy="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Rectangle 89"/>
              <p:cNvSpPr>
                <a:spLocks noChangeArrowheads="1"/>
              </p:cNvSpPr>
              <p:nvPr/>
            </p:nvSpPr>
            <p:spPr bwMode="auto">
              <a:xfrm>
                <a:off x="1735" y="1261"/>
                <a:ext cx="157" cy="1"/>
              </a:xfrm>
              <a:prstGeom prst="rect">
                <a:avLst/>
              </a:prstGeom>
              <a:solidFill>
                <a:srgbClr val="17FF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Rectangle 90"/>
              <p:cNvSpPr>
                <a:spLocks noChangeArrowheads="1"/>
              </p:cNvSpPr>
              <p:nvPr/>
            </p:nvSpPr>
            <p:spPr bwMode="auto">
              <a:xfrm>
                <a:off x="1735" y="1262"/>
                <a:ext cx="157" cy="1"/>
              </a:xfrm>
              <a:prstGeom prst="rect">
                <a:avLst/>
              </a:prstGeom>
              <a:solidFill>
                <a:srgbClr val="29FF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Rectangle 91"/>
              <p:cNvSpPr>
                <a:spLocks noChangeArrowheads="1"/>
              </p:cNvSpPr>
              <p:nvPr/>
            </p:nvSpPr>
            <p:spPr bwMode="auto">
              <a:xfrm>
                <a:off x="1735" y="1263"/>
                <a:ext cx="157" cy="1"/>
              </a:xfrm>
              <a:prstGeom prst="rect">
                <a:avLst/>
              </a:prstGeom>
              <a:solidFill>
                <a:srgbClr val="2EFF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Rectangle 92"/>
              <p:cNvSpPr>
                <a:spLocks noChangeArrowheads="1"/>
              </p:cNvSpPr>
              <p:nvPr/>
            </p:nvSpPr>
            <p:spPr bwMode="auto">
              <a:xfrm>
                <a:off x="1735" y="1264"/>
                <a:ext cx="157" cy="1"/>
              </a:xfrm>
              <a:prstGeom prst="rect">
                <a:avLst/>
              </a:prstGeom>
              <a:solidFill>
                <a:srgbClr val="36FF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>
                <a:off x="1735" y="1265"/>
                <a:ext cx="157" cy="1"/>
              </a:xfrm>
              <a:prstGeom prst="rect">
                <a:avLst/>
              </a:prstGeom>
              <a:solidFill>
                <a:srgbClr val="40F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>
                <a:off x="1735" y="1266"/>
                <a:ext cx="157" cy="1"/>
              </a:xfrm>
              <a:prstGeom prst="rect">
                <a:avLst/>
              </a:prstGeom>
              <a:solidFill>
                <a:srgbClr val="45FF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Rectangle 95"/>
              <p:cNvSpPr>
                <a:spLocks noChangeArrowheads="1"/>
              </p:cNvSpPr>
              <p:nvPr/>
            </p:nvSpPr>
            <p:spPr bwMode="auto">
              <a:xfrm>
                <a:off x="1735" y="1267"/>
                <a:ext cx="157" cy="1"/>
              </a:xfrm>
              <a:prstGeom prst="rect">
                <a:avLst/>
              </a:prstGeom>
              <a:solidFill>
                <a:srgbClr val="4AF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>
                <a:off x="1735" y="1268"/>
                <a:ext cx="157" cy="1"/>
              </a:xfrm>
              <a:prstGeom prst="rect">
                <a:avLst/>
              </a:prstGeom>
              <a:solidFill>
                <a:srgbClr val="4CFF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Rectangle 97"/>
              <p:cNvSpPr>
                <a:spLocks noChangeArrowheads="1"/>
              </p:cNvSpPr>
              <p:nvPr/>
            </p:nvSpPr>
            <p:spPr bwMode="auto">
              <a:xfrm>
                <a:off x="1735" y="1269"/>
                <a:ext cx="157" cy="1"/>
              </a:xfrm>
              <a:prstGeom prst="rect">
                <a:avLst/>
              </a:prstGeom>
              <a:solidFill>
                <a:srgbClr val="54FF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Rectangle 98"/>
              <p:cNvSpPr>
                <a:spLocks noChangeArrowheads="1"/>
              </p:cNvSpPr>
              <p:nvPr/>
            </p:nvSpPr>
            <p:spPr bwMode="auto">
              <a:xfrm>
                <a:off x="1735" y="1270"/>
                <a:ext cx="157" cy="1"/>
              </a:xfrm>
              <a:prstGeom prst="rect">
                <a:avLst/>
              </a:prstGeom>
              <a:solidFill>
                <a:srgbClr val="59FF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/>
            </p:nvSpPr>
            <p:spPr bwMode="auto">
              <a:xfrm>
                <a:off x="1735" y="1271"/>
                <a:ext cx="157" cy="1"/>
              </a:xfrm>
              <a:prstGeom prst="rect">
                <a:avLst/>
              </a:prstGeom>
              <a:solidFill>
                <a:srgbClr val="5CFF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Rectangle 100"/>
              <p:cNvSpPr>
                <a:spLocks noChangeArrowheads="1"/>
              </p:cNvSpPr>
              <p:nvPr/>
            </p:nvSpPr>
            <p:spPr bwMode="auto">
              <a:xfrm>
                <a:off x="1735" y="1272"/>
                <a:ext cx="157" cy="1"/>
              </a:xfrm>
              <a:prstGeom prst="rect">
                <a:avLst/>
              </a:prstGeom>
              <a:solidFill>
                <a:srgbClr val="63FF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1735" y="1273"/>
                <a:ext cx="157" cy="1"/>
              </a:xfrm>
              <a:prstGeom prst="rect">
                <a:avLst/>
              </a:prstGeom>
              <a:solidFill>
                <a:srgbClr val="66FF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Rectangle 102"/>
              <p:cNvSpPr>
                <a:spLocks noChangeArrowheads="1"/>
              </p:cNvSpPr>
              <p:nvPr/>
            </p:nvSpPr>
            <p:spPr bwMode="auto">
              <a:xfrm>
                <a:off x="1735" y="1274"/>
                <a:ext cx="157" cy="1"/>
              </a:xfrm>
              <a:prstGeom prst="rect">
                <a:avLst/>
              </a:prstGeom>
              <a:solidFill>
                <a:srgbClr val="6BFF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Rectangle 103"/>
              <p:cNvSpPr>
                <a:spLocks noChangeArrowheads="1"/>
              </p:cNvSpPr>
              <p:nvPr/>
            </p:nvSpPr>
            <p:spPr bwMode="auto">
              <a:xfrm>
                <a:off x="1735" y="1275"/>
                <a:ext cx="157" cy="1"/>
              </a:xfrm>
              <a:prstGeom prst="rect">
                <a:avLst/>
              </a:prstGeom>
              <a:solidFill>
                <a:srgbClr val="6EFF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Rectangle 104"/>
              <p:cNvSpPr>
                <a:spLocks noChangeArrowheads="1"/>
              </p:cNvSpPr>
              <p:nvPr/>
            </p:nvSpPr>
            <p:spPr bwMode="auto">
              <a:xfrm>
                <a:off x="1735" y="1276"/>
                <a:ext cx="157" cy="1"/>
              </a:xfrm>
              <a:prstGeom prst="rect">
                <a:avLst/>
              </a:prstGeom>
              <a:solidFill>
                <a:srgbClr val="73FF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>
                <a:off x="1735" y="1277"/>
                <a:ext cx="157" cy="1"/>
              </a:xfrm>
              <a:prstGeom prst="rect">
                <a:avLst/>
              </a:prstGeom>
              <a:solidFill>
                <a:srgbClr val="75FF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>
                <a:off x="1735" y="1278"/>
                <a:ext cx="157" cy="1"/>
              </a:xfrm>
              <a:prstGeom prst="rect">
                <a:avLst/>
              </a:prstGeom>
              <a:solidFill>
                <a:srgbClr val="78F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>
                <a:off x="1735" y="1279"/>
                <a:ext cx="157" cy="1"/>
              </a:xfrm>
              <a:prstGeom prst="rect">
                <a:avLst/>
              </a:prstGeom>
              <a:solidFill>
                <a:srgbClr val="7DF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Rectangle 108"/>
              <p:cNvSpPr>
                <a:spLocks noChangeArrowheads="1"/>
              </p:cNvSpPr>
              <p:nvPr/>
            </p:nvSpPr>
            <p:spPr bwMode="auto">
              <a:xfrm>
                <a:off x="1735" y="1280"/>
                <a:ext cx="157" cy="1"/>
              </a:xfrm>
              <a:prstGeom prst="rect">
                <a:avLst/>
              </a:prstGeom>
              <a:solidFill>
                <a:srgbClr val="82FF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Rectangle 109"/>
              <p:cNvSpPr>
                <a:spLocks noChangeArrowheads="1"/>
              </p:cNvSpPr>
              <p:nvPr/>
            </p:nvSpPr>
            <p:spPr bwMode="auto">
              <a:xfrm>
                <a:off x="1735" y="1281"/>
                <a:ext cx="157" cy="1"/>
              </a:xfrm>
              <a:prstGeom prst="rect">
                <a:avLst/>
              </a:prstGeom>
              <a:solidFill>
                <a:srgbClr val="85FF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Rectangle 110"/>
              <p:cNvSpPr>
                <a:spLocks noChangeArrowheads="1"/>
              </p:cNvSpPr>
              <p:nvPr/>
            </p:nvSpPr>
            <p:spPr bwMode="auto">
              <a:xfrm>
                <a:off x="1735" y="1282"/>
                <a:ext cx="157" cy="1"/>
              </a:xfrm>
              <a:prstGeom prst="rect">
                <a:avLst/>
              </a:prstGeom>
              <a:solidFill>
                <a:srgbClr val="87F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1735" y="1283"/>
                <a:ext cx="157" cy="1"/>
              </a:xfrm>
              <a:prstGeom prst="rect">
                <a:avLst/>
              </a:prstGeom>
              <a:solidFill>
                <a:srgbClr val="8CFF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>
                <a:off x="1735" y="1284"/>
                <a:ext cx="157" cy="1"/>
              </a:xfrm>
              <a:prstGeom prst="rect">
                <a:avLst/>
              </a:prstGeom>
              <a:solidFill>
                <a:srgbClr val="8FFF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Rectangle 113"/>
              <p:cNvSpPr>
                <a:spLocks noChangeArrowheads="1"/>
              </p:cNvSpPr>
              <p:nvPr/>
            </p:nvSpPr>
            <p:spPr bwMode="auto">
              <a:xfrm>
                <a:off x="1735" y="1285"/>
                <a:ext cx="157" cy="1"/>
              </a:xfrm>
              <a:prstGeom prst="rect">
                <a:avLst/>
              </a:prstGeom>
              <a:solidFill>
                <a:srgbClr val="91FF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Rectangle 114"/>
              <p:cNvSpPr>
                <a:spLocks noChangeArrowheads="1"/>
              </p:cNvSpPr>
              <p:nvPr/>
            </p:nvSpPr>
            <p:spPr bwMode="auto">
              <a:xfrm>
                <a:off x="1735" y="1286"/>
                <a:ext cx="157" cy="1"/>
              </a:xfrm>
              <a:prstGeom prst="rect">
                <a:avLst/>
              </a:prstGeom>
              <a:solidFill>
                <a:srgbClr val="91FF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>
                <a:off x="1735" y="1287"/>
                <a:ext cx="157" cy="1"/>
              </a:xfrm>
              <a:prstGeom prst="rect">
                <a:avLst/>
              </a:prstGeom>
              <a:solidFill>
                <a:srgbClr val="96FF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>
                <a:off x="1735" y="1288"/>
                <a:ext cx="157" cy="1"/>
              </a:xfrm>
              <a:prstGeom prst="rect">
                <a:avLst/>
              </a:prstGeom>
              <a:solidFill>
                <a:srgbClr val="99FF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1735" y="1289"/>
                <a:ext cx="157" cy="1"/>
              </a:xfrm>
              <a:prstGeom prst="rect">
                <a:avLst/>
              </a:prstGeom>
              <a:solidFill>
                <a:srgbClr val="9CFF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>
                <a:off x="1735" y="1290"/>
                <a:ext cx="157" cy="1"/>
              </a:xfrm>
              <a:prstGeom prst="rect">
                <a:avLst/>
              </a:prstGeom>
              <a:solidFill>
                <a:srgbClr val="A1FF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1735" y="1291"/>
                <a:ext cx="157" cy="1"/>
              </a:xfrm>
              <a:prstGeom prst="rect">
                <a:avLst/>
              </a:prstGeom>
              <a:solidFill>
                <a:srgbClr val="A1FF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1735" y="1292"/>
                <a:ext cx="157" cy="1"/>
              </a:xfrm>
              <a:prstGeom prst="rect">
                <a:avLst/>
              </a:prstGeom>
              <a:solidFill>
                <a:srgbClr val="A5FF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1735" y="1293"/>
                <a:ext cx="157" cy="1"/>
              </a:xfrm>
              <a:prstGeom prst="rect">
                <a:avLst/>
              </a:prstGeom>
              <a:solidFill>
                <a:srgbClr val="A7FF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>
                <a:off x="1735" y="1294"/>
                <a:ext cx="157" cy="1"/>
              </a:xfrm>
              <a:prstGeom prst="rect">
                <a:avLst/>
              </a:prstGeom>
              <a:solidFill>
                <a:srgbClr val="AAFF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1735" y="1295"/>
                <a:ext cx="157" cy="2"/>
              </a:xfrm>
              <a:prstGeom prst="rect">
                <a:avLst/>
              </a:prstGeom>
              <a:solidFill>
                <a:srgbClr val="AC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Rectangle 124"/>
              <p:cNvSpPr>
                <a:spLocks noChangeArrowheads="1"/>
              </p:cNvSpPr>
              <p:nvPr/>
            </p:nvSpPr>
            <p:spPr bwMode="auto">
              <a:xfrm>
                <a:off x="1735" y="1297"/>
                <a:ext cx="157" cy="1"/>
              </a:xfrm>
              <a:prstGeom prst="rect">
                <a:avLst/>
              </a:prstGeom>
              <a:solidFill>
                <a:srgbClr val="ADFF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/>
            </p:nvSpPr>
            <p:spPr bwMode="auto">
              <a:xfrm>
                <a:off x="1735" y="1298"/>
                <a:ext cx="157" cy="1"/>
              </a:xfrm>
              <a:prstGeom prst="rect">
                <a:avLst/>
              </a:prstGeom>
              <a:solidFill>
                <a:srgbClr val="B1FF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>
                <a:off x="1735" y="1299"/>
                <a:ext cx="157" cy="1"/>
              </a:xfrm>
              <a:prstGeom prst="rect">
                <a:avLst/>
              </a:prstGeom>
              <a:solidFill>
                <a:srgbClr val="B4F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Rectangle 127"/>
              <p:cNvSpPr>
                <a:spLocks noChangeArrowheads="1"/>
              </p:cNvSpPr>
              <p:nvPr/>
            </p:nvSpPr>
            <p:spPr bwMode="auto">
              <a:xfrm>
                <a:off x="1735" y="1300"/>
                <a:ext cx="157" cy="1"/>
              </a:xfrm>
              <a:prstGeom prst="rect">
                <a:avLst/>
              </a:prstGeom>
              <a:solidFill>
                <a:srgbClr val="B6FF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Rectangle 128"/>
              <p:cNvSpPr>
                <a:spLocks noChangeArrowheads="1"/>
              </p:cNvSpPr>
              <p:nvPr/>
            </p:nvSpPr>
            <p:spPr bwMode="auto">
              <a:xfrm>
                <a:off x="1735" y="1301"/>
                <a:ext cx="157" cy="1"/>
              </a:xfrm>
              <a:prstGeom prst="rect">
                <a:avLst/>
              </a:prstGeom>
              <a:solidFill>
                <a:srgbClr val="B6FF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Rectangle 129"/>
              <p:cNvSpPr>
                <a:spLocks noChangeArrowheads="1"/>
              </p:cNvSpPr>
              <p:nvPr/>
            </p:nvSpPr>
            <p:spPr bwMode="auto">
              <a:xfrm>
                <a:off x="1735" y="1302"/>
                <a:ext cx="157" cy="1"/>
              </a:xfrm>
              <a:prstGeom prst="rect">
                <a:avLst/>
              </a:prstGeom>
              <a:solidFill>
                <a:srgbClr val="BBFF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Rectangle 130"/>
              <p:cNvSpPr>
                <a:spLocks noChangeArrowheads="1"/>
              </p:cNvSpPr>
              <p:nvPr/>
            </p:nvSpPr>
            <p:spPr bwMode="auto">
              <a:xfrm>
                <a:off x="1735" y="1303"/>
                <a:ext cx="157" cy="1"/>
              </a:xfrm>
              <a:prstGeom prst="rect">
                <a:avLst/>
              </a:prstGeom>
              <a:solidFill>
                <a:srgbClr val="BDFF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>
                <a:off x="1735" y="1304"/>
                <a:ext cx="157" cy="1"/>
              </a:xfrm>
              <a:prstGeom prst="rect">
                <a:avLst/>
              </a:prstGeom>
              <a:solidFill>
                <a:srgbClr val="C0FF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Rectangle 132"/>
              <p:cNvSpPr>
                <a:spLocks noChangeArrowheads="1"/>
              </p:cNvSpPr>
              <p:nvPr/>
            </p:nvSpPr>
            <p:spPr bwMode="auto">
              <a:xfrm>
                <a:off x="1735" y="1305"/>
                <a:ext cx="157" cy="1"/>
              </a:xfrm>
              <a:prstGeom prst="rect">
                <a:avLst/>
              </a:prstGeom>
              <a:solidFill>
                <a:srgbClr val="C1FF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Rectangle 133"/>
              <p:cNvSpPr>
                <a:spLocks noChangeArrowheads="1"/>
              </p:cNvSpPr>
              <p:nvPr/>
            </p:nvSpPr>
            <p:spPr bwMode="auto">
              <a:xfrm>
                <a:off x="1735" y="1306"/>
                <a:ext cx="157" cy="1"/>
              </a:xfrm>
              <a:prstGeom prst="rect">
                <a:avLst/>
              </a:prstGeom>
              <a:solidFill>
                <a:srgbClr val="C4FF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Rectangle 134"/>
              <p:cNvSpPr>
                <a:spLocks noChangeArrowheads="1"/>
              </p:cNvSpPr>
              <p:nvPr/>
            </p:nvSpPr>
            <p:spPr bwMode="auto">
              <a:xfrm>
                <a:off x="1735" y="1307"/>
                <a:ext cx="157" cy="1"/>
              </a:xfrm>
              <a:prstGeom prst="rect">
                <a:avLst/>
              </a:prstGeom>
              <a:solidFill>
                <a:srgbClr val="C6FF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Rectangle 135"/>
              <p:cNvSpPr>
                <a:spLocks noChangeArrowheads="1"/>
              </p:cNvSpPr>
              <p:nvPr/>
            </p:nvSpPr>
            <p:spPr bwMode="auto">
              <a:xfrm>
                <a:off x="1735" y="1308"/>
                <a:ext cx="157" cy="1"/>
              </a:xfrm>
              <a:prstGeom prst="rect">
                <a:avLst/>
              </a:prstGeom>
              <a:solidFill>
                <a:srgbClr val="C7FF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Rectangle 136"/>
              <p:cNvSpPr>
                <a:spLocks noChangeArrowheads="1"/>
              </p:cNvSpPr>
              <p:nvPr/>
            </p:nvSpPr>
            <p:spPr bwMode="auto">
              <a:xfrm>
                <a:off x="1735" y="1309"/>
                <a:ext cx="157" cy="1"/>
              </a:xfrm>
              <a:prstGeom prst="rect">
                <a:avLst/>
              </a:prstGeom>
              <a:solidFill>
                <a:srgbClr val="CAFF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Rectangle 137"/>
              <p:cNvSpPr>
                <a:spLocks noChangeArrowheads="1"/>
              </p:cNvSpPr>
              <p:nvPr/>
            </p:nvSpPr>
            <p:spPr bwMode="auto">
              <a:xfrm>
                <a:off x="1735" y="1310"/>
                <a:ext cx="157" cy="1"/>
              </a:xfrm>
              <a:prstGeom prst="rect">
                <a:avLst/>
              </a:prstGeom>
              <a:solidFill>
                <a:srgbClr val="CCFF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Rectangle 138"/>
              <p:cNvSpPr>
                <a:spLocks noChangeArrowheads="1"/>
              </p:cNvSpPr>
              <p:nvPr/>
            </p:nvSpPr>
            <p:spPr bwMode="auto">
              <a:xfrm>
                <a:off x="1735" y="1311"/>
                <a:ext cx="157" cy="1"/>
              </a:xfrm>
              <a:prstGeom prst="rect">
                <a:avLst/>
              </a:prstGeom>
              <a:solidFill>
                <a:srgbClr val="CDFF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Rectangle 139"/>
              <p:cNvSpPr>
                <a:spLocks noChangeArrowheads="1"/>
              </p:cNvSpPr>
              <p:nvPr/>
            </p:nvSpPr>
            <p:spPr bwMode="auto">
              <a:xfrm>
                <a:off x="1735" y="1312"/>
                <a:ext cx="157" cy="1"/>
              </a:xfrm>
              <a:prstGeom prst="rect">
                <a:avLst/>
              </a:prstGeom>
              <a:solidFill>
                <a:srgbClr val="CFF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Rectangle 140"/>
              <p:cNvSpPr>
                <a:spLocks noChangeArrowheads="1"/>
              </p:cNvSpPr>
              <p:nvPr/>
            </p:nvSpPr>
            <p:spPr bwMode="auto">
              <a:xfrm>
                <a:off x="1735" y="1313"/>
                <a:ext cx="157" cy="1"/>
              </a:xfrm>
              <a:prstGeom prst="rect">
                <a:avLst/>
              </a:prstGeom>
              <a:solidFill>
                <a:srgbClr val="D2FF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Rectangle 141"/>
              <p:cNvSpPr>
                <a:spLocks noChangeArrowheads="1"/>
              </p:cNvSpPr>
              <p:nvPr/>
            </p:nvSpPr>
            <p:spPr bwMode="auto">
              <a:xfrm>
                <a:off x="1735" y="1314"/>
                <a:ext cx="157" cy="1"/>
              </a:xfrm>
              <a:prstGeom prst="rect">
                <a:avLst/>
              </a:prstGeom>
              <a:solidFill>
                <a:srgbClr val="D4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Rectangle 142"/>
              <p:cNvSpPr>
                <a:spLocks noChangeArrowheads="1"/>
              </p:cNvSpPr>
              <p:nvPr/>
            </p:nvSpPr>
            <p:spPr bwMode="auto">
              <a:xfrm>
                <a:off x="1735" y="1315"/>
                <a:ext cx="157" cy="1"/>
              </a:xfrm>
              <a:prstGeom prst="rect">
                <a:avLst/>
              </a:prstGeom>
              <a:solidFill>
                <a:srgbClr val="D6FF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Rectangle 143"/>
              <p:cNvSpPr>
                <a:spLocks noChangeArrowheads="1"/>
              </p:cNvSpPr>
              <p:nvPr/>
            </p:nvSpPr>
            <p:spPr bwMode="auto">
              <a:xfrm>
                <a:off x="1735" y="1316"/>
                <a:ext cx="157" cy="1"/>
              </a:xfrm>
              <a:prstGeom prst="rect">
                <a:avLst/>
              </a:prstGeom>
              <a:solidFill>
                <a:srgbClr val="D8FF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Rectangle 144"/>
              <p:cNvSpPr>
                <a:spLocks noChangeArrowheads="1"/>
              </p:cNvSpPr>
              <p:nvPr/>
            </p:nvSpPr>
            <p:spPr bwMode="auto">
              <a:xfrm>
                <a:off x="1735" y="1317"/>
                <a:ext cx="157" cy="1"/>
              </a:xfrm>
              <a:prstGeom prst="rect">
                <a:avLst/>
              </a:prstGeom>
              <a:solidFill>
                <a:srgbClr val="DAFF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Rectangle 145"/>
              <p:cNvSpPr>
                <a:spLocks noChangeArrowheads="1"/>
              </p:cNvSpPr>
              <p:nvPr/>
            </p:nvSpPr>
            <p:spPr bwMode="auto">
              <a:xfrm>
                <a:off x="1735" y="1318"/>
                <a:ext cx="157" cy="1"/>
              </a:xfrm>
              <a:prstGeom prst="rect">
                <a:avLst/>
              </a:prstGeom>
              <a:solidFill>
                <a:srgbClr val="DCFF5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Rectangle 146"/>
              <p:cNvSpPr>
                <a:spLocks noChangeArrowheads="1"/>
              </p:cNvSpPr>
              <p:nvPr/>
            </p:nvSpPr>
            <p:spPr bwMode="auto">
              <a:xfrm>
                <a:off x="1735" y="1319"/>
                <a:ext cx="157" cy="1"/>
              </a:xfrm>
              <a:prstGeom prst="rect">
                <a:avLst/>
              </a:prstGeom>
              <a:solidFill>
                <a:srgbClr val="DEFF5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Rectangle 147"/>
              <p:cNvSpPr>
                <a:spLocks noChangeArrowheads="1"/>
              </p:cNvSpPr>
              <p:nvPr/>
            </p:nvSpPr>
            <p:spPr bwMode="auto">
              <a:xfrm>
                <a:off x="1735" y="1320"/>
                <a:ext cx="157" cy="1"/>
              </a:xfrm>
              <a:prstGeom prst="rect">
                <a:avLst/>
              </a:prstGeom>
              <a:solidFill>
                <a:srgbClr val="E0FF5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Rectangle 148"/>
              <p:cNvSpPr>
                <a:spLocks noChangeArrowheads="1"/>
              </p:cNvSpPr>
              <p:nvPr/>
            </p:nvSpPr>
            <p:spPr bwMode="auto">
              <a:xfrm>
                <a:off x="1735" y="1321"/>
                <a:ext cx="157" cy="1"/>
              </a:xfrm>
              <a:prstGeom prst="rect">
                <a:avLst/>
              </a:prstGeom>
              <a:solidFill>
                <a:srgbClr val="E2FF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Rectangle 149"/>
              <p:cNvSpPr>
                <a:spLocks noChangeArrowheads="1"/>
              </p:cNvSpPr>
              <p:nvPr/>
            </p:nvSpPr>
            <p:spPr bwMode="auto">
              <a:xfrm>
                <a:off x="1735" y="1322"/>
                <a:ext cx="157" cy="1"/>
              </a:xfrm>
              <a:prstGeom prst="rect">
                <a:avLst/>
              </a:prstGeom>
              <a:solidFill>
                <a:srgbClr val="E2FF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1735" y="1323"/>
                <a:ext cx="157" cy="1"/>
              </a:xfrm>
              <a:prstGeom prst="rect">
                <a:avLst/>
              </a:prstGeom>
              <a:solidFill>
                <a:srgbClr val="E4FF4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Rectangle 151"/>
              <p:cNvSpPr>
                <a:spLocks noChangeArrowheads="1"/>
              </p:cNvSpPr>
              <p:nvPr/>
            </p:nvSpPr>
            <p:spPr bwMode="auto">
              <a:xfrm>
                <a:off x="1735" y="1324"/>
                <a:ext cx="157" cy="1"/>
              </a:xfrm>
              <a:prstGeom prst="rect">
                <a:avLst/>
              </a:prstGeom>
              <a:solidFill>
                <a:srgbClr val="E7FF4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Rectangle 152"/>
              <p:cNvSpPr>
                <a:spLocks noChangeArrowheads="1"/>
              </p:cNvSpPr>
              <p:nvPr/>
            </p:nvSpPr>
            <p:spPr bwMode="auto">
              <a:xfrm>
                <a:off x="1735" y="1325"/>
                <a:ext cx="157" cy="1"/>
              </a:xfrm>
              <a:prstGeom prst="rect">
                <a:avLst/>
              </a:prstGeom>
              <a:solidFill>
                <a:srgbClr val="E9FF4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Rectangle 153"/>
              <p:cNvSpPr>
                <a:spLocks noChangeArrowheads="1"/>
              </p:cNvSpPr>
              <p:nvPr/>
            </p:nvSpPr>
            <p:spPr bwMode="auto">
              <a:xfrm>
                <a:off x="1735" y="1326"/>
                <a:ext cx="157" cy="1"/>
              </a:xfrm>
              <a:prstGeom prst="rect">
                <a:avLst/>
              </a:prstGeom>
              <a:solidFill>
                <a:srgbClr val="E9FF4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Rectangle 154"/>
              <p:cNvSpPr>
                <a:spLocks noChangeArrowheads="1"/>
              </p:cNvSpPr>
              <p:nvPr/>
            </p:nvSpPr>
            <p:spPr bwMode="auto">
              <a:xfrm>
                <a:off x="1735" y="1327"/>
                <a:ext cx="157" cy="1"/>
              </a:xfrm>
              <a:prstGeom prst="rect">
                <a:avLst/>
              </a:prstGeom>
              <a:solidFill>
                <a:srgbClr val="ECFF3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Rectangle 155"/>
              <p:cNvSpPr>
                <a:spLocks noChangeArrowheads="1"/>
              </p:cNvSpPr>
              <p:nvPr/>
            </p:nvSpPr>
            <p:spPr bwMode="auto">
              <a:xfrm>
                <a:off x="1735" y="1328"/>
                <a:ext cx="157" cy="1"/>
              </a:xfrm>
              <a:prstGeom prst="rect">
                <a:avLst/>
              </a:prstGeom>
              <a:solidFill>
                <a:srgbClr val="EFFF3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Rectangle 156"/>
              <p:cNvSpPr>
                <a:spLocks noChangeArrowheads="1"/>
              </p:cNvSpPr>
              <p:nvPr/>
            </p:nvSpPr>
            <p:spPr bwMode="auto">
              <a:xfrm>
                <a:off x="1735" y="1329"/>
                <a:ext cx="157" cy="1"/>
              </a:xfrm>
              <a:prstGeom prst="rect">
                <a:avLst/>
              </a:prstGeom>
              <a:solidFill>
                <a:srgbClr val="EEFF3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Rectangle 157"/>
              <p:cNvSpPr>
                <a:spLocks noChangeArrowheads="1"/>
              </p:cNvSpPr>
              <p:nvPr/>
            </p:nvSpPr>
            <p:spPr bwMode="auto">
              <a:xfrm>
                <a:off x="1735" y="1330"/>
                <a:ext cx="157" cy="1"/>
              </a:xfrm>
              <a:prstGeom prst="rect">
                <a:avLst/>
              </a:prstGeom>
              <a:solidFill>
                <a:srgbClr val="F2FF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Rectangle 158"/>
              <p:cNvSpPr>
                <a:spLocks noChangeArrowheads="1"/>
              </p:cNvSpPr>
              <p:nvPr/>
            </p:nvSpPr>
            <p:spPr bwMode="auto">
              <a:xfrm>
                <a:off x="1735" y="1331"/>
                <a:ext cx="157" cy="1"/>
              </a:xfrm>
              <a:prstGeom prst="rect">
                <a:avLst/>
              </a:prstGeom>
              <a:solidFill>
                <a:srgbClr val="F5FF2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Rectangle 159"/>
              <p:cNvSpPr>
                <a:spLocks noChangeArrowheads="1"/>
              </p:cNvSpPr>
              <p:nvPr/>
            </p:nvSpPr>
            <p:spPr bwMode="auto">
              <a:xfrm>
                <a:off x="1735" y="1332"/>
                <a:ext cx="157" cy="1"/>
              </a:xfrm>
              <a:prstGeom prst="rect">
                <a:avLst/>
              </a:prstGeom>
              <a:solidFill>
                <a:srgbClr val="F4FF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Rectangle 160"/>
              <p:cNvSpPr>
                <a:spLocks noChangeArrowheads="1"/>
              </p:cNvSpPr>
              <p:nvPr/>
            </p:nvSpPr>
            <p:spPr bwMode="auto">
              <a:xfrm>
                <a:off x="1735" y="1333"/>
                <a:ext cx="157" cy="1"/>
              </a:xfrm>
              <a:prstGeom prst="rect">
                <a:avLst/>
              </a:prstGeom>
              <a:solidFill>
                <a:srgbClr val="F4FF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Rectangle 161"/>
              <p:cNvSpPr>
                <a:spLocks noChangeArrowheads="1"/>
              </p:cNvSpPr>
              <p:nvPr/>
            </p:nvSpPr>
            <p:spPr bwMode="auto">
              <a:xfrm>
                <a:off x="1735" y="1334"/>
                <a:ext cx="157" cy="2"/>
              </a:xfrm>
              <a:prstGeom prst="rect">
                <a:avLst/>
              </a:prstGeom>
              <a:solidFill>
                <a:srgbClr val="F8FF2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Rectangle 162"/>
              <p:cNvSpPr>
                <a:spLocks noChangeArrowheads="1"/>
              </p:cNvSpPr>
              <p:nvPr/>
            </p:nvSpPr>
            <p:spPr bwMode="auto">
              <a:xfrm>
                <a:off x="1735" y="1336"/>
                <a:ext cx="157" cy="1"/>
              </a:xfrm>
              <a:prstGeom prst="rect">
                <a:avLst/>
              </a:prstGeom>
              <a:solidFill>
                <a:srgbClr val="FBFF1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Rectangle 163"/>
              <p:cNvSpPr>
                <a:spLocks noChangeArrowheads="1"/>
              </p:cNvSpPr>
              <p:nvPr/>
            </p:nvSpPr>
            <p:spPr bwMode="auto">
              <a:xfrm>
                <a:off x="1735" y="1337"/>
                <a:ext cx="157" cy="1"/>
              </a:xfrm>
              <a:prstGeom prst="rect">
                <a:avLst/>
              </a:prstGeom>
              <a:solidFill>
                <a:srgbClr val="FBFF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Rectangle 164"/>
              <p:cNvSpPr>
                <a:spLocks noChangeArrowheads="1"/>
              </p:cNvSpPr>
              <p:nvPr/>
            </p:nvSpPr>
            <p:spPr bwMode="auto">
              <a:xfrm>
                <a:off x="1735" y="1338"/>
                <a:ext cx="157" cy="1"/>
              </a:xfrm>
              <a:prstGeom prst="rect">
                <a:avLst/>
              </a:prstGeom>
              <a:solidFill>
                <a:srgbClr val="FBFF1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Rectangle 165"/>
              <p:cNvSpPr>
                <a:spLocks noChangeArrowheads="1"/>
              </p:cNvSpPr>
              <p:nvPr/>
            </p:nvSpPr>
            <p:spPr bwMode="auto">
              <a:xfrm>
                <a:off x="1735" y="1339"/>
                <a:ext cx="157" cy="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Rectangle 166"/>
              <p:cNvSpPr>
                <a:spLocks noChangeArrowheads="1"/>
              </p:cNvSpPr>
              <p:nvPr/>
            </p:nvSpPr>
            <p:spPr bwMode="auto">
              <a:xfrm>
                <a:off x="1735" y="1340"/>
                <a:ext cx="157" cy="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Rectangle 167"/>
              <p:cNvSpPr>
                <a:spLocks noChangeArrowheads="1"/>
              </p:cNvSpPr>
              <p:nvPr/>
            </p:nvSpPr>
            <p:spPr bwMode="auto">
              <a:xfrm>
                <a:off x="1735" y="1341"/>
                <a:ext cx="157" cy="1"/>
              </a:xfrm>
              <a:prstGeom prst="rect">
                <a:avLst/>
              </a:prstGeom>
              <a:solidFill>
                <a:srgbClr val="FFF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Rectangle 168"/>
              <p:cNvSpPr>
                <a:spLocks noChangeArrowheads="1"/>
              </p:cNvSpPr>
              <p:nvPr/>
            </p:nvSpPr>
            <p:spPr bwMode="auto">
              <a:xfrm>
                <a:off x="1735" y="1342"/>
                <a:ext cx="157" cy="1"/>
              </a:xfrm>
              <a:prstGeom prst="rect">
                <a:avLst/>
              </a:prstGeom>
              <a:solidFill>
                <a:srgbClr val="FFF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Rectangle 169"/>
              <p:cNvSpPr>
                <a:spLocks noChangeArrowheads="1"/>
              </p:cNvSpPr>
              <p:nvPr/>
            </p:nvSpPr>
            <p:spPr bwMode="auto">
              <a:xfrm>
                <a:off x="1735" y="1343"/>
                <a:ext cx="157" cy="1"/>
              </a:xfrm>
              <a:prstGeom prst="rect">
                <a:avLst/>
              </a:prstGeom>
              <a:solidFill>
                <a:srgbClr val="FFF7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Rectangle 170"/>
              <p:cNvSpPr>
                <a:spLocks noChangeArrowheads="1"/>
              </p:cNvSpPr>
              <p:nvPr/>
            </p:nvSpPr>
            <p:spPr bwMode="auto">
              <a:xfrm>
                <a:off x="1735" y="1344"/>
                <a:ext cx="157" cy="1"/>
              </a:xfrm>
              <a:prstGeom prst="rect">
                <a:avLst/>
              </a:prstGeom>
              <a:solidFill>
                <a:srgbClr val="FFF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Rectangle 171"/>
              <p:cNvSpPr>
                <a:spLocks noChangeArrowheads="1"/>
              </p:cNvSpPr>
              <p:nvPr/>
            </p:nvSpPr>
            <p:spPr bwMode="auto">
              <a:xfrm>
                <a:off x="1735" y="1345"/>
                <a:ext cx="157" cy="1"/>
              </a:xfrm>
              <a:prstGeom prst="rect">
                <a:avLst/>
              </a:prstGeom>
              <a:solidFill>
                <a:srgbClr val="FFF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Rectangle 172"/>
              <p:cNvSpPr>
                <a:spLocks noChangeArrowheads="1"/>
              </p:cNvSpPr>
              <p:nvPr/>
            </p:nvSpPr>
            <p:spPr bwMode="auto">
              <a:xfrm>
                <a:off x="1735" y="1346"/>
                <a:ext cx="157" cy="1"/>
              </a:xfrm>
              <a:prstGeom prst="rect">
                <a:avLst/>
              </a:prstGeom>
              <a:solidFill>
                <a:srgbClr val="FFE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Rectangle 173"/>
              <p:cNvSpPr>
                <a:spLocks noChangeArrowheads="1"/>
              </p:cNvSpPr>
              <p:nvPr/>
            </p:nvSpPr>
            <p:spPr bwMode="auto">
              <a:xfrm>
                <a:off x="1735" y="1347"/>
                <a:ext cx="157" cy="1"/>
              </a:xfrm>
              <a:prstGeom prst="rect">
                <a:avLst/>
              </a:prstGeom>
              <a:solidFill>
                <a:srgbClr val="FFEA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Rectangle 174"/>
              <p:cNvSpPr>
                <a:spLocks noChangeArrowheads="1"/>
              </p:cNvSpPr>
              <p:nvPr/>
            </p:nvSpPr>
            <p:spPr bwMode="auto">
              <a:xfrm>
                <a:off x="1735" y="1348"/>
                <a:ext cx="157" cy="1"/>
              </a:xfrm>
              <a:prstGeom prst="rect">
                <a:avLst/>
              </a:prstGeom>
              <a:solidFill>
                <a:srgbClr val="FFEA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Rectangle 175"/>
              <p:cNvSpPr>
                <a:spLocks noChangeArrowheads="1"/>
              </p:cNvSpPr>
              <p:nvPr/>
            </p:nvSpPr>
            <p:spPr bwMode="auto">
              <a:xfrm>
                <a:off x="1735" y="1349"/>
                <a:ext cx="157" cy="1"/>
              </a:xfrm>
              <a:prstGeom prst="rect">
                <a:avLst/>
              </a:prstGeom>
              <a:solidFill>
                <a:srgbClr val="FFE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Rectangle 176"/>
              <p:cNvSpPr>
                <a:spLocks noChangeArrowheads="1"/>
              </p:cNvSpPr>
              <p:nvPr/>
            </p:nvSpPr>
            <p:spPr bwMode="auto">
              <a:xfrm>
                <a:off x="1735" y="1350"/>
                <a:ext cx="157" cy="1"/>
              </a:xfrm>
              <a:prstGeom prst="rect">
                <a:avLst/>
              </a:prstGeom>
              <a:solidFill>
                <a:srgbClr val="FF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Rectangle 177"/>
              <p:cNvSpPr>
                <a:spLocks noChangeArrowheads="1"/>
              </p:cNvSpPr>
              <p:nvPr/>
            </p:nvSpPr>
            <p:spPr bwMode="auto">
              <a:xfrm>
                <a:off x="1735" y="1351"/>
                <a:ext cx="157" cy="1"/>
              </a:xfrm>
              <a:prstGeom prst="rect">
                <a:avLst/>
              </a:prstGeom>
              <a:solidFill>
                <a:srgbClr val="FF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Rectangle 178"/>
              <p:cNvSpPr>
                <a:spLocks noChangeArrowheads="1"/>
              </p:cNvSpPr>
              <p:nvPr/>
            </p:nvSpPr>
            <p:spPr bwMode="auto">
              <a:xfrm>
                <a:off x="1735" y="1352"/>
                <a:ext cx="157" cy="1"/>
              </a:xfrm>
              <a:prstGeom prst="rect">
                <a:avLst/>
              </a:prstGeom>
              <a:solidFill>
                <a:srgbClr val="FFD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Rectangle 179"/>
              <p:cNvSpPr>
                <a:spLocks noChangeArrowheads="1"/>
              </p:cNvSpPr>
              <p:nvPr/>
            </p:nvSpPr>
            <p:spPr bwMode="auto">
              <a:xfrm>
                <a:off x="1735" y="1353"/>
                <a:ext cx="157" cy="1"/>
              </a:xfrm>
              <a:prstGeom prst="rect">
                <a:avLst/>
              </a:prstGeom>
              <a:solidFill>
                <a:srgbClr val="FFD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Rectangle 180"/>
              <p:cNvSpPr>
                <a:spLocks noChangeArrowheads="1"/>
              </p:cNvSpPr>
              <p:nvPr/>
            </p:nvSpPr>
            <p:spPr bwMode="auto">
              <a:xfrm>
                <a:off x="1735" y="1354"/>
                <a:ext cx="157" cy="1"/>
              </a:xfrm>
              <a:prstGeom prst="rect">
                <a:avLst/>
              </a:prstGeom>
              <a:solidFill>
                <a:srgbClr val="FFD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Rectangle 181"/>
              <p:cNvSpPr>
                <a:spLocks noChangeArrowheads="1"/>
              </p:cNvSpPr>
              <p:nvPr/>
            </p:nvSpPr>
            <p:spPr bwMode="auto">
              <a:xfrm>
                <a:off x="1735" y="1355"/>
                <a:ext cx="157" cy="1"/>
              </a:xfrm>
              <a:prstGeom prst="rect">
                <a:avLst/>
              </a:prstGeom>
              <a:solidFill>
                <a:srgbClr val="FFD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Rectangle 182"/>
              <p:cNvSpPr>
                <a:spLocks noChangeArrowheads="1"/>
              </p:cNvSpPr>
              <p:nvPr/>
            </p:nvSpPr>
            <p:spPr bwMode="auto">
              <a:xfrm>
                <a:off x="1735" y="1356"/>
                <a:ext cx="157" cy="1"/>
              </a:xfrm>
              <a:prstGeom prst="rect">
                <a:avLst/>
              </a:prstGeom>
              <a:solidFill>
                <a:srgbClr val="FFD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Rectangle 183"/>
              <p:cNvSpPr>
                <a:spLocks noChangeArrowheads="1"/>
              </p:cNvSpPr>
              <p:nvPr/>
            </p:nvSpPr>
            <p:spPr bwMode="auto">
              <a:xfrm>
                <a:off x="1735" y="1357"/>
                <a:ext cx="157" cy="1"/>
              </a:xfrm>
              <a:prstGeom prst="rect">
                <a:avLst/>
              </a:prstGeom>
              <a:solidFill>
                <a:srgbClr val="FFD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Rectangle 184"/>
              <p:cNvSpPr>
                <a:spLocks noChangeArrowheads="1"/>
              </p:cNvSpPr>
              <p:nvPr/>
            </p:nvSpPr>
            <p:spPr bwMode="auto">
              <a:xfrm>
                <a:off x="1735" y="1358"/>
                <a:ext cx="157" cy="1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Rectangle 185"/>
              <p:cNvSpPr>
                <a:spLocks noChangeArrowheads="1"/>
              </p:cNvSpPr>
              <p:nvPr/>
            </p:nvSpPr>
            <p:spPr bwMode="auto">
              <a:xfrm>
                <a:off x="1735" y="1359"/>
                <a:ext cx="157" cy="1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Rectangle 186"/>
              <p:cNvSpPr>
                <a:spLocks noChangeArrowheads="1"/>
              </p:cNvSpPr>
              <p:nvPr/>
            </p:nvSpPr>
            <p:spPr bwMode="auto">
              <a:xfrm>
                <a:off x="1735" y="1360"/>
                <a:ext cx="157" cy="1"/>
              </a:xfrm>
              <a:prstGeom prst="rect">
                <a:avLst/>
              </a:prstGeom>
              <a:solidFill>
                <a:srgbClr val="FFC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Rectangle 187"/>
              <p:cNvSpPr>
                <a:spLocks noChangeArrowheads="1"/>
              </p:cNvSpPr>
              <p:nvPr/>
            </p:nvSpPr>
            <p:spPr bwMode="auto">
              <a:xfrm>
                <a:off x="1735" y="1361"/>
                <a:ext cx="157" cy="1"/>
              </a:xfrm>
              <a:prstGeom prst="rect">
                <a:avLst/>
              </a:prstGeom>
              <a:solidFill>
                <a:srgbClr val="FFC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Rectangle 188"/>
              <p:cNvSpPr>
                <a:spLocks noChangeArrowheads="1"/>
              </p:cNvSpPr>
              <p:nvPr/>
            </p:nvSpPr>
            <p:spPr bwMode="auto">
              <a:xfrm>
                <a:off x="1735" y="1362"/>
                <a:ext cx="157" cy="1"/>
              </a:xfrm>
              <a:prstGeom prst="rect">
                <a:avLst/>
              </a:prstGeom>
              <a:solidFill>
                <a:srgbClr val="FFC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Rectangle 189"/>
              <p:cNvSpPr>
                <a:spLocks noChangeArrowheads="1"/>
              </p:cNvSpPr>
              <p:nvPr/>
            </p:nvSpPr>
            <p:spPr bwMode="auto">
              <a:xfrm>
                <a:off x="1735" y="1363"/>
                <a:ext cx="157" cy="1"/>
              </a:xfrm>
              <a:prstGeom prst="rect">
                <a:avLst/>
              </a:prstGeom>
              <a:solidFill>
                <a:srgbClr val="FFB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Rectangle 190"/>
              <p:cNvSpPr>
                <a:spLocks noChangeArrowheads="1"/>
              </p:cNvSpPr>
              <p:nvPr/>
            </p:nvSpPr>
            <p:spPr bwMode="auto">
              <a:xfrm>
                <a:off x="1735" y="1364"/>
                <a:ext cx="157" cy="1"/>
              </a:xfrm>
              <a:prstGeom prst="rect">
                <a:avLst/>
              </a:prstGeom>
              <a:solidFill>
                <a:srgbClr val="FFB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Rectangle 191"/>
              <p:cNvSpPr>
                <a:spLocks noChangeArrowheads="1"/>
              </p:cNvSpPr>
              <p:nvPr/>
            </p:nvSpPr>
            <p:spPr bwMode="auto">
              <a:xfrm>
                <a:off x="1735" y="1365"/>
                <a:ext cx="157" cy="1"/>
              </a:xfrm>
              <a:prstGeom prst="rect">
                <a:avLst/>
              </a:prstGeom>
              <a:solidFill>
                <a:srgbClr val="FFB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Rectangle 192"/>
              <p:cNvSpPr>
                <a:spLocks noChangeArrowheads="1"/>
              </p:cNvSpPr>
              <p:nvPr/>
            </p:nvSpPr>
            <p:spPr bwMode="auto">
              <a:xfrm>
                <a:off x="1735" y="1366"/>
                <a:ext cx="157" cy="1"/>
              </a:xfrm>
              <a:prstGeom prst="rect">
                <a:avLst/>
              </a:prstGeom>
              <a:solidFill>
                <a:srgbClr val="FFB7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Rectangle 193"/>
              <p:cNvSpPr>
                <a:spLocks noChangeArrowheads="1"/>
              </p:cNvSpPr>
              <p:nvPr/>
            </p:nvSpPr>
            <p:spPr bwMode="auto">
              <a:xfrm>
                <a:off x="1735" y="1367"/>
                <a:ext cx="157" cy="1"/>
              </a:xfrm>
              <a:prstGeom prst="rect">
                <a:avLst/>
              </a:prstGeom>
              <a:solidFill>
                <a:srgbClr val="FFB7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Rectangle 194"/>
              <p:cNvSpPr>
                <a:spLocks noChangeArrowheads="1"/>
              </p:cNvSpPr>
              <p:nvPr/>
            </p:nvSpPr>
            <p:spPr bwMode="auto">
              <a:xfrm>
                <a:off x="1735" y="1368"/>
                <a:ext cx="157" cy="1"/>
              </a:xfrm>
              <a:prstGeom prst="rect">
                <a:avLst/>
              </a:prstGeom>
              <a:solidFill>
                <a:srgbClr val="FFB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Rectangle 195"/>
              <p:cNvSpPr>
                <a:spLocks noChangeArrowheads="1"/>
              </p:cNvSpPr>
              <p:nvPr/>
            </p:nvSpPr>
            <p:spPr bwMode="auto">
              <a:xfrm>
                <a:off x="1735" y="1369"/>
                <a:ext cx="157" cy="1"/>
              </a:xfrm>
              <a:prstGeom prst="rect">
                <a:avLst/>
              </a:prstGeom>
              <a:solidFill>
                <a:srgbClr val="FF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Rectangle 196"/>
              <p:cNvSpPr>
                <a:spLocks noChangeArrowheads="1"/>
              </p:cNvSpPr>
              <p:nvPr/>
            </p:nvSpPr>
            <p:spPr bwMode="auto">
              <a:xfrm>
                <a:off x="1735" y="1370"/>
                <a:ext cx="157" cy="1"/>
              </a:xfrm>
              <a:prstGeom prst="rect">
                <a:avLst/>
              </a:prstGeom>
              <a:solidFill>
                <a:srgbClr val="FFAA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Rectangle 197"/>
              <p:cNvSpPr>
                <a:spLocks noChangeArrowheads="1"/>
              </p:cNvSpPr>
              <p:nvPr/>
            </p:nvSpPr>
            <p:spPr bwMode="auto">
              <a:xfrm>
                <a:off x="1735" y="1371"/>
                <a:ext cx="157" cy="1"/>
              </a:xfrm>
              <a:prstGeom prst="rect">
                <a:avLst/>
              </a:prstGeom>
              <a:solidFill>
                <a:srgbClr val="FFAA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Rectangle 198"/>
              <p:cNvSpPr>
                <a:spLocks noChangeArrowheads="1"/>
              </p:cNvSpPr>
              <p:nvPr/>
            </p:nvSpPr>
            <p:spPr bwMode="auto">
              <a:xfrm>
                <a:off x="1735" y="1372"/>
                <a:ext cx="157" cy="1"/>
              </a:xfrm>
              <a:prstGeom prst="rect">
                <a:avLst/>
              </a:prstGeom>
              <a:solidFill>
                <a:srgbClr val="FFA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Rectangle 199"/>
              <p:cNvSpPr>
                <a:spLocks noChangeArrowheads="1"/>
              </p:cNvSpPr>
              <p:nvPr/>
            </p:nvSpPr>
            <p:spPr bwMode="auto">
              <a:xfrm>
                <a:off x="1735" y="1373"/>
                <a:ext cx="157" cy="2"/>
              </a:xfrm>
              <a:prstGeom prst="rect">
                <a:avLst/>
              </a:prstGeom>
              <a:solidFill>
                <a:srgbClr val="FFA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Rectangle 200"/>
              <p:cNvSpPr>
                <a:spLocks noChangeArrowheads="1"/>
              </p:cNvSpPr>
              <p:nvPr/>
            </p:nvSpPr>
            <p:spPr bwMode="auto">
              <a:xfrm>
                <a:off x="1735" y="1375"/>
                <a:ext cx="157" cy="1"/>
              </a:xfrm>
              <a:prstGeom prst="rect">
                <a:avLst/>
              </a:prstGeom>
              <a:solidFill>
                <a:srgbClr val="FFA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Rectangle 201"/>
              <p:cNvSpPr>
                <a:spLocks noChangeArrowheads="1"/>
              </p:cNvSpPr>
              <p:nvPr/>
            </p:nvSpPr>
            <p:spPr bwMode="auto">
              <a:xfrm>
                <a:off x="1735" y="1376"/>
                <a:ext cx="157" cy="1"/>
              </a:xfrm>
              <a:prstGeom prst="rect">
                <a:avLst/>
              </a:prstGeom>
              <a:solidFill>
                <a:srgbClr val="FF9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Rectangle 202"/>
              <p:cNvSpPr>
                <a:spLocks noChangeArrowheads="1"/>
              </p:cNvSpPr>
              <p:nvPr/>
            </p:nvSpPr>
            <p:spPr bwMode="auto">
              <a:xfrm>
                <a:off x="1735" y="1377"/>
                <a:ext cx="157" cy="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Rectangle 203"/>
              <p:cNvSpPr>
                <a:spLocks noChangeArrowheads="1"/>
              </p:cNvSpPr>
              <p:nvPr/>
            </p:nvSpPr>
            <p:spPr bwMode="auto">
              <a:xfrm>
                <a:off x="1735" y="1378"/>
                <a:ext cx="157" cy="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Rectangle 204"/>
              <p:cNvSpPr>
                <a:spLocks noChangeArrowheads="1"/>
              </p:cNvSpPr>
              <p:nvPr/>
            </p:nvSpPr>
            <p:spPr bwMode="auto">
              <a:xfrm>
                <a:off x="1735" y="1379"/>
                <a:ext cx="157" cy="1"/>
              </a:xfrm>
              <a:prstGeom prst="rect">
                <a:avLst/>
              </a:prstGeom>
              <a:solidFill>
                <a:srgbClr val="FF9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Rectangle 205"/>
              <p:cNvSpPr>
                <a:spLocks noChangeArrowheads="1"/>
              </p:cNvSpPr>
              <p:nvPr/>
            </p:nvSpPr>
            <p:spPr bwMode="auto">
              <a:xfrm>
                <a:off x="1735" y="1380"/>
                <a:ext cx="157" cy="1"/>
              </a:xfrm>
              <a:prstGeom prst="rect">
                <a:avLst/>
              </a:prstGeom>
              <a:solidFill>
                <a:srgbClr val="FF9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Rectangle 206"/>
              <p:cNvSpPr>
                <a:spLocks noChangeArrowheads="1"/>
              </p:cNvSpPr>
              <p:nvPr/>
            </p:nvSpPr>
            <p:spPr bwMode="auto">
              <a:xfrm>
                <a:off x="1735" y="1381"/>
                <a:ext cx="157" cy="1"/>
              </a:xfrm>
              <a:prstGeom prst="rect">
                <a:avLst/>
              </a:prstGeom>
              <a:solidFill>
                <a:srgbClr val="FF9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32" name="Group 408"/>
            <p:cNvGrpSpPr>
              <a:grpSpLocks/>
            </p:cNvGrpSpPr>
            <p:nvPr/>
          </p:nvGrpSpPr>
          <p:grpSpPr bwMode="auto">
            <a:xfrm>
              <a:off x="1735" y="1181"/>
              <a:ext cx="451" cy="240"/>
              <a:chOff x="1735" y="1181"/>
              <a:chExt cx="451" cy="240"/>
            </a:xfrm>
          </p:grpSpPr>
          <p:sp>
            <p:nvSpPr>
              <p:cNvPr id="1232" name="Rectangle 208"/>
              <p:cNvSpPr>
                <a:spLocks noChangeArrowheads="1"/>
              </p:cNvSpPr>
              <p:nvPr/>
            </p:nvSpPr>
            <p:spPr bwMode="auto">
              <a:xfrm>
                <a:off x="1735" y="1382"/>
                <a:ext cx="157" cy="1"/>
              </a:xfrm>
              <a:prstGeom prst="rect">
                <a:avLst/>
              </a:prstGeom>
              <a:solidFill>
                <a:srgbClr val="FF8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Rectangle 209"/>
              <p:cNvSpPr>
                <a:spLocks noChangeArrowheads="1"/>
              </p:cNvSpPr>
              <p:nvPr/>
            </p:nvSpPr>
            <p:spPr bwMode="auto">
              <a:xfrm>
                <a:off x="1735" y="1383"/>
                <a:ext cx="157" cy="1"/>
              </a:xfrm>
              <a:prstGeom prst="rect">
                <a:avLst/>
              </a:prstGeom>
              <a:solidFill>
                <a:srgbClr val="FF8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Rectangle 210"/>
              <p:cNvSpPr>
                <a:spLocks noChangeArrowheads="1"/>
              </p:cNvSpPr>
              <p:nvPr/>
            </p:nvSpPr>
            <p:spPr bwMode="auto">
              <a:xfrm>
                <a:off x="1735" y="1384"/>
                <a:ext cx="157" cy="1"/>
              </a:xfrm>
              <a:prstGeom prst="rect">
                <a:avLst/>
              </a:prstGeom>
              <a:solidFill>
                <a:srgbClr val="FF8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Rectangle 211"/>
              <p:cNvSpPr>
                <a:spLocks noChangeArrowheads="1"/>
              </p:cNvSpPr>
              <p:nvPr/>
            </p:nvSpPr>
            <p:spPr bwMode="auto">
              <a:xfrm>
                <a:off x="1735" y="1385"/>
                <a:ext cx="157" cy="1"/>
              </a:xfrm>
              <a:prstGeom prst="rect">
                <a:avLst/>
              </a:prstGeom>
              <a:solidFill>
                <a:srgbClr val="FF8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Rectangle 212"/>
              <p:cNvSpPr>
                <a:spLocks noChangeArrowheads="1"/>
              </p:cNvSpPr>
              <p:nvPr/>
            </p:nvSpPr>
            <p:spPr bwMode="auto">
              <a:xfrm>
                <a:off x="1735" y="1386"/>
                <a:ext cx="157" cy="1"/>
              </a:xfrm>
              <a:prstGeom prst="rect">
                <a:avLst/>
              </a:prstGeom>
              <a:solidFill>
                <a:srgbClr val="FF8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Rectangle 213"/>
              <p:cNvSpPr>
                <a:spLocks noChangeArrowheads="1"/>
              </p:cNvSpPr>
              <p:nvPr/>
            </p:nvSpPr>
            <p:spPr bwMode="auto">
              <a:xfrm>
                <a:off x="1735" y="1387"/>
                <a:ext cx="157" cy="1"/>
              </a:xfrm>
              <a:prstGeom prst="rect">
                <a:avLst/>
              </a:prstGeom>
              <a:solidFill>
                <a:srgbClr val="FF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Rectangle 214"/>
              <p:cNvSpPr>
                <a:spLocks noChangeArrowheads="1"/>
              </p:cNvSpPr>
              <p:nvPr/>
            </p:nvSpPr>
            <p:spPr bwMode="auto">
              <a:xfrm>
                <a:off x="1735" y="1388"/>
                <a:ext cx="157" cy="1"/>
              </a:xfrm>
              <a:prstGeom prst="rect">
                <a:avLst/>
              </a:prstGeom>
              <a:solidFill>
                <a:srgbClr val="FF7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Rectangle 215"/>
              <p:cNvSpPr>
                <a:spLocks noChangeArrowheads="1"/>
              </p:cNvSpPr>
              <p:nvPr/>
            </p:nvSpPr>
            <p:spPr bwMode="auto">
              <a:xfrm>
                <a:off x="1735" y="1389"/>
                <a:ext cx="157" cy="1"/>
              </a:xfrm>
              <a:prstGeom prst="rect">
                <a:avLst/>
              </a:prstGeom>
              <a:solidFill>
                <a:srgbClr val="FF7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Rectangle 216"/>
              <p:cNvSpPr>
                <a:spLocks noChangeArrowheads="1"/>
              </p:cNvSpPr>
              <p:nvPr/>
            </p:nvSpPr>
            <p:spPr bwMode="auto">
              <a:xfrm>
                <a:off x="1735" y="1390"/>
                <a:ext cx="157" cy="1"/>
              </a:xfrm>
              <a:prstGeom prst="rect">
                <a:avLst/>
              </a:prstGeom>
              <a:solidFill>
                <a:srgbClr val="FF77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Rectangle 217"/>
              <p:cNvSpPr>
                <a:spLocks noChangeArrowheads="1"/>
              </p:cNvSpPr>
              <p:nvPr/>
            </p:nvSpPr>
            <p:spPr bwMode="auto">
              <a:xfrm>
                <a:off x="1735" y="1391"/>
                <a:ext cx="157" cy="1"/>
              </a:xfrm>
              <a:prstGeom prst="rect">
                <a:avLst/>
              </a:prstGeom>
              <a:solidFill>
                <a:srgbClr val="FF7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Rectangle 218"/>
              <p:cNvSpPr>
                <a:spLocks noChangeArrowheads="1"/>
              </p:cNvSpPr>
              <p:nvPr/>
            </p:nvSpPr>
            <p:spPr bwMode="auto">
              <a:xfrm>
                <a:off x="1735" y="1392"/>
                <a:ext cx="157" cy="1"/>
              </a:xfrm>
              <a:prstGeom prst="rect">
                <a:avLst/>
              </a:prstGeom>
              <a:solidFill>
                <a:srgbClr val="FF7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Rectangle 219"/>
              <p:cNvSpPr>
                <a:spLocks noChangeArrowheads="1"/>
              </p:cNvSpPr>
              <p:nvPr/>
            </p:nvSpPr>
            <p:spPr bwMode="auto">
              <a:xfrm>
                <a:off x="1735" y="1393"/>
                <a:ext cx="157" cy="1"/>
              </a:xfrm>
              <a:prstGeom prst="rect">
                <a:avLst/>
              </a:prstGeom>
              <a:solidFill>
                <a:srgbClr val="FF6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Rectangle 220"/>
              <p:cNvSpPr>
                <a:spLocks noChangeArrowheads="1"/>
              </p:cNvSpPr>
              <p:nvPr/>
            </p:nvSpPr>
            <p:spPr bwMode="auto">
              <a:xfrm>
                <a:off x="1735" y="1394"/>
                <a:ext cx="157" cy="1"/>
              </a:xfrm>
              <a:prstGeom prst="rect">
                <a:avLst/>
              </a:prstGeom>
              <a:solidFill>
                <a:srgbClr val="FF6A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Rectangle 221"/>
              <p:cNvSpPr>
                <a:spLocks noChangeArrowheads="1"/>
              </p:cNvSpPr>
              <p:nvPr/>
            </p:nvSpPr>
            <p:spPr bwMode="auto">
              <a:xfrm>
                <a:off x="1735" y="1395"/>
                <a:ext cx="157" cy="1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Rectangle 222"/>
              <p:cNvSpPr>
                <a:spLocks noChangeArrowheads="1"/>
              </p:cNvSpPr>
              <p:nvPr/>
            </p:nvSpPr>
            <p:spPr bwMode="auto">
              <a:xfrm>
                <a:off x="1735" y="1396"/>
                <a:ext cx="157" cy="1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Rectangle 223"/>
              <p:cNvSpPr>
                <a:spLocks noChangeArrowheads="1"/>
              </p:cNvSpPr>
              <p:nvPr/>
            </p:nvSpPr>
            <p:spPr bwMode="auto">
              <a:xfrm>
                <a:off x="1735" y="1397"/>
                <a:ext cx="157" cy="1"/>
              </a:xfrm>
              <a:prstGeom prst="rect">
                <a:avLst/>
              </a:prstGeom>
              <a:solidFill>
                <a:srgbClr val="FF6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Rectangle 224"/>
              <p:cNvSpPr>
                <a:spLocks noChangeArrowheads="1"/>
              </p:cNvSpPr>
              <p:nvPr/>
            </p:nvSpPr>
            <p:spPr bwMode="auto">
              <a:xfrm>
                <a:off x="1735" y="1398"/>
                <a:ext cx="157" cy="1"/>
              </a:xfrm>
              <a:prstGeom prst="rect">
                <a:avLst/>
              </a:prstGeom>
              <a:solidFill>
                <a:srgbClr val="FF5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Rectangle 225"/>
              <p:cNvSpPr>
                <a:spLocks noChangeArrowheads="1"/>
              </p:cNvSpPr>
              <p:nvPr/>
            </p:nvSpPr>
            <p:spPr bwMode="auto">
              <a:xfrm>
                <a:off x="1735" y="1399"/>
                <a:ext cx="157" cy="1"/>
              </a:xfrm>
              <a:prstGeom prst="rect">
                <a:avLst/>
              </a:prstGeom>
              <a:solidFill>
                <a:srgbClr val="FF5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Rectangle 226"/>
              <p:cNvSpPr>
                <a:spLocks noChangeArrowheads="1"/>
              </p:cNvSpPr>
              <p:nvPr/>
            </p:nvSpPr>
            <p:spPr bwMode="auto">
              <a:xfrm>
                <a:off x="1735" y="1400"/>
                <a:ext cx="157" cy="1"/>
              </a:xfrm>
              <a:prstGeom prst="rect">
                <a:avLst/>
              </a:prstGeom>
              <a:solidFill>
                <a:srgbClr val="FF5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Rectangle 227"/>
              <p:cNvSpPr>
                <a:spLocks noChangeArrowheads="1"/>
              </p:cNvSpPr>
              <p:nvPr/>
            </p:nvSpPr>
            <p:spPr bwMode="auto">
              <a:xfrm>
                <a:off x="1735" y="1401"/>
                <a:ext cx="157" cy="1"/>
              </a:xfrm>
              <a:prstGeom prst="rect">
                <a:avLst/>
              </a:prstGeom>
              <a:solidFill>
                <a:srgbClr val="FF5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Rectangle 228"/>
              <p:cNvSpPr>
                <a:spLocks noChangeArrowheads="1"/>
              </p:cNvSpPr>
              <p:nvPr/>
            </p:nvSpPr>
            <p:spPr bwMode="auto">
              <a:xfrm>
                <a:off x="1735" y="1402"/>
                <a:ext cx="157" cy="1"/>
              </a:xfrm>
              <a:prstGeom prst="rect">
                <a:avLst/>
              </a:prstGeom>
              <a:solidFill>
                <a:srgbClr val="FF5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Rectangle 229"/>
              <p:cNvSpPr>
                <a:spLocks noChangeArrowheads="1"/>
              </p:cNvSpPr>
              <p:nvPr/>
            </p:nvSpPr>
            <p:spPr bwMode="auto">
              <a:xfrm>
                <a:off x="1735" y="1403"/>
                <a:ext cx="157" cy="1"/>
              </a:xfrm>
              <a:prstGeom prst="rect">
                <a:avLst/>
              </a:prstGeom>
              <a:solidFill>
                <a:srgbClr val="FF5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Rectangle 230"/>
              <p:cNvSpPr>
                <a:spLocks noChangeArrowheads="1"/>
              </p:cNvSpPr>
              <p:nvPr/>
            </p:nvSpPr>
            <p:spPr bwMode="auto">
              <a:xfrm>
                <a:off x="1735" y="1404"/>
                <a:ext cx="157" cy="1"/>
              </a:xfrm>
              <a:prstGeom prst="rect">
                <a:avLst/>
              </a:prstGeom>
              <a:solidFill>
                <a:srgbClr val="FF4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Rectangle 231"/>
              <p:cNvSpPr>
                <a:spLocks noChangeArrowheads="1"/>
              </p:cNvSpPr>
              <p:nvPr/>
            </p:nvSpPr>
            <p:spPr bwMode="auto">
              <a:xfrm>
                <a:off x="1735" y="1405"/>
                <a:ext cx="157" cy="1"/>
              </a:xfrm>
              <a:prstGeom prst="rect">
                <a:avLst/>
              </a:prstGeom>
              <a:solidFill>
                <a:srgbClr val="FF4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Rectangle 232"/>
              <p:cNvSpPr>
                <a:spLocks noChangeArrowheads="1"/>
              </p:cNvSpPr>
              <p:nvPr/>
            </p:nvSpPr>
            <p:spPr bwMode="auto">
              <a:xfrm>
                <a:off x="1735" y="1406"/>
                <a:ext cx="157" cy="1"/>
              </a:xfrm>
              <a:prstGeom prst="rect">
                <a:avLst/>
              </a:prstGeom>
              <a:solidFill>
                <a:srgbClr val="FF4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Rectangle 233"/>
              <p:cNvSpPr>
                <a:spLocks noChangeArrowheads="1"/>
              </p:cNvSpPr>
              <p:nvPr/>
            </p:nvSpPr>
            <p:spPr bwMode="auto">
              <a:xfrm>
                <a:off x="1735" y="1407"/>
                <a:ext cx="157" cy="1"/>
              </a:xfrm>
              <a:prstGeom prst="rect">
                <a:avLst/>
              </a:prstGeom>
              <a:solidFill>
                <a:srgbClr val="FF4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Rectangle 234"/>
              <p:cNvSpPr>
                <a:spLocks noChangeArrowheads="1"/>
              </p:cNvSpPr>
              <p:nvPr/>
            </p:nvSpPr>
            <p:spPr bwMode="auto">
              <a:xfrm>
                <a:off x="1735" y="1408"/>
                <a:ext cx="157" cy="1"/>
              </a:xfrm>
              <a:prstGeom prst="rect">
                <a:avLst/>
              </a:prstGeom>
              <a:solidFill>
                <a:srgbClr val="FF4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Rectangle 235"/>
              <p:cNvSpPr>
                <a:spLocks noChangeArrowheads="1"/>
              </p:cNvSpPr>
              <p:nvPr/>
            </p:nvSpPr>
            <p:spPr bwMode="auto">
              <a:xfrm>
                <a:off x="1735" y="1409"/>
                <a:ext cx="157" cy="1"/>
              </a:xfrm>
              <a:prstGeom prst="rect">
                <a:avLst/>
              </a:prstGeom>
              <a:solidFill>
                <a:srgbClr val="FF3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Rectangle 236"/>
              <p:cNvSpPr>
                <a:spLocks noChangeArrowheads="1"/>
              </p:cNvSpPr>
              <p:nvPr/>
            </p:nvSpPr>
            <p:spPr bwMode="auto">
              <a:xfrm>
                <a:off x="1735" y="1410"/>
                <a:ext cx="157" cy="1"/>
              </a:xfrm>
              <a:prstGeom prst="rect">
                <a:avLst/>
              </a:prstGeom>
              <a:solidFill>
                <a:srgbClr val="FF37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Rectangle 237"/>
              <p:cNvSpPr>
                <a:spLocks noChangeArrowheads="1"/>
              </p:cNvSpPr>
              <p:nvPr/>
            </p:nvSpPr>
            <p:spPr bwMode="auto">
              <a:xfrm>
                <a:off x="1735" y="1411"/>
                <a:ext cx="157" cy="1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Rectangle 238"/>
              <p:cNvSpPr>
                <a:spLocks noChangeArrowheads="1"/>
              </p:cNvSpPr>
              <p:nvPr/>
            </p:nvSpPr>
            <p:spPr bwMode="auto">
              <a:xfrm>
                <a:off x="1735" y="1412"/>
                <a:ext cx="157" cy="1"/>
              </a:xfrm>
              <a:prstGeom prst="rect">
                <a:avLst/>
              </a:prstGeom>
              <a:solidFill>
                <a:srgbClr val="FF2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Rectangle 239"/>
              <p:cNvSpPr>
                <a:spLocks noChangeArrowheads="1"/>
              </p:cNvSpPr>
              <p:nvPr/>
            </p:nvSpPr>
            <p:spPr bwMode="auto">
              <a:xfrm>
                <a:off x="1735" y="1413"/>
                <a:ext cx="157" cy="2"/>
              </a:xfrm>
              <a:prstGeom prst="rect">
                <a:avLst/>
              </a:prstGeom>
              <a:solidFill>
                <a:srgbClr val="FF2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Rectangle 240"/>
              <p:cNvSpPr>
                <a:spLocks noChangeArrowheads="1"/>
              </p:cNvSpPr>
              <p:nvPr/>
            </p:nvSpPr>
            <p:spPr bwMode="auto">
              <a:xfrm>
                <a:off x="1735" y="1415"/>
                <a:ext cx="157" cy="1"/>
              </a:xfrm>
              <a:prstGeom prst="rect">
                <a:avLst/>
              </a:prstGeom>
              <a:solidFill>
                <a:srgbClr val="FF2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Rectangle 241"/>
              <p:cNvSpPr>
                <a:spLocks noChangeArrowheads="1"/>
              </p:cNvSpPr>
              <p:nvPr/>
            </p:nvSpPr>
            <p:spPr bwMode="auto">
              <a:xfrm>
                <a:off x="1735" y="1416"/>
                <a:ext cx="157" cy="1"/>
              </a:xfrm>
              <a:prstGeom prst="rect">
                <a:avLst/>
              </a:prstGeom>
              <a:solidFill>
                <a:srgbClr val="FF2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Rectangle 242"/>
              <p:cNvSpPr>
                <a:spLocks noChangeArrowheads="1"/>
              </p:cNvSpPr>
              <p:nvPr/>
            </p:nvSpPr>
            <p:spPr bwMode="auto">
              <a:xfrm>
                <a:off x="1735" y="1417"/>
                <a:ext cx="157" cy="1"/>
              </a:xfrm>
              <a:prstGeom prst="rect">
                <a:avLst/>
              </a:prstGeom>
              <a:solidFill>
                <a:srgbClr val="FF1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Rectangle 243"/>
              <p:cNvSpPr>
                <a:spLocks noChangeArrowheads="1"/>
              </p:cNvSpPr>
              <p:nvPr/>
            </p:nvSpPr>
            <p:spPr bwMode="auto">
              <a:xfrm>
                <a:off x="1735" y="1418"/>
                <a:ext cx="157" cy="1"/>
              </a:xfrm>
              <a:prstGeom prst="rect">
                <a:avLst/>
              </a:prstGeom>
              <a:solidFill>
                <a:srgbClr val="FF1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Rectangle 244"/>
              <p:cNvSpPr>
                <a:spLocks noChangeArrowheads="1"/>
              </p:cNvSpPr>
              <p:nvPr/>
            </p:nvSpPr>
            <p:spPr bwMode="auto">
              <a:xfrm>
                <a:off x="1735" y="1419"/>
                <a:ext cx="157" cy="1"/>
              </a:xfrm>
              <a:prstGeom prst="rect">
                <a:avLst/>
              </a:prstGeom>
              <a:solidFill>
                <a:srgbClr val="FF0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Rectangle 245"/>
              <p:cNvSpPr>
                <a:spLocks noChangeArrowheads="1"/>
              </p:cNvSpPr>
              <p:nvPr/>
            </p:nvSpPr>
            <p:spPr bwMode="auto">
              <a:xfrm>
                <a:off x="1735" y="1420"/>
                <a:ext cx="157" cy="1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Rectangle 246"/>
              <p:cNvSpPr>
                <a:spLocks noChangeArrowheads="1"/>
              </p:cNvSpPr>
              <p:nvPr/>
            </p:nvSpPr>
            <p:spPr bwMode="auto">
              <a:xfrm>
                <a:off x="1925" y="1184"/>
                <a:ext cx="26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High : 70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71" name="Rectangle 247"/>
              <p:cNvSpPr>
                <a:spLocks noChangeArrowheads="1"/>
              </p:cNvSpPr>
              <p:nvPr/>
            </p:nvSpPr>
            <p:spPr bwMode="auto">
              <a:xfrm>
                <a:off x="1735" y="1181"/>
                <a:ext cx="157" cy="1"/>
              </a:xfrm>
              <a:prstGeom prst="rect">
                <a:avLst/>
              </a:prstGeom>
              <a:solidFill>
                <a:srgbClr val="080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Rectangle 248"/>
              <p:cNvSpPr>
                <a:spLocks noChangeArrowheads="1"/>
              </p:cNvSpPr>
              <p:nvPr/>
            </p:nvSpPr>
            <p:spPr bwMode="auto">
              <a:xfrm>
                <a:off x="1735" y="1182"/>
                <a:ext cx="157" cy="1"/>
              </a:xfrm>
              <a:prstGeom prst="rect">
                <a:avLst/>
              </a:prstGeom>
              <a:solidFill>
                <a:srgbClr val="0D1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Rectangle 249"/>
              <p:cNvSpPr>
                <a:spLocks noChangeArrowheads="1"/>
              </p:cNvSpPr>
              <p:nvPr/>
            </p:nvSpPr>
            <p:spPr bwMode="auto">
              <a:xfrm>
                <a:off x="1735" y="1183"/>
                <a:ext cx="157" cy="1"/>
              </a:xfrm>
              <a:prstGeom prst="rect">
                <a:avLst/>
              </a:prstGeom>
              <a:solidFill>
                <a:srgbClr val="0F1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Rectangle 250"/>
              <p:cNvSpPr>
                <a:spLocks noChangeArrowheads="1"/>
              </p:cNvSpPr>
              <p:nvPr/>
            </p:nvSpPr>
            <p:spPr bwMode="auto">
              <a:xfrm>
                <a:off x="1735" y="1184"/>
                <a:ext cx="157" cy="1"/>
              </a:xfrm>
              <a:prstGeom prst="rect">
                <a:avLst/>
              </a:prstGeom>
              <a:solidFill>
                <a:srgbClr val="121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Rectangle 251"/>
              <p:cNvSpPr>
                <a:spLocks noChangeArrowheads="1"/>
              </p:cNvSpPr>
              <p:nvPr/>
            </p:nvSpPr>
            <p:spPr bwMode="auto">
              <a:xfrm>
                <a:off x="1735" y="1185"/>
                <a:ext cx="157" cy="1"/>
              </a:xfrm>
              <a:prstGeom prst="rect">
                <a:avLst/>
              </a:prstGeom>
              <a:solidFill>
                <a:srgbClr val="141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Rectangle 252"/>
              <p:cNvSpPr>
                <a:spLocks noChangeArrowheads="1"/>
              </p:cNvSpPr>
              <p:nvPr/>
            </p:nvSpPr>
            <p:spPr bwMode="auto">
              <a:xfrm>
                <a:off x="1735" y="1186"/>
                <a:ext cx="157" cy="1"/>
              </a:xfrm>
              <a:prstGeom prst="rect">
                <a:avLst/>
              </a:prstGeom>
              <a:solidFill>
                <a:srgbClr val="171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Rectangle 253"/>
              <p:cNvSpPr>
                <a:spLocks noChangeArrowheads="1"/>
              </p:cNvSpPr>
              <p:nvPr/>
            </p:nvSpPr>
            <p:spPr bwMode="auto">
              <a:xfrm>
                <a:off x="1735" y="1187"/>
                <a:ext cx="157" cy="1"/>
              </a:xfrm>
              <a:prstGeom prst="rect">
                <a:avLst/>
              </a:prstGeom>
              <a:solidFill>
                <a:srgbClr val="192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Rectangle 254"/>
              <p:cNvSpPr>
                <a:spLocks noChangeArrowheads="1"/>
              </p:cNvSpPr>
              <p:nvPr/>
            </p:nvSpPr>
            <p:spPr bwMode="auto">
              <a:xfrm>
                <a:off x="1735" y="1188"/>
                <a:ext cx="157" cy="1"/>
              </a:xfrm>
              <a:prstGeom prst="rect">
                <a:avLst/>
              </a:prstGeom>
              <a:solidFill>
                <a:srgbClr val="1C24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Rectangle 255"/>
              <p:cNvSpPr>
                <a:spLocks noChangeArrowheads="1"/>
              </p:cNvSpPr>
              <p:nvPr/>
            </p:nvSpPr>
            <p:spPr bwMode="auto">
              <a:xfrm>
                <a:off x="1735" y="1189"/>
                <a:ext cx="157" cy="1"/>
              </a:xfrm>
              <a:prstGeom prst="rect">
                <a:avLst/>
              </a:prstGeom>
              <a:solidFill>
                <a:srgbClr val="1C24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Rectangle 256"/>
              <p:cNvSpPr>
                <a:spLocks noChangeArrowheads="1"/>
              </p:cNvSpPr>
              <p:nvPr/>
            </p:nvSpPr>
            <p:spPr bwMode="auto">
              <a:xfrm>
                <a:off x="1735" y="1190"/>
                <a:ext cx="157" cy="1"/>
              </a:xfrm>
              <a:prstGeom prst="rect">
                <a:avLst/>
              </a:prstGeom>
              <a:solidFill>
                <a:srgbClr val="1F2A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Rectangle 257"/>
              <p:cNvSpPr>
                <a:spLocks noChangeArrowheads="1"/>
              </p:cNvSpPr>
              <p:nvPr/>
            </p:nvSpPr>
            <p:spPr bwMode="auto">
              <a:xfrm>
                <a:off x="1735" y="1191"/>
                <a:ext cx="157" cy="1"/>
              </a:xfrm>
              <a:prstGeom prst="rect">
                <a:avLst/>
              </a:prstGeom>
              <a:solidFill>
                <a:srgbClr val="212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Rectangle 258"/>
              <p:cNvSpPr>
                <a:spLocks noChangeArrowheads="1"/>
              </p:cNvSpPr>
              <p:nvPr/>
            </p:nvSpPr>
            <p:spPr bwMode="auto">
              <a:xfrm>
                <a:off x="1735" y="1192"/>
                <a:ext cx="157" cy="1"/>
              </a:xfrm>
              <a:prstGeom prst="rect">
                <a:avLst/>
              </a:prstGeom>
              <a:solidFill>
                <a:srgbClr val="212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Rectangle 259"/>
              <p:cNvSpPr>
                <a:spLocks noChangeArrowheads="1"/>
              </p:cNvSpPr>
              <p:nvPr/>
            </p:nvSpPr>
            <p:spPr bwMode="auto">
              <a:xfrm>
                <a:off x="1735" y="1193"/>
                <a:ext cx="157" cy="1"/>
              </a:xfrm>
              <a:prstGeom prst="rect">
                <a:avLst/>
              </a:prstGeom>
              <a:solidFill>
                <a:srgbClr val="243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Rectangle 260"/>
              <p:cNvSpPr>
                <a:spLocks noChangeArrowheads="1"/>
              </p:cNvSpPr>
              <p:nvPr/>
            </p:nvSpPr>
            <p:spPr bwMode="auto">
              <a:xfrm>
                <a:off x="1735" y="1194"/>
                <a:ext cx="157" cy="1"/>
              </a:xfrm>
              <a:prstGeom prst="rect">
                <a:avLst/>
              </a:prstGeom>
              <a:solidFill>
                <a:srgbClr val="243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Rectangle 261"/>
              <p:cNvSpPr>
                <a:spLocks noChangeArrowheads="1"/>
              </p:cNvSpPr>
              <p:nvPr/>
            </p:nvSpPr>
            <p:spPr bwMode="auto">
              <a:xfrm>
                <a:off x="1735" y="1195"/>
                <a:ext cx="157" cy="1"/>
              </a:xfrm>
              <a:prstGeom prst="rect">
                <a:avLst/>
              </a:prstGeom>
              <a:solidFill>
                <a:srgbClr val="263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Rectangle 262"/>
              <p:cNvSpPr>
                <a:spLocks noChangeArrowheads="1"/>
              </p:cNvSpPr>
              <p:nvPr/>
            </p:nvSpPr>
            <p:spPr bwMode="auto">
              <a:xfrm>
                <a:off x="1735" y="1196"/>
                <a:ext cx="157" cy="1"/>
              </a:xfrm>
              <a:prstGeom prst="rect">
                <a:avLst/>
              </a:prstGeom>
              <a:solidFill>
                <a:srgbClr val="263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Rectangle 263"/>
              <p:cNvSpPr>
                <a:spLocks noChangeArrowheads="1"/>
              </p:cNvSpPr>
              <p:nvPr/>
            </p:nvSpPr>
            <p:spPr bwMode="auto">
              <a:xfrm>
                <a:off x="1735" y="1197"/>
                <a:ext cx="157" cy="1"/>
              </a:xfrm>
              <a:prstGeom prst="rect">
                <a:avLst/>
              </a:prstGeom>
              <a:solidFill>
                <a:srgbClr val="293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Rectangle 264"/>
              <p:cNvSpPr>
                <a:spLocks noChangeArrowheads="1"/>
              </p:cNvSpPr>
              <p:nvPr/>
            </p:nvSpPr>
            <p:spPr bwMode="auto">
              <a:xfrm>
                <a:off x="1735" y="1198"/>
                <a:ext cx="157" cy="1"/>
              </a:xfrm>
              <a:prstGeom prst="rect">
                <a:avLst/>
              </a:prstGeom>
              <a:solidFill>
                <a:srgbClr val="293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Rectangle 265"/>
              <p:cNvSpPr>
                <a:spLocks noChangeArrowheads="1"/>
              </p:cNvSpPr>
              <p:nvPr/>
            </p:nvSpPr>
            <p:spPr bwMode="auto">
              <a:xfrm>
                <a:off x="1735" y="1199"/>
                <a:ext cx="157" cy="1"/>
              </a:xfrm>
              <a:prstGeom prst="rect">
                <a:avLst/>
              </a:prstGeom>
              <a:solidFill>
                <a:srgbClr val="293E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Rectangle 266"/>
              <p:cNvSpPr>
                <a:spLocks noChangeArrowheads="1"/>
              </p:cNvSpPr>
              <p:nvPr/>
            </p:nvSpPr>
            <p:spPr bwMode="auto">
              <a:xfrm>
                <a:off x="1735" y="1200"/>
                <a:ext cx="157" cy="1"/>
              </a:xfrm>
              <a:prstGeom prst="rect">
                <a:avLst/>
              </a:prstGeom>
              <a:solidFill>
                <a:srgbClr val="2B4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Rectangle 267"/>
              <p:cNvSpPr>
                <a:spLocks noChangeArrowheads="1"/>
              </p:cNvSpPr>
              <p:nvPr/>
            </p:nvSpPr>
            <p:spPr bwMode="auto">
              <a:xfrm>
                <a:off x="1735" y="1201"/>
                <a:ext cx="157" cy="1"/>
              </a:xfrm>
              <a:prstGeom prst="rect">
                <a:avLst/>
              </a:prstGeom>
              <a:solidFill>
                <a:srgbClr val="2B4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Rectangle 268"/>
              <p:cNvSpPr>
                <a:spLocks noChangeArrowheads="1"/>
              </p:cNvSpPr>
              <p:nvPr/>
            </p:nvSpPr>
            <p:spPr bwMode="auto">
              <a:xfrm>
                <a:off x="1735" y="1202"/>
                <a:ext cx="157" cy="1"/>
              </a:xfrm>
              <a:prstGeom prst="rect">
                <a:avLst/>
              </a:prstGeom>
              <a:solidFill>
                <a:srgbClr val="2E4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Rectangle 269"/>
              <p:cNvSpPr>
                <a:spLocks noChangeArrowheads="1"/>
              </p:cNvSpPr>
              <p:nvPr/>
            </p:nvSpPr>
            <p:spPr bwMode="auto">
              <a:xfrm>
                <a:off x="1735" y="1203"/>
                <a:ext cx="157" cy="1"/>
              </a:xfrm>
              <a:prstGeom prst="rect">
                <a:avLst/>
              </a:prstGeom>
              <a:solidFill>
                <a:srgbClr val="2E4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Rectangle 270"/>
              <p:cNvSpPr>
                <a:spLocks noChangeArrowheads="1"/>
              </p:cNvSpPr>
              <p:nvPr/>
            </p:nvSpPr>
            <p:spPr bwMode="auto">
              <a:xfrm>
                <a:off x="1735" y="1204"/>
                <a:ext cx="157" cy="1"/>
              </a:xfrm>
              <a:prstGeom prst="rect">
                <a:avLst/>
              </a:prstGeom>
              <a:solidFill>
                <a:srgbClr val="2E4A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Rectangle 271"/>
              <p:cNvSpPr>
                <a:spLocks noChangeArrowheads="1"/>
              </p:cNvSpPr>
              <p:nvPr/>
            </p:nvSpPr>
            <p:spPr bwMode="auto">
              <a:xfrm>
                <a:off x="1735" y="1205"/>
                <a:ext cx="157" cy="1"/>
              </a:xfrm>
              <a:prstGeom prst="rect">
                <a:avLst/>
              </a:prstGeom>
              <a:solidFill>
                <a:srgbClr val="304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Rectangle 272"/>
              <p:cNvSpPr>
                <a:spLocks noChangeArrowheads="1"/>
              </p:cNvSpPr>
              <p:nvPr/>
            </p:nvSpPr>
            <p:spPr bwMode="auto">
              <a:xfrm>
                <a:off x="1735" y="1206"/>
                <a:ext cx="157" cy="1"/>
              </a:xfrm>
              <a:prstGeom prst="rect">
                <a:avLst/>
              </a:prstGeom>
              <a:solidFill>
                <a:srgbClr val="304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Rectangle 273"/>
              <p:cNvSpPr>
                <a:spLocks noChangeArrowheads="1"/>
              </p:cNvSpPr>
              <p:nvPr/>
            </p:nvSpPr>
            <p:spPr bwMode="auto">
              <a:xfrm>
                <a:off x="1735" y="1207"/>
                <a:ext cx="157" cy="1"/>
              </a:xfrm>
              <a:prstGeom prst="rect">
                <a:avLst/>
              </a:prstGeom>
              <a:solidFill>
                <a:srgbClr val="304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Rectangle 274"/>
              <p:cNvSpPr>
                <a:spLocks noChangeArrowheads="1"/>
              </p:cNvSpPr>
              <p:nvPr/>
            </p:nvSpPr>
            <p:spPr bwMode="auto">
              <a:xfrm>
                <a:off x="1735" y="1208"/>
                <a:ext cx="157" cy="1"/>
              </a:xfrm>
              <a:prstGeom prst="rect">
                <a:avLst/>
              </a:prstGeom>
              <a:solidFill>
                <a:srgbClr val="335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Rectangle 275"/>
              <p:cNvSpPr>
                <a:spLocks noChangeArrowheads="1"/>
              </p:cNvSpPr>
              <p:nvPr/>
            </p:nvSpPr>
            <p:spPr bwMode="auto">
              <a:xfrm>
                <a:off x="1735" y="1209"/>
                <a:ext cx="157" cy="1"/>
              </a:xfrm>
              <a:prstGeom prst="rect">
                <a:avLst/>
              </a:prstGeom>
              <a:solidFill>
                <a:srgbClr val="335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Rectangle 276"/>
              <p:cNvSpPr>
                <a:spLocks noChangeArrowheads="1"/>
              </p:cNvSpPr>
              <p:nvPr/>
            </p:nvSpPr>
            <p:spPr bwMode="auto">
              <a:xfrm>
                <a:off x="1735" y="1210"/>
                <a:ext cx="157" cy="1"/>
              </a:xfrm>
              <a:prstGeom prst="rect">
                <a:avLst/>
              </a:prstGeom>
              <a:solidFill>
                <a:srgbClr val="335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Rectangle 277"/>
              <p:cNvSpPr>
                <a:spLocks noChangeArrowheads="1"/>
              </p:cNvSpPr>
              <p:nvPr/>
            </p:nvSpPr>
            <p:spPr bwMode="auto">
              <a:xfrm>
                <a:off x="1735" y="1211"/>
                <a:ext cx="157" cy="1"/>
              </a:xfrm>
              <a:prstGeom prst="rect">
                <a:avLst/>
              </a:prstGeom>
              <a:solidFill>
                <a:srgbClr val="335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Rectangle 278"/>
              <p:cNvSpPr>
                <a:spLocks noChangeArrowheads="1"/>
              </p:cNvSpPr>
              <p:nvPr/>
            </p:nvSpPr>
            <p:spPr bwMode="auto">
              <a:xfrm>
                <a:off x="1735" y="1212"/>
                <a:ext cx="157" cy="1"/>
              </a:xfrm>
              <a:prstGeom prst="rect">
                <a:avLst/>
              </a:prstGeom>
              <a:solidFill>
                <a:srgbClr val="365E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Rectangle 279"/>
              <p:cNvSpPr>
                <a:spLocks noChangeArrowheads="1"/>
              </p:cNvSpPr>
              <p:nvPr/>
            </p:nvSpPr>
            <p:spPr bwMode="auto">
              <a:xfrm>
                <a:off x="1735" y="1213"/>
                <a:ext cx="157" cy="1"/>
              </a:xfrm>
              <a:prstGeom prst="rect">
                <a:avLst/>
              </a:prstGeom>
              <a:solidFill>
                <a:srgbClr val="365E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Rectangle 280"/>
              <p:cNvSpPr>
                <a:spLocks noChangeArrowheads="1"/>
              </p:cNvSpPr>
              <p:nvPr/>
            </p:nvSpPr>
            <p:spPr bwMode="auto">
              <a:xfrm>
                <a:off x="1735" y="1214"/>
                <a:ext cx="157" cy="1"/>
              </a:xfrm>
              <a:prstGeom prst="rect">
                <a:avLst/>
              </a:prstGeom>
              <a:solidFill>
                <a:srgbClr val="366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Rectangle 281"/>
              <p:cNvSpPr>
                <a:spLocks noChangeArrowheads="1"/>
              </p:cNvSpPr>
              <p:nvPr/>
            </p:nvSpPr>
            <p:spPr bwMode="auto">
              <a:xfrm>
                <a:off x="1735" y="1215"/>
                <a:ext cx="157" cy="1"/>
              </a:xfrm>
              <a:prstGeom prst="rect">
                <a:avLst/>
              </a:prstGeom>
              <a:solidFill>
                <a:srgbClr val="366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Rectangle 282"/>
              <p:cNvSpPr>
                <a:spLocks noChangeArrowheads="1"/>
              </p:cNvSpPr>
              <p:nvPr/>
            </p:nvSpPr>
            <p:spPr bwMode="auto">
              <a:xfrm>
                <a:off x="1735" y="1216"/>
                <a:ext cx="157" cy="1"/>
              </a:xfrm>
              <a:prstGeom prst="rect">
                <a:avLst/>
              </a:prstGeom>
              <a:solidFill>
                <a:srgbClr val="366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Rectangle 283"/>
              <p:cNvSpPr>
                <a:spLocks noChangeArrowheads="1"/>
              </p:cNvSpPr>
              <p:nvPr/>
            </p:nvSpPr>
            <p:spPr bwMode="auto">
              <a:xfrm>
                <a:off x="1735" y="1217"/>
                <a:ext cx="157" cy="2"/>
              </a:xfrm>
              <a:prstGeom prst="rect">
                <a:avLst/>
              </a:prstGeom>
              <a:solidFill>
                <a:srgbClr val="386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Rectangle 284"/>
              <p:cNvSpPr>
                <a:spLocks noChangeArrowheads="1"/>
              </p:cNvSpPr>
              <p:nvPr/>
            </p:nvSpPr>
            <p:spPr bwMode="auto">
              <a:xfrm>
                <a:off x="1735" y="1219"/>
                <a:ext cx="157" cy="1"/>
              </a:xfrm>
              <a:prstGeom prst="rect">
                <a:avLst/>
              </a:prstGeom>
              <a:solidFill>
                <a:srgbClr val="386A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Rectangle 285"/>
              <p:cNvSpPr>
                <a:spLocks noChangeArrowheads="1"/>
              </p:cNvSpPr>
              <p:nvPr/>
            </p:nvSpPr>
            <p:spPr bwMode="auto">
              <a:xfrm>
                <a:off x="1735" y="1220"/>
                <a:ext cx="157" cy="1"/>
              </a:xfrm>
              <a:prstGeom prst="rect">
                <a:avLst/>
              </a:prstGeom>
              <a:solidFill>
                <a:srgbClr val="386D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Rectangle 286"/>
              <p:cNvSpPr>
                <a:spLocks noChangeArrowheads="1"/>
              </p:cNvSpPr>
              <p:nvPr/>
            </p:nvSpPr>
            <p:spPr bwMode="auto">
              <a:xfrm>
                <a:off x="1735" y="1221"/>
                <a:ext cx="157" cy="1"/>
              </a:xfrm>
              <a:prstGeom prst="rect">
                <a:avLst/>
              </a:prstGeom>
              <a:solidFill>
                <a:srgbClr val="387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Rectangle 287"/>
              <p:cNvSpPr>
                <a:spLocks noChangeArrowheads="1"/>
              </p:cNvSpPr>
              <p:nvPr/>
            </p:nvSpPr>
            <p:spPr bwMode="auto">
              <a:xfrm>
                <a:off x="1735" y="1222"/>
                <a:ext cx="157" cy="1"/>
              </a:xfrm>
              <a:prstGeom prst="rect">
                <a:avLst/>
              </a:prstGeom>
              <a:solidFill>
                <a:srgbClr val="387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Rectangle 288"/>
              <p:cNvSpPr>
                <a:spLocks noChangeArrowheads="1"/>
              </p:cNvSpPr>
              <p:nvPr/>
            </p:nvSpPr>
            <p:spPr bwMode="auto">
              <a:xfrm>
                <a:off x="1735" y="1223"/>
                <a:ext cx="157" cy="1"/>
              </a:xfrm>
              <a:prstGeom prst="rect">
                <a:avLst/>
              </a:prstGeom>
              <a:solidFill>
                <a:srgbClr val="3874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Rectangle 289"/>
              <p:cNvSpPr>
                <a:spLocks noChangeArrowheads="1"/>
              </p:cNvSpPr>
              <p:nvPr/>
            </p:nvSpPr>
            <p:spPr bwMode="auto">
              <a:xfrm>
                <a:off x="1735" y="1224"/>
                <a:ext cx="157" cy="1"/>
              </a:xfrm>
              <a:prstGeom prst="rect">
                <a:avLst/>
              </a:prstGeom>
              <a:solidFill>
                <a:srgbClr val="3B7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Rectangle 290"/>
              <p:cNvSpPr>
                <a:spLocks noChangeArrowheads="1"/>
              </p:cNvSpPr>
              <p:nvPr/>
            </p:nvSpPr>
            <p:spPr bwMode="auto">
              <a:xfrm>
                <a:off x="1735" y="1225"/>
                <a:ext cx="157" cy="1"/>
              </a:xfrm>
              <a:prstGeom prst="rect">
                <a:avLst/>
              </a:prstGeom>
              <a:solidFill>
                <a:srgbClr val="3B7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Rectangle 291"/>
              <p:cNvSpPr>
                <a:spLocks noChangeArrowheads="1"/>
              </p:cNvSpPr>
              <p:nvPr/>
            </p:nvSpPr>
            <p:spPr bwMode="auto">
              <a:xfrm>
                <a:off x="1735" y="1226"/>
                <a:ext cx="157" cy="1"/>
              </a:xfrm>
              <a:prstGeom prst="rect">
                <a:avLst/>
              </a:prstGeom>
              <a:solidFill>
                <a:srgbClr val="3B7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Rectangle 292"/>
              <p:cNvSpPr>
                <a:spLocks noChangeArrowheads="1"/>
              </p:cNvSpPr>
              <p:nvPr/>
            </p:nvSpPr>
            <p:spPr bwMode="auto">
              <a:xfrm>
                <a:off x="1735" y="1227"/>
                <a:ext cx="157" cy="1"/>
              </a:xfrm>
              <a:prstGeom prst="rect">
                <a:avLst/>
              </a:prstGeom>
              <a:solidFill>
                <a:srgbClr val="3B7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Rectangle 293"/>
              <p:cNvSpPr>
                <a:spLocks noChangeArrowheads="1"/>
              </p:cNvSpPr>
              <p:nvPr/>
            </p:nvSpPr>
            <p:spPr bwMode="auto">
              <a:xfrm>
                <a:off x="1735" y="1228"/>
                <a:ext cx="157" cy="1"/>
              </a:xfrm>
              <a:prstGeom prst="rect">
                <a:avLst/>
              </a:prstGeom>
              <a:solidFill>
                <a:srgbClr val="3B7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Rectangle 294"/>
              <p:cNvSpPr>
                <a:spLocks noChangeArrowheads="1"/>
              </p:cNvSpPr>
              <p:nvPr/>
            </p:nvSpPr>
            <p:spPr bwMode="auto">
              <a:xfrm>
                <a:off x="1735" y="1229"/>
                <a:ext cx="157" cy="1"/>
              </a:xfrm>
              <a:prstGeom prst="rect">
                <a:avLst/>
              </a:prstGeom>
              <a:solidFill>
                <a:srgbClr val="3B8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Rectangle 295"/>
              <p:cNvSpPr>
                <a:spLocks noChangeArrowheads="1"/>
              </p:cNvSpPr>
              <p:nvPr/>
            </p:nvSpPr>
            <p:spPr bwMode="auto">
              <a:xfrm>
                <a:off x="1735" y="1230"/>
                <a:ext cx="157" cy="1"/>
              </a:xfrm>
              <a:prstGeom prst="rect">
                <a:avLst/>
              </a:prstGeom>
              <a:solidFill>
                <a:srgbClr val="3B8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Rectangle 296"/>
              <p:cNvSpPr>
                <a:spLocks noChangeArrowheads="1"/>
              </p:cNvSpPr>
              <p:nvPr/>
            </p:nvSpPr>
            <p:spPr bwMode="auto">
              <a:xfrm>
                <a:off x="1735" y="1231"/>
                <a:ext cx="157" cy="1"/>
              </a:xfrm>
              <a:prstGeom prst="rect">
                <a:avLst/>
              </a:prstGeom>
              <a:solidFill>
                <a:srgbClr val="3B8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Rectangle 297"/>
              <p:cNvSpPr>
                <a:spLocks noChangeArrowheads="1"/>
              </p:cNvSpPr>
              <p:nvPr/>
            </p:nvSpPr>
            <p:spPr bwMode="auto">
              <a:xfrm>
                <a:off x="1735" y="1232"/>
                <a:ext cx="157" cy="1"/>
              </a:xfrm>
              <a:prstGeom prst="rect">
                <a:avLst/>
              </a:prstGeom>
              <a:solidFill>
                <a:srgbClr val="3B8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Rectangle 298"/>
              <p:cNvSpPr>
                <a:spLocks noChangeArrowheads="1"/>
              </p:cNvSpPr>
              <p:nvPr/>
            </p:nvSpPr>
            <p:spPr bwMode="auto">
              <a:xfrm>
                <a:off x="1735" y="1233"/>
                <a:ext cx="157" cy="1"/>
              </a:xfrm>
              <a:prstGeom prst="rect">
                <a:avLst/>
              </a:prstGeom>
              <a:solidFill>
                <a:srgbClr val="3B8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Rectangle 299"/>
              <p:cNvSpPr>
                <a:spLocks noChangeArrowheads="1"/>
              </p:cNvSpPr>
              <p:nvPr/>
            </p:nvSpPr>
            <p:spPr bwMode="auto">
              <a:xfrm>
                <a:off x="1735" y="1234"/>
                <a:ext cx="157" cy="1"/>
              </a:xfrm>
              <a:prstGeom prst="rect">
                <a:avLst/>
              </a:prstGeom>
              <a:solidFill>
                <a:srgbClr val="3B8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Rectangle 300"/>
              <p:cNvSpPr>
                <a:spLocks noChangeArrowheads="1"/>
              </p:cNvSpPr>
              <p:nvPr/>
            </p:nvSpPr>
            <p:spPr bwMode="auto">
              <a:xfrm>
                <a:off x="1735" y="1235"/>
                <a:ext cx="157" cy="1"/>
              </a:xfrm>
              <a:prstGeom prst="rect">
                <a:avLst/>
              </a:prstGeom>
              <a:solidFill>
                <a:srgbClr val="3B9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Rectangle 301"/>
              <p:cNvSpPr>
                <a:spLocks noChangeArrowheads="1"/>
              </p:cNvSpPr>
              <p:nvPr/>
            </p:nvSpPr>
            <p:spPr bwMode="auto">
              <a:xfrm>
                <a:off x="1735" y="1236"/>
                <a:ext cx="157" cy="1"/>
              </a:xfrm>
              <a:prstGeom prst="rect">
                <a:avLst/>
              </a:prstGeom>
              <a:solidFill>
                <a:srgbClr val="3B9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Rectangle 302"/>
              <p:cNvSpPr>
                <a:spLocks noChangeArrowheads="1"/>
              </p:cNvSpPr>
              <p:nvPr/>
            </p:nvSpPr>
            <p:spPr bwMode="auto">
              <a:xfrm>
                <a:off x="1735" y="1237"/>
                <a:ext cx="157" cy="1"/>
              </a:xfrm>
              <a:prstGeom prst="rect">
                <a:avLst/>
              </a:prstGeom>
              <a:solidFill>
                <a:srgbClr val="3B9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Rectangle 303"/>
              <p:cNvSpPr>
                <a:spLocks noChangeArrowheads="1"/>
              </p:cNvSpPr>
              <p:nvPr/>
            </p:nvSpPr>
            <p:spPr bwMode="auto">
              <a:xfrm>
                <a:off x="1735" y="1238"/>
                <a:ext cx="157" cy="1"/>
              </a:xfrm>
              <a:prstGeom prst="rect">
                <a:avLst/>
              </a:prstGeom>
              <a:solidFill>
                <a:srgbClr val="3B9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Rectangle 304"/>
              <p:cNvSpPr>
                <a:spLocks noChangeArrowheads="1"/>
              </p:cNvSpPr>
              <p:nvPr/>
            </p:nvSpPr>
            <p:spPr bwMode="auto">
              <a:xfrm>
                <a:off x="1735" y="1239"/>
                <a:ext cx="157" cy="1"/>
              </a:xfrm>
              <a:prstGeom prst="rect">
                <a:avLst/>
              </a:prstGeom>
              <a:solidFill>
                <a:srgbClr val="3B9A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Rectangle 305"/>
              <p:cNvSpPr>
                <a:spLocks noChangeArrowheads="1"/>
              </p:cNvSpPr>
              <p:nvPr/>
            </p:nvSpPr>
            <p:spPr bwMode="auto">
              <a:xfrm>
                <a:off x="1735" y="1240"/>
                <a:ext cx="157" cy="1"/>
              </a:xfrm>
              <a:prstGeom prst="rect">
                <a:avLst/>
              </a:prstGeom>
              <a:solidFill>
                <a:srgbClr val="3B9D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Rectangle 306"/>
              <p:cNvSpPr>
                <a:spLocks noChangeArrowheads="1"/>
              </p:cNvSpPr>
              <p:nvPr/>
            </p:nvSpPr>
            <p:spPr bwMode="auto">
              <a:xfrm>
                <a:off x="1735" y="1241"/>
                <a:ext cx="157" cy="1"/>
              </a:xfrm>
              <a:prstGeom prst="rect">
                <a:avLst/>
              </a:prstGeom>
              <a:solidFill>
                <a:srgbClr val="3B9D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Rectangle 307"/>
              <p:cNvSpPr>
                <a:spLocks noChangeArrowheads="1"/>
              </p:cNvSpPr>
              <p:nvPr/>
            </p:nvSpPr>
            <p:spPr bwMode="auto">
              <a:xfrm>
                <a:off x="1735" y="1242"/>
                <a:ext cx="157" cy="1"/>
              </a:xfrm>
              <a:prstGeom prst="rect">
                <a:avLst/>
              </a:prstGeom>
              <a:solidFill>
                <a:srgbClr val="3BA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Rectangle 308"/>
              <p:cNvSpPr>
                <a:spLocks noChangeArrowheads="1"/>
              </p:cNvSpPr>
              <p:nvPr/>
            </p:nvSpPr>
            <p:spPr bwMode="auto">
              <a:xfrm>
                <a:off x="1735" y="1243"/>
                <a:ext cx="157" cy="1"/>
              </a:xfrm>
              <a:prstGeom prst="rect">
                <a:avLst/>
              </a:prstGeom>
              <a:solidFill>
                <a:srgbClr val="3BA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Rectangle 309"/>
              <p:cNvSpPr>
                <a:spLocks noChangeArrowheads="1"/>
              </p:cNvSpPr>
              <p:nvPr/>
            </p:nvSpPr>
            <p:spPr bwMode="auto">
              <a:xfrm>
                <a:off x="1735" y="1244"/>
                <a:ext cx="157" cy="1"/>
              </a:xfrm>
              <a:prstGeom prst="rect">
                <a:avLst/>
              </a:prstGeom>
              <a:solidFill>
                <a:srgbClr val="3BA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Rectangle 310"/>
              <p:cNvSpPr>
                <a:spLocks noChangeArrowheads="1"/>
              </p:cNvSpPr>
              <p:nvPr/>
            </p:nvSpPr>
            <p:spPr bwMode="auto">
              <a:xfrm>
                <a:off x="1735" y="1245"/>
                <a:ext cx="157" cy="1"/>
              </a:xfrm>
              <a:prstGeom prst="rect">
                <a:avLst/>
              </a:prstGeom>
              <a:solidFill>
                <a:srgbClr val="38A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Rectangle 311"/>
              <p:cNvSpPr>
                <a:spLocks noChangeArrowheads="1"/>
              </p:cNvSpPr>
              <p:nvPr/>
            </p:nvSpPr>
            <p:spPr bwMode="auto">
              <a:xfrm>
                <a:off x="1735" y="1246"/>
                <a:ext cx="157" cy="1"/>
              </a:xfrm>
              <a:prstGeom prst="rect">
                <a:avLst/>
              </a:prstGeom>
              <a:solidFill>
                <a:srgbClr val="38A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Rectangle 312"/>
              <p:cNvSpPr>
                <a:spLocks noChangeArrowheads="1"/>
              </p:cNvSpPr>
              <p:nvPr/>
            </p:nvSpPr>
            <p:spPr bwMode="auto">
              <a:xfrm>
                <a:off x="1735" y="1247"/>
                <a:ext cx="157" cy="1"/>
              </a:xfrm>
              <a:prstGeom prst="rect">
                <a:avLst/>
              </a:prstGeom>
              <a:solidFill>
                <a:srgbClr val="38A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Rectangle 313"/>
              <p:cNvSpPr>
                <a:spLocks noChangeArrowheads="1"/>
              </p:cNvSpPr>
              <p:nvPr/>
            </p:nvSpPr>
            <p:spPr bwMode="auto">
              <a:xfrm>
                <a:off x="1735" y="1248"/>
                <a:ext cx="157" cy="1"/>
              </a:xfrm>
              <a:prstGeom prst="rect">
                <a:avLst/>
              </a:prstGeom>
              <a:solidFill>
                <a:srgbClr val="38A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Rectangle 314"/>
              <p:cNvSpPr>
                <a:spLocks noChangeArrowheads="1"/>
              </p:cNvSpPr>
              <p:nvPr/>
            </p:nvSpPr>
            <p:spPr bwMode="auto">
              <a:xfrm>
                <a:off x="1735" y="1249"/>
                <a:ext cx="157" cy="1"/>
              </a:xfrm>
              <a:prstGeom prst="rect">
                <a:avLst/>
              </a:prstGeom>
              <a:solidFill>
                <a:srgbClr val="38B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Rectangle 315"/>
              <p:cNvSpPr>
                <a:spLocks noChangeArrowheads="1"/>
              </p:cNvSpPr>
              <p:nvPr/>
            </p:nvSpPr>
            <p:spPr bwMode="auto">
              <a:xfrm>
                <a:off x="1735" y="1250"/>
                <a:ext cx="157" cy="1"/>
              </a:xfrm>
              <a:prstGeom prst="rect">
                <a:avLst/>
              </a:prstGeom>
              <a:solidFill>
                <a:srgbClr val="38B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Rectangle 316"/>
              <p:cNvSpPr>
                <a:spLocks noChangeArrowheads="1"/>
              </p:cNvSpPr>
              <p:nvPr/>
            </p:nvSpPr>
            <p:spPr bwMode="auto">
              <a:xfrm>
                <a:off x="1735" y="1251"/>
                <a:ext cx="157" cy="1"/>
              </a:xfrm>
              <a:prstGeom prst="rect">
                <a:avLst/>
              </a:prstGeom>
              <a:solidFill>
                <a:srgbClr val="36B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Rectangle 317"/>
              <p:cNvSpPr>
                <a:spLocks noChangeArrowheads="1"/>
              </p:cNvSpPr>
              <p:nvPr/>
            </p:nvSpPr>
            <p:spPr bwMode="auto">
              <a:xfrm>
                <a:off x="1735" y="1252"/>
                <a:ext cx="157" cy="1"/>
              </a:xfrm>
              <a:prstGeom prst="rect">
                <a:avLst/>
              </a:prstGeom>
              <a:solidFill>
                <a:srgbClr val="36B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Rectangle 318"/>
              <p:cNvSpPr>
                <a:spLocks noChangeArrowheads="1"/>
              </p:cNvSpPr>
              <p:nvPr/>
            </p:nvSpPr>
            <p:spPr bwMode="auto">
              <a:xfrm>
                <a:off x="1735" y="1253"/>
                <a:ext cx="157" cy="1"/>
              </a:xfrm>
              <a:prstGeom prst="rect">
                <a:avLst/>
              </a:prstGeom>
              <a:solidFill>
                <a:srgbClr val="36B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Rectangle 319"/>
              <p:cNvSpPr>
                <a:spLocks noChangeArrowheads="1"/>
              </p:cNvSpPr>
              <p:nvPr/>
            </p:nvSpPr>
            <p:spPr bwMode="auto">
              <a:xfrm>
                <a:off x="1735" y="1254"/>
                <a:ext cx="157" cy="1"/>
              </a:xfrm>
              <a:prstGeom prst="rect">
                <a:avLst/>
              </a:prstGeom>
              <a:solidFill>
                <a:srgbClr val="36B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Rectangle 320"/>
              <p:cNvSpPr>
                <a:spLocks noChangeArrowheads="1"/>
              </p:cNvSpPr>
              <p:nvPr/>
            </p:nvSpPr>
            <p:spPr bwMode="auto">
              <a:xfrm>
                <a:off x="1735" y="1255"/>
                <a:ext cx="157" cy="1"/>
              </a:xfrm>
              <a:prstGeom prst="rect">
                <a:avLst/>
              </a:prstGeom>
              <a:solidFill>
                <a:srgbClr val="33C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Rectangle 321"/>
              <p:cNvSpPr>
                <a:spLocks noChangeArrowheads="1"/>
              </p:cNvSpPr>
              <p:nvPr/>
            </p:nvSpPr>
            <p:spPr bwMode="auto">
              <a:xfrm>
                <a:off x="1735" y="1256"/>
                <a:ext cx="157" cy="2"/>
              </a:xfrm>
              <a:prstGeom prst="rect">
                <a:avLst/>
              </a:prstGeom>
              <a:solidFill>
                <a:srgbClr val="33C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Rectangle 322"/>
              <p:cNvSpPr>
                <a:spLocks noChangeArrowheads="1"/>
              </p:cNvSpPr>
              <p:nvPr/>
            </p:nvSpPr>
            <p:spPr bwMode="auto">
              <a:xfrm>
                <a:off x="1735" y="1258"/>
                <a:ext cx="157" cy="1"/>
              </a:xfrm>
              <a:prstGeom prst="rect">
                <a:avLst/>
              </a:prstGeom>
              <a:solidFill>
                <a:srgbClr val="30C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Rectangle 323"/>
              <p:cNvSpPr>
                <a:spLocks noChangeArrowheads="1"/>
              </p:cNvSpPr>
              <p:nvPr/>
            </p:nvSpPr>
            <p:spPr bwMode="auto">
              <a:xfrm>
                <a:off x="1735" y="1259"/>
                <a:ext cx="157" cy="1"/>
              </a:xfrm>
              <a:prstGeom prst="rect">
                <a:avLst/>
              </a:prstGeom>
              <a:solidFill>
                <a:srgbClr val="30C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Rectangle 324"/>
              <p:cNvSpPr>
                <a:spLocks noChangeArrowheads="1"/>
              </p:cNvSpPr>
              <p:nvPr/>
            </p:nvSpPr>
            <p:spPr bwMode="auto">
              <a:xfrm>
                <a:off x="1735" y="1260"/>
                <a:ext cx="157" cy="1"/>
              </a:xfrm>
              <a:prstGeom prst="rect">
                <a:avLst/>
              </a:prstGeom>
              <a:solidFill>
                <a:srgbClr val="30C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Rectangle 325"/>
              <p:cNvSpPr>
                <a:spLocks noChangeArrowheads="1"/>
              </p:cNvSpPr>
              <p:nvPr/>
            </p:nvSpPr>
            <p:spPr bwMode="auto">
              <a:xfrm>
                <a:off x="1735" y="1261"/>
                <a:ext cx="157" cy="1"/>
              </a:xfrm>
              <a:prstGeom prst="rect">
                <a:avLst/>
              </a:prstGeom>
              <a:solidFill>
                <a:srgbClr val="2ECE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Rectangle 326"/>
              <p:cNvSpPr>
                <a:spLocks noChangeArrowheads="1"/>
              </p:cNvSpPr>
              <p:nvPr/>
            </p:nvSpPr>
            <p:spPr bwMode="auto">
              <a:xfrm>
                <a:off x="1735" y="1262"/>
                <a:ext cx="157" cy="1"/>
              </a:xfrm>
              <a:prstGeom prst="rect">
                <a:avLst/>
              </a:prstGeom>
              <a:solidFill>
                <a:srgbClr val="2ED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Rectangle 327"/>
              <p:cNvSpPr>
                <a:spLocks noChangeArrowheads="1"/>
              </p:cNvSpPr>
              <p:nvPr/>
            </p:nvSpPr>
            <p:spPr bwMode="auto">
              <a:xfrm>
                <a:off x="1735" y="1263"/>
                <a:ext cx="157" cy="1"/>
              </a:xfrm>
              <a:prstGeom prst="rect">
                <a:avLst/>
              </a:prstGeom>
              <a:solidFill>
                <a:srgbClr val="2BD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Rectangle 328"/>
              <p:cNvSpPr>
                <a:spLocks noChangeArrowheads="1"/>
              </p:cNvSpPr>
              <p:nvPr/>
            </p:nvSpPr>
            <p:spPr bwMode="auto">
              <a:xfrm>
                <a:off x="1735" y="1264"/>
                <a:ext cx="157" cy="1"/>
              </a:xfrm>
              <a:prstGeom prst="rect">
                <a:avLst/>
              </a:prstGeom>
              <a:solidFill>
                <a:srgbClr val="2BD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Rectangle 329"/>
              <p:cNvSpPr>
                <a:spLocks noChangeArrowheads="1"/>
              </p:cNvSpPr>
              <p:nvPr/>
            </p:nvSpPr>
            <p:spPr bwMode="auto">
              <a:xfrm>
                <a:off x="1735" y="1265"/>
                <a:ext cx="157" cy="1"/>
              </a:xfrm>
              <a:prstGeom prst="rect">
                <a:avLst/>
              </a:prstGeom>
              <a:solidFill>
                <a:srgbClr val="29D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Rectangle 330"/>
              <p:cNvSpPr>
                <a:spLocks noChangeArrowheads="1"/>
              </p:cNvSpPr>
              <p:nvPr/>
            </p:nvSpPr>
            <p:spPr bwMode="auto">
              <a:xfrm>
                <a:off x="1735" y="1266"/>
                <a:ext cx="157" cy="1"/>
              </a:xfrm>
              <a:prstGeom prst="rect">
                <a:avLst/>
              </a:prstGeom>
              <a:solidFill>
                <a:srgbClr val="29D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Rectangle 331"/>
              <p:cNvSpPr>
                <a:spLocks noChangeArrowheads="1"/>
              </p:cNvSpPr>
              <p:nvPr/>
            </p:nvSpPr>
            <p:spPr bwMode="auto">
              <a:xfrm>
                <a:off x="1735" y="1267"/>
                <a:ext cx="157" cy="1"/>
              </a:xfrm>
              <a:prstGeom prst="rect">
                <a:avLst/>
              </a:prstGeom>
              <a:solidFill>
                <a:srgbClr val="26DE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Rectangle 332"/>
              <p:cNvSpPr>
                <a:spLocks noChangeArrowheads="1"/>
              </p:cNvSpPr>
              <p:nvPr/>
            </p:nvSpPr>
            <p:spPr bwMode="auto">
              <a:xfrm>
                <a:off x="1735" y="1268"/>
                <a:ext cx="157" cy="1"/>
              </a:xfrm>
              <a:prstGeom prst="rect">
                <a:avLst/>
              </a:prstGeom>
              <a:solidFill>
                <a:srgbClr val="26E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Rectangle 333"/>
              <p:cNvSpPr>
                <a:spLocks noChangeArrowheads="1"/>
              </p:cNvSpPr>
              <p:nvPr/>
            </p:nvSpPr>
            <p:spPr bwMode="auto">
              <a:xfrm>
                <a:off x="1735" y="1269"/>
                <a:ext cx="157" cy="1"/>
              </a:xfrm>
              <a:prstGeom prst="rect">
                <a:avLst/>
              </a:prstGeom>
              <a:solidFill>
                <a:srgbClr val="24E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Rectangle 334"/>
              <p:cNvSpPr>
                <a:spLocks noChangeArrowheads="1"/>
              </p:cNvSpPr>
              <p:nvPr/>
            </p:nvSpPr>
            <p:spPr bwMode="auto">
              <a:xfrm>
                <a:off x="1735" y="1270"/>
                <a:ext cx="157" cy="1"/>
              </a:xfrm>
              <a:prstGeom prst="rect">
                <a:avLst/>
              </a:prstGeom>
              <a:solidFill>
                <a:srgbClr val="21E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Rectangle 335"/>
              <p:cNvSpPr>
                <a:spLocks noChangeArrowheads="1"/>
              </p:cNvSpPr>
              <p:nvPr/>
            </p:nvSpPr>
            <p:spPr bwMode="auto">
              <a:xfrm>
                <a:off x="1735" y="1271"/>
                <a:ext cx="157" cy="1"/>
              </a:xfrm>
              <a:prstGeom prst="rect">
                <a:avLst/>
              </a:prstGeom>
              <a:solidFill>
                <a:srgbClr val="21E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Rectangle 336"/>
              <p:cNvSpPr>
                <a:spLocks noChangeArrowheads="1"/>
              </p:cNvSpPr>
              <p:nvPr/>
            </p:nvSpPr>
            <p:spPr bwMode="auto">
              <a:xfrm>
                <a:off x="1735" y="1272"/>
                <a:ext cx="157" cy="1"/>
              </a:xfrm>
              <a:prstGeom prst="rect">
                <a:avLst/>
              </a:prstGeom>
              <a:solidFill>
                <a:srgbClr val="1F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Rectangle 337"/>
              <p:cNvSpPr>
                <a:spLocks noChangeArrowheads="1"/>
              </p:cNvSpPr>
              <p:nvPr/>
            </p:nvSpPr>
            <p:spPr bwMode="auto">
              <a:xfrm>
                <a:off x="1735" y="1273"/>
                <a:ext cx="157" cy="1"/>
              </a:xfrm>
              <a:prstGeom prst="rect">
                <a:avLst/>
              </a:prstGeom>
              <a:solidFill>
                <a:srgbClr val="1CF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Rectangle 338"/>
              <p:cNvSpPr>
                <a:spLocks noChangeArrowheads="1"/>
              </p:cNvSpPr>
              <p:nvPr/>
            </p:nvSpPr>
            <p:spPr bwMode="auto">
              <a:xfrm>
                <a:off x="1735" y="1274"/>
                <a:ext cx="157" cy="1"/>
              </a:xfrm>
              <a:prstGeom prst="rect">
                <a:avLst/>
              </a:prstGeom>
              <a:solidFill>
                <a:srgbClr val="19F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Rectangle 339"/>
              <p:cNvSpPr>
                <a:spLocks noChangeArrowheads="1"/>
              </p:cNvSpPr>
              <p:nvPr/>
            </p:nvSpPr>
            <p:spPr bwMode="auto">
              <a:xfrm>
                <a:off x="1735" y="1275"/>
                <a:ext cx="157" cy="1"/>
              </a:xfrm>
              <a:prstGeom prst="rect">
                <a:avLst/>
              </a:prstGeom>
              <a:solidFill>
                <a:srgbClr val="17F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Rectangle 340"/>
              <p:cNvSpPr>
                <a:spLocks noChangeArrowheads="1"/>
              </p:cNvSpPr>
              <p:nvPr/>
            </p:nvSpPr>
            <p:spPr bwMode="auto">
              <a:xfrm>
                <a:off x="1735" y="1276"/>
                <a:ext cx="157" cy="1"/>
              </a:xfrm>
              <a:prstGeom prst="rect">
                <a:avLst/>
              </a:prstGeom>
              <a:solidFill>
                <a:srgbClr val="14F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Rectangle 341"/>
              <p:cNvSpPr>
                <a:spLocks noChangeArrowheads="1"/>
              </p:cNvSpPr>
              <p:nvPr/>
            </p:nvSpPr>
            <p:spPr bwMode="auto">
              <a:xfrm>
                <a:off x="1735" y="1277"/>
                <a:ext cx="157" cy="1"/>
              </a:xfrm>
              <a:prstGeom prst="rect">
                <a:avLst/>
              </a:prstGeom>
              <a:solidFill>
                <a:srgbClr val="0FF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Rectangle 342"/>
              <p:cNvSpPr>
                <a:spLocks noChangeArrowheads="1"/>
              </p:cNvSpPr>
              <p:nvPr/>
            </p:nvSpPr>
            <p:spPr bwMode="auto">
              <a:xfrm>
                <a:off x="1735" y="1278"/>
                <a:ext cx="157" cy="1"/>
              </a:xfrm>
              <a:prstGeom prst="rect">
                <a:avLst/>
              </a:prstGeom>
              <a:solidFill>
                <a:srgbClr val="0AF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Rectangle 343"/>
              <p:cNvSpPr>
                <a:spLocks noChangeArrowheads="1"/>
              </p:cNvSpPr>
              <p:nvPr/>
            </p:nvSpPr>
            <p:spPr bwMode="auto">
              <a:xfrm>
                <a:off x="1735" y="1279"/>
                <a:ext cx="157" cy="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Rectangle 344"/>
              <p:cNvSpPr>
                <a:spLocks noChangeArrowheads="1"/>
              </p:cNvSpPr>
              <p:nvPr/>
            </p:nvSpPr>
            <p:spPr bwMode="auto">
              <a:xfrm>
                <a:off x="1735" y="1280"/>
                <a:ext cx="157" cy="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Rectangle 345"/>
              <p:cNvSpPr>
                <a:spLocks noChangeArrowheads="1"/>
              </p:cNvSpPr>
              <p:nvPr/>
            </p:nvSpPr>
            <p:spPr bwMode="auto">
              <a:xfrm>
                <a:off x="1735" y="1281"/>
                <a:ext cx="157" cy="1"/>
              </a:xfrm>
              <a:prstGeom prst="rect">
                <a:avLst/>
              </a:prstGeom>
              <a:solidFill>
                <a:srgbClr val="17FF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Rectangle 346"/>
              <p:cNvSpPr>
                <a:spLocks noChangeArrowheads="1"/>
              </p:cNvSpPr>
              <p:nvPr/>
            </p:nvSpPr>
            <p:spPr bwMode="auto">
              <a:xfrm>
                <a:off x="1735" y="1282"/>
                <a:ext cx="157" cy="1"/>
              </a:xfrm>
              <a:prstGeom prst="rect">
                <a:avLst/>
              </a:prstGeom>
              <a:solidFill>
                <a:srgbClr val="21FF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Rectangle 347"/>
              <p:cNvSpPr>
                <a:spLocks noChangeArrowheads="1"/>
              </p:cNvSpPr>
              <p:nvPr/>
            </p:nvSpPr>
            <p:spPr bwMode="auto">
              <a:xfrm>
                <a:off x="1735" y="1283"/>
                <a:ext cx="157" cy="1"/>
              </a:xfrm>
              <a:prstGeom prst="rect">
                <a:avLst/>
              </a:prstGeom>
              <a:solidFill>
                <a:srgbClr val="29FF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Rectangle 348"/>
              <p:cNvSpPr>
                <a:spLocks noChangeArrowheads="1"/>
              </p:cNvSpPr>
              <p:nvPr/>
            </p:nvSpPr>
            <p:spPr bwMode="auto">
              <a:xfrm>
                <a:off x="1735" y="1284"/>
                <a:ext cx="157" cy="1"/>
              </a:xfrm>
              <a:prstGeom prst="rect">
                <a:avLst/>
              </a:prstGeom>
              <a:solidFill>
                <a:srgbClr val="2EFF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Rectangle 349"/>
              <p:cNvSpPr>
                <a:spLocks noChangeArrowheads="1"/>
              </p:cNvSpPr>
              <p:nvPr/>
            </p:nvSpPr>
            <p:spPr bwMode="auto">
              <a:xfrm>
                <a:off x="1735" y="1285"/>
                <a:ext cx="157" cy="1"/>
              </a:xfrm>
              <a:prstGeom prst="rect">
                <a:avLst/>
              </a:prstGeom>
              <a:solidFill>
                <a:srgbClr val="36FF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Rectangle 350"/>
              <p:cNvSpPr>
                <a:spLocks noChangeArrowheads="1"/>
              </p:cNvSpPr>
              <p:nvPr/>
            </p:nvSpPr>
            <p:spPr bwMode="auto">
              <a:xfrm>
                <a:off x="1735" y="1286"/>
                <a:ext cx="157" cy="1"/>
              </a:xfrm>
              <a:prstGeom prst="rect">
                <a:avLst/>
              </a:prstGeom>
              <a:solidFill>
                <a:srgbClr val="3BFF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Rectangle 351"/>
              <p:cNvSpPr>
                <a:spLocks noChangeArrowheads="1"/>
              </p:cNvSpPr>
              <p:nvPr/>
            </p:nvSpPr>
            <p:spPr bwMode="auto">
              <a:xfrm>
                <a:off x="1735" y="1287"/>
                <a:ext cx="157" cy="1"/>
              </a:xfrm>
              <a:prstGeom prst="rect">
                <a:avLst/>
              </a:prstGeom>
              <a:solidFill>
                <a:srgbClr val="40F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Rectangle 352"/>
              <p:cNvSpPr>
                <a:spLocks noChangeArrowheads="1"/>
              </p:cNvSpPr>
              <p:nvPr/>
            </p:nvSpPr>
            <p:spPr bwMode="auto">
              <a:xfrm>
                <a:off x="1735" y="1288"/>
                <a:ext cx="157" cy="1"/>
              </a:xfrm>
              <a:prstGeom prst="rect">
                <a:avLst/>
              </a:prstGeom>
              <a:solidFill>
                <a:srgbClr val="45FF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Rectangle 353"/>
              <p:cNvSpPr>
                <a:spLocks noChangeArrowheads="1"/>
              </p:cNvSpPr>
              <p:nvPr/>
            </p:nvSpPr>
            <p:spPr bwMode="auto">
              <a:xfrm>
                <a:off x="1735" y="1289"/>
                <a:ext cx="157" cy="1"/>
              </a:xfrm>
              <a:prstGeom prst="rect">
                <a:avLst/>
              </a:prstGeom>
              <a:solidFill>
                <a:srgbClr val="4AF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Rectangle 354"/>
              <p:cNvSpPr>
                <a:spLocks noChangeArrowheads="1"/>
              </p:cNvSpPr>
              <p:nvPr/>
            </p:nvSpPr>
            <p:spPr bwMode="auto">
              <a:xfrm>
                <a:off x="1735" y="1290"/>
                <a:ext cx="157" cy="1"/>
              </a:xfrm>
              <a:prstGeom prst="rect">
                <a:avLst/>
              </a:prstGeom>
              <a:solidFill>
                <a:srgbClr val="4CFF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Rectangle 355"/>
              <p:cNvSpPr>
                <a:spLocks noChangeArrowheads="1"/>
              </p:cNvSpPr>
              <p:nvPr/>
            </p:nvSpPr>
            <p:spPr bwMode="auto">
              <a:xfrm>
                <a:off x="1735" y="1291"/>
                <a:ext cx="157" cy="1"/>
              </a:xfrm>
              <a:prstGeom prst="rect">
                <a:avLst/>
              </a:prstGeom>
              <a:solidFill>
                <a:srgbClr val="52FF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Rectangle 356"/>
              <p:cNvSpPr>
                <a:spLocks noChangeArrowheads="1"/>
              </p:cNvSpPr>
              <p:nvPr/>
            </p:nvSpPr>
            <p:spPr bwMode="auto">
              <a:xfrm>
                <a:off x="1735" y="1292"/>
                <a:ext cx="157" cy="1"/>
              </a:xfrm>
              <a:prstGeom prst="rect">
                <a:avLst/>
              </a:prstGeom>
              <a:solidFill>
                <a:srgbClr val="54FF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Rectangle 357"/>
              <p:cNvSpPr>
                <a:spLocks noChangeArrowheads="1"/>
              </p:cNvSpPr>
              <p:nvPr/>
            </p:nvSpPr>
            <p:spPr bwMode="auto">
              <a:xfrm>
                <a:off x="1735" y="1293"/>
                <a:ext cx="157" cy="1"/>
              </a:xfrm>
              <a:prstGeom prst="rect">
                <a:avLst/>
              </a:prstGeom>
              <a:solidFill>
                <a:srgbClr val="5CFF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Rectangle 358"/>
              <p:cNvSpPr>
                <a:spLocks noChangeArrowheads="1"/>
              </p:cNvSpPr>
              <p:nvPr/>
            </p:nvSpPr>
            <p:spPr bwMode="auto">
              <a:xfrm>
                <a:off x="1735" y="1294"/>
                <a:ext cx="157" cy="1"/>
              </a:xfrm>
              <a:prstGeom prst="rect">
                <a:avLst/>
              </a:prstGeom>
              <a:solidFill>
                <a:srgbClr val="61FF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Rectangle 359"/>
              <p:cNvSpPr>
                <a:spLocks noChangeArrowheads="1"/>
              </p:cNvSpPr>
              <p:nvPr/>
            </p:nvSpPr>
            <p:spPr bwMode="auto">
              <a:xfrm>
                <a:off x="1735" y="1295"/>
                <a:ext cx="157" cy="2"/>
              </a:xfrm>
              <a:prstGeom prst="rect">
                <a:avLst/>
              </a:prstGeom>
              <a:solidFill>
                <a:srgbClr val="63FF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Rectangle 360"/>
              <p:cNvSpPr>
                <a:spLocks noChangeArrowheads="1"/>
              </p:cNvSpPr>
              <p:nvPr/>
            </p:nvSpPr>
            <p:spPr bwMode="auto">
              <a:xfrm>
                <a:off x="1735" y="1297"/>
                <a:ext cx="157" cy="1"/>
              </a:xfrm>
              <a:prstGeom prst="rect">
                <a:avLst/>
              </a:prstGeom>
              <a:solidFill>
                <a:srgbClr val="66FF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Rectangle 361"/>
              <p:cNvSpPr>
                <a:spLocks noChangeArrowheads="1"/>
              </p:cNvSpPr>
              <p:nvPr/>
            </p:nvSpPr>
            <p:spPr bwMode="auto">
              <a:xfrm>
                <a:off x="1735" y="1298"/>
                <a:ext cx="157" cy="1"/>
              </a:xfrm>
              <a:prstGeom prst="rect">
                <a:avLst/>
              </a:prstGeom>
              <a:solidFill>
                <a:srgbClr val="6BFF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Rectangle 362"/>
              <p:cNvSpPr>
                <a:spLocks noChangeArrowheads="1"/>
              </p:cNvSpPr>
              <p:nvPr/>
            </p:nvSpPr>
            <p:spPr bwMode="auto">
              <a:xfrm>
                <a:off x="1735" y="1299"/>
                <a:ext cx="157" cy="1"/>
              </a:xfrm>
              <a:prstGeom prst="rect">
                <a:avLst/>
              </a:prstGeom>
              <a:solidFill>
                <a:srgbClr val="6EFF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Rectangle 363"/>
              <p:cNvSpPr>
                <a:spLocks noChangeArrowheads="1"/>
              </p:cNvSpPr>
              <p:nvPr/>
            </p:nvSpPr>
            <p:spPr bwMode="auto">
              <a:xfrm>
                <a:off x="1735" y="1300"/>
                <a:ext cx="157" cy="1"/>
              </a:xfrm>
              <a:prstGeom prst="rect">
                <a:avLst/>
              </a:prstGeom>
              <a:solidFill>
                <a:srgbClr val="70FF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Rectangle 364"/>
              <p:cNvSpPr>
                <a:spLocks noChangeArrowheads="1"/>
              </p:cNvSpPr>
              <p:nvPr/>
            </p:nvSpPr>
            <p:spPr bwMode="auto">
              <a:xfrm>
                <a:off x="1735" y="1301"/>
                <a:ext cx="157" cy="1"/>
              </a:xfrm>
              <a:prstGeom prst="rect">
                <a:avLst/>
              </a:prstGeom>
              <a:solidFill>
                <a:srgbClr val="73FF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Rectangle 365"/>
              <p:cNvSpPr>
                <a:spLocks noChangeArrowheads="1"/>
              </p:cNvSpPr>
              <p:nvPr/>
            </p:nvSpPr>
            <p:spPr bwMode="auto">
              <a:xfrm>
                <a:off x="1735" y="1302"/>
                <a:ext cx="157" cy="1"/>
              </a:xfrm>
              <a:prstGeom prst="rect">
                <a:avLst/>
              </a:prstGeom>
              <a:solidFill>
                <a:srgbClr val="75FF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Rectangle 366"/>
              <p:cNvSpPr>
                <a:spLocks noChangeArrowheads="1"/>
              </p:cNvSpPr>
              <p:nvPr/>
            </p:nvSpPr>
            <p:spPr bwMode="auto">
              <a:xfrm>
                <a:off x="1735" y="1303"/>
                <a:ext cx="157" cy="1"/>
              </a:xfrm>
              <a:prstGeom prst="rect">
                <a:avLst/>
              </a:prstGeom>
              <a:solidFill>
                <a:srgbClr val="78F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Rectangle 367"/>
              <p:cNvSpPr>
                <a:spLocks noChangeArrowheads="1"/>
              </p:cNvSpPr>
              <p:nvPr/>
            </p:nvSpPr>
            <p:spPr bwMode="auto">
              <a:xfrm>
                <a:off x="1735" y="1304"/>
                <a:ext cx="157" cy="1"/>
              </a:xfrm>
              <a:prstGeom prst="rect">
                <a:avLst/>
              </a:prstGeom>
              <a:solidFill>
                <a:srgbClr val="7DF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Rectangle 368"/>
              <p:cNvSpPr>
                <a:spLocks noChangeArrowheads="1"/>
              </p:cNvSpPr>
              <p:nvPr/>
            </p:nvSpPr>
            <p:spPr bwMode="auto">
              <a:xfrm>
                <a:off x="1735" y="1305"/>
                <a:ext cx="157" cy="1"/>
              </a:xfrm>
              <a:prstGeom prst="rect">
                <a:avLst/>
              </a:prstGeom>
              <a:solidFill>
                <a:srgbClr val="80FF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Rectangle 369"/>
              <p:cNvSpPr>
                <a:spLocks noChangeArrowheads="1"/>
              </p:cNvSpPr>
              <p:nvPr/>
            </p:nvSpPr>
            <p:spPr bwMode="auto">
              <a:xfrm>
                <a:off x="1735" y="1306"/>
                <a:ext cx="157" cy="1"/>
              </a:xfrm>
              <a:prstGeom prst="rect">
                <a:avLst/>
              </a:prstGeom>
              <a:solidFill>
                <a:srgbClr val="82FF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Rectangle 370"/>
              <p:cNvSpPr>
                <a:spLocks noChangeArrowheads="1"/>
              </p:cNvSpPr>
              <p:nvPr/>
            </p:nvSpPr>
            <p:spPr bwMode="auto">
              <a:xfrm>
                <a:off x="1735" y="1307"/>
                <a:ext cx="157" cy="1"/>
              </a:xfrm>
              <a:prstGeom prst="rect">
                <a:avLst/>
              </a:prstGeom>
              <a:solidFill>
                <a:srgbClr val="85FF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Rectangle 371"/>
              <p:cNvSpPr>
                <a:spLocks noChangeArrowheads="1"/>
              </p:cNvSpPr>
              <p:nvPr/>
            </p:nvSpPr>
            <p:spPr bwMode="auto">
              <a:xfrm>
                <a:off x="1735" y="1308"/>
                <a:ext cx="157" cy="1"/>
              </a:xfrm>
              <a:prstGeom prst="rect">
                <a:avLst/>
              </a:prstGeom>
              <a:solidFill>
                <a:srgbClr val="87F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Rectangle 372"/>
              <p:cNvSpPr>
                <a:spLocks noChangeArrowheads="1"/>
              </p:cNvSpPr>
              <p:nvPr/>
            </p:nvSpPr>
            <p:spPr bwMode="auto">
              <a:xfrm>
                <a:off x="1735" y="1309"/>
                <a:ext cx="157" cy="1"/>
              </a:xfrm>
              <a:prstGeom prst="rect">
                <a:avLst/>
              </a:prstGeom>
              <a:solidFill>
                <a:srgbClr val="8AFF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Rectangle 373"/>
              <p:cNvSpPr>
                <a:spLocks noChangeArrowheads="1"/>
              </p:cNvSpPr>
              <p:nvPr/>
            </p:nvSpPr>
            <p:spPr bwMode="auto">
              <a:xfrm>
                <a:off x="1735" y="1310"/>
                <a:ext cx="157" cy="1"/>
              </a:xfrm>
              <a:prstGeom prst="rect">
                <a:avLst/>
              </a:prstGeom>
              <a:solidFill>
                <a:srgbClr val="8CFF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Rectangle 374"/>
              <p:cNvSpPr>
                <a:spLocks noChangeArrowheads="1"/>
              </p:cNvSpPr>
              <p:nvPr/>
            </p:nvSpPr>
            <p:spPr bwMode="auto">
              <a:xfrm>
                <a:off x="1735" y="1311"/>
                <a:ext cx="157" cy="1"/>
              </a:xfrm>
              <a:prstGeom prst="rect">
                <a:avLst/>
              </a:prstGeom>
              <a:solidFill>
                <a:srgbClr val="8FFF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Rectangle 375"/>
              <p:cNvSpPr>
                <a:spLocks noChangeArrowheads="1"/>
              </p:cNvSpPr>
              <p:nvPr/>
            </p:nvSpPr>
            <p:spPr bwMode="auto">
              <a:xfrm>
                <a:off x="1735" y="1312"/>
                <a:ext cx="157" cy="1"/>
              </a:xfrm>
              <a:prstGeom prst="rect">
                <a:avLst/>
              </a:prstGeom>
              <a:solidFill>
                <a:srgbClr val="91FF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Rectangle 376"/>
              <p:cNvSpPr>
                <a:spLocks noChangeArrowheads="1"/>
              </p:cNvSpPr>
              <p:nvPr/>
            </p:nvSpPr>
            <p:spPr bwMode="auto">
              <a:xfrm>
                <a:off x="1735" y="1313"/>
                <a:ext cx="157" cy="1"/>
              </a:xfrm>
              <a:prstGeom prst="rect">
                <a:avLst/>
              </a:prstGeom>
              <a:solidFill>
                <a:srgbClr val="91FF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Rectangle 377"/>
              <p:cNvSpPr>
                <a:spLocks noChangeArrowheads="1"/>
              </p:cNvSpPr>
              <p:nvPr/>
            </p:nvSpPr>
            <p:spPr bwMode="auto">
              <a:xfrm>
                <a:off x="1735" y="1314"/>
                <a:ext cx="157" cy="1"/>
              </a:xfrm>
              <a:prstGeom prst="rect">
                <a:avLst/>
              </a:prstGeom>
              <a:solidFill>
                <a:srgbClr val="94FF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Rectangle 378"/>
              <p:cNvSpPr>
                <a:spLocks noChangeArrowheads="1"/>
              </p:cNvSpPr>
              <p:nvPr/>
            </p:nvSpPr>
            <p:spPr bwMode="auto">
              <a:xfrm>
                <a:off x="1735" y="1315"/>
                <a:ext cx="157" cy="1"/>
              </a:xfrm>
              <a:prstGeom prst="rect">
                <a:avLst/>
              </a:prstGeom>
              <a:solidFill>
                <a:srgbClr val="96FF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Rectangle 379"/>
              <p:cNvSpPr>
                <a:spLocks noChangeArrowheads="1"/>
              </p:cNvSpPr>
              <p:nvPr/>
            </p:nvSpPr>
            <p:spPr bwMode="auto">
              <a:xfrm>
                <a:off x="1735" y="1316"/>
                <a:ext cx="157" cy="1"/>
              </a:xfrm>
              <a:prstGeom prst="rect">
                <a:avLst/>
              </a:prstGeom>
              <a:solidFill>
                <a:srgbClr val="99FF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Rectangle 380"/>
              <p:cNvSpPr>
                <a:spLocks noChangeArrowheads="1"/>
              </p:cNvSpPr>
              <p:nvPr/>
            </p:nvSpPr>
            <p:spPr bwMode="auto">
              <a:xfrm>
                <a:off x="1735" y="1317"/>
                <a:ext cx="157" cy="1"/>
              </a:xfrm>
              <a:prstGeom prst="rect">
                <a:avLst/>
              </a:prstGeom>
              <a:solidFill>
                <a:srgbClr val="9CFF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Rectangle 381"/>
              <p:cNvSpPr>
                <a:spLocks noChangeArrowheads="1"/>
              </p:cNvSpPr>
              <p:nvPr/>
            </p:nvSpPr>
            <p:spPr bwMode="auto">
              <a:xfrm>
                <a:off x="1735" y="1318"/>
                <a:ext cx="157" cy="1"/>
              </a:xfrm>
              <a:prstGeom prst="rect">
                <a:avLst/>
              </a:prstGeom>
              <a:solidFill>
                <a:srgbClr val="9EFF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Rectangle 382"/>
              <p:cNvSpPr>
                <a:spLocks noChangeArrowheads="1"/>
              </p:cNvSpPr>
              <p:nvPr/>
            </p:nvSpPr>
            <p:spPr bwMode="auto">
              <a:xfrm>
                <a:off x="1735" y="1319"/>
                <a:ext cx="157" cy="1"/>
              </a:xfrm>
              <a:prstGeom prst="rect">
                <a:avLst/>
              </a:prstGeom>
              <a:solidFill>
                <a:srgbClr val="A1FF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Rectangle 383"/>
              <p:cNvSpPr>
                <a:spLocks noChangeArrowheads="1"/>
              </p:cNvSpPr>
              <p:nvPr/>
            </p:nvSpPr>
            <p:spPr bwMode="auto">
              <a:xfrm>
                <a:off x="1735" y="1320"/>
                <a:ext cx="157" cy="1"/>
              </a:xfrm>
              <a:prstGeom prst="rect">
                <a:avLst/>
              </a:prstGeom>
              <a:solidFill>
                <a:srgbClr val="A1FF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Rectangle 384"/>
              <p:cNvSpPr>
                <a:spLocks noChangeArrowheads="1"/>
              </p:cNvSpPr>
              <p:nvPr/>
            </p:nvSpPr>
            <p:spPr bwMode="auto">
              <a:xfrm>
                <a:off x="1735" y="1321"/>
                <a:ext cx="157" cy="1"/>
              </a:xfrm>
              <a:prstGeom prst="rect">
                <a:avLst/>
              </a:prstGeom>
              <a:solidFill>
                <a:srgbClr val="A5FF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Rectangle 385"/>
              <p:cNvSpPr>
                <a:spLocks noChangeArrowheads="1"/>
              </p:cNvSpPr>
              <p:nvPr/>
            </p:nvSpPr>
            <p:spPr bwMode="auto">
              <a:xfrm>
                <a:off x="1735" y="1322"/>
                <a:ext cx="157" cy="1"/>
              </a:xfrm>
              <a:prstGeom prst="rect">
                <a:avLst/>
              </a:prstGeom>
              <a:solidFill>
                <a:srgbClr val="A7FF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Rectangle 386"/>
              <p:cNvSpPr>
                <a:spLocks noChangeArrowheads="1"/>
              </p:cNvSpPr>
              <p:nvPr/>
            </p:nvSpPr>
            <p:spPr bwMode="auto">
              <a:xfrm>
                <a:off x="1735" y="1323"/>
                <a:ext cx="157" cy="1"/>
              </a:xfrm>
              <a:prstGeom prst="rect">
                <a:avLst/>
              </a:prstGeom>
              <a:solidFill>
                <a:srgbClr val="A8FF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Rectangle 387"/>
              <p:cNvSpPr>
                <a:spLocks noChangeArrowheads="1"/>
              </p:cNvSpPr>
              <p:nvPr/>
            </p:nvSpPr>
            <p:spPr bwMode="auto">
              <a:xfrm>
                <a:off x="1735" y="1324"/>
                <a:ext cx="157" cy="1"/>
              </a:xfrm>
              <a:prstGeom prst="rect">
                <a:avLst/>
              </a:prstGeom>
              <a:solidFill>
                <a:srgbClr val="AAFF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Rectangle 388"/>
              <p:cNvSpPr>
                <a:spLocks noChangeArrowheads="1"/>
              </p:cNvSpPr>
              <p:nvPr/>
            </p:nvSpPr>
            <p:spPr bwMode="auto">
              <a:xfrm>
                <a:off x="1735" y="1325"/>
                <a:ext cx="157" cy="1"/>
              </a:xfrm>
              <a:prstGeom prst="rect">
                <a:avLst/>
              </a:prstGeom>
              <a:solidFill>
                <a:srgbClr val="AC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Rectangle 389"/>
              <p:cNvSpPr>
                <a:spLocks noChangeArrowheads="1"/>
              </p:cNvSpPr>
              <p:nvPr/>
            </p:nvSpPr>
            <p:spPr bwMode="auto">
              <a:xfrm>
                <a:off x="1735" y="1326"/>
                <a:ext cx="157" cy="1"/>
              </a:xfrm>
              <a:prstGeom prst="rect">
                <a:avLst/>
              </a:prstGeom>
              <a:solidFill>
                <a:srgbClr val="ADFF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Rectangle 390"/>
              <p:cNvSpPr>
                <a:spLocks noChangeArrowheads="1"/>
              </p:cNvSpPr>
              <p:nvPr/>
            </p:nvSpPr>
            <p:spPr bwMode="auto">
              <a:xfrm>
                <a:off x="1735" y="1327"/>
                <a:ext cx="157" cy="1"/>
              </a:xfrm>
              <a:prstGeom prst="rect">
                <a:avLst/>
              </a:prstGeom>
              <a:solidFill>
                <a:srgbClr val="B1FF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Rectangle 391"/>
              <p:cNvSpPr>
                <a:spLocks noChangeArrowheads="1"/>
              </p:cNvSpPr>
              <p:nvPr/>
            </p:nvSpPr>
            <p:spPr bwMode="auto">
              <a:xfrm>
                <a:off x="1735" y="1328"/>
                <a:ext cx="157" cy="1"/>
              </a:xfrm>
              <a:prstGeom prst="rect">
                <a:avLst/>
              </a:prstGeom>
              <a:solidFill>
                <a:srgbClr val="B2FF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Rectangle 392"/>
              <p:cNvSpPr>
                <a:spLocks noChangeArrowheads="1"/>
              </p:cNvSpPr>
              <p:nvPr/>
            </p:nvSpPr>
            <p:spPr bwMode="auto">
              <a:xfrm>
                <a:off x="1735" y="1329"/>
                <a:ext cx="157" cy="1"/>
              </a:xfrm>
              <a:prstGeom prst="rect">
                <a:avLst/>
              </a:prstGeom>
              <a:solidFill>
                <a:srgbClr val="B4F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Rectangle 393"/>
              <p:cNvSpPr>
                <a:spLocks noChangeArrowheads="1"/>
              </p:cNvSpPr>
              <p:nvPr/>
            </p:nvSpPr>
            <p:spPr bwMode="auto">
              <a:xfrm>
                <a:off x="1735" y="1330"/>
                <a:ext cx="157" cy="1"/>
              </a:xfrm>
              <a:prstGeom prst="rect">
                <a:avLst/>
              </a:prstGeom>
              <a:solidFill>
                <a:srgbClr val="B6FF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Rectangle 394"/>
              <p:cNvSpPr>
                <a:spLocks noChangeArrowheads="1"/>
              </p:cNvSpPr>
              <p:nvPr/>
            </p:nvSpPr>
            <p:spPr bwMode="auto">
              <a:xfrm>
                <a:off x="1735" y="1331"/>
                <a:ext cx="157" cy="1"/>
              </a:xfrm>
              <a:prstGeom prst="rect">
                <a:avLst/>
              </a:prstGeom>
              <a:solidFill>
                <a:srgbClr val="B9FF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Rectangle 395"/>
              <p:cNvSpPr>
                <a:spLocks noChangeArrowheads="1"/>
              </p:cNvSpPr>
              <p:nvPr/>
            </p:nvSpPr>
            <p:spPr bwMode="auto">
              <a:xfrm>
                <a:off x="1735" y="1332"/>
                <a:ext cx="157" cy="1"/>
              </a:xfrm>
              <a:prstGeom prst="rect">
                <a:avLst/>
              </a:prstGeom>
              <a:solidFill>
                <a:srgbClr val="BBFF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Rectangle 396"/>
              <p:cNvSpPr>
                <a:spLocks noChangeArrowheads="1"/>
              </p:cNvSpPr>
              <p:nvPr/>
            </p:nvSpPr>
            <p:spPr bwMode="auto">
              <a:xfrm>
                <a:off x="1735" y="1333"/>
                <a:ext cx="157" cy="1"/>
              </a:xfrm>
              <a:prstGeom prst="rect">
                <a:avLst/>
              </a:prstGeom>
              <a:solidFill>
                <a:srgbClr val="BDFF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Rectangle 397"/>
              <p:cNvSpPr>
                <a:spLocks noChangeArrowheads="1"/>
              </p:cNvSpPr>
              <p:nvPr/>
            </p:nvSpPr>
            <p:spPr bwMode="auto">
              <a:xfrm>
                <a:off x="1735" y="1334"/>
                <a:ext cx="157" cy="2"/>
              </a:xfrm>
              <a:prstGeom prst="rect">
                <a:avLst/>
              </a:prstGeom>
              <a:solidFill>
                <a:srgbClr val="C0FF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Rectangle 398"/>
              <p:cNvSpPr>
                <a:spLocks noChangeArrowheads="1"/>
              </p:cNvSpPr>
              <p:nvPr/>
            </p:nvSpPr>
            <p:spPr bwMode="auto">
              <a:xfrm>
                <a:off x="1735" y="1336"/>
                <a:ext cx="157" cy="1"/>
              </a:xfrm>
              <a:prstGeom prst="rect">
                <a:avLst/>
              </a:prstGeom>
              <a:solidFill>
                <a:srgbClr val="C1FF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Rectangle 399"/>
              <p:cNvSpPr>
                <a:spLocks noChangeArrowheads="1"/>
              </p:cNvSpPr>
              <p:nvPr/>
            </p:nvSpPr>
            <p:spPr bwMode="auto">
              <a:xfrm>
                <a:off x="1735" y="1337"/>
                <a:ext cx="157" cy="1"/>
              </a:xfrm>
              <a:prstGeom prst="rect">
                <a:avLst/>
              </a:prstGeom>
              <a:solidFill>
                <a:srgbClr val="C1FF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Rectangle 400"/>
              <p:cNvSpPr>
                <a:spLocks noChangeArrowheads="1"/>
              </p:cNvSpPr>
              <p:nvPr/>
            </p:nvSpPr>
            <p:spPr bwMode="auto">
              <a:xfrm>
                <a:off x="1735" y="1338"/>
                <a:ext cx="157" cy="1"/>
              </a:xfrm>
              <a:prstGeom prst="rect">
                <a:avLst/>
              </a:prstGeom>
              <a:solidFill>
                <a:srgbClr val="C4FF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Rectangle 401"/>
              <p:cNvSpPr>
                <a:spLocks noChangeArrowheads="1"/>
              </p:cNvSpPr>
              <p:nvPr/>
            </p:nvSpPr>
            <p:spPr bwMode="auto">
              <a:xfrm>
                <a:off x="1735" y="1339"/>
                <a:ext cx="157" cy="1"/>
              </a:xfrm>
              <a:prstGeom prst="rect">
                <a:avLst/>
              </a:prstGeom>
              <a:solidFill>
                <a:srgbClr val="C6FF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Rectangle 402"/>
              <p:cNvSpPr>
                <a:spLocks noChangeArrowheads="1"/>
              </p:cNvSpPr>
              <p:nvPr/>
            </p:nvSpPr>
            <p:spPr bwMode="auto">
              <a:xfrm>
                <a:off x="1735" y="1340"/>
                <a:ext cx="157" cy="1"/>
              </a:xfrm>
              <a:prstGeom prst="rect">
                <a:avLst/>
              </a:prstGeom>
              <a:solidFill>
                <a:srgbClr val="C7FF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Rectangle 403"/>
              <p:cNvSpPr>
                <a:spLocks noChangeArrowheads="1"/>
              </p:cNvSpPr>
              <p:nvPr/>
            </p:nvSpPr>
            <p:spPr bwMode="auto">
              <a:xfrm>
                <a:off x="1735" y="1341"/>
                <a:ext cx="157" cy="1"/>
              </a:xfrm>
              <a:prstGeom prst="rect">
                <a:avLst/>
              </a:prstGeom>
              <a:solidFill>
                <a:srgbClr val="C9FF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Rectangle 404"/>
              <p:cNvSpPr>
                <a:spLocks noChangeArrowheads="1"/>
              </p:cNvSpPr>
              <p:nvPr/>
            </p:nvSpPr>
            <p:spPr bwMode="auto">
              <a:xfrm>
                <a:off x="1735" y="1342"/>
                <a:ext cx="157" cy="1"/>
              </a:xfrm>
              <a:prstGeom prst="rect">
                <a:avLst/>
              </a:prstGeom>
              <a:solidFill>
                <a:srgbClr val="CAFF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Rectangle 405"/>
              <p:cNvSpPr>
                <a:spLocks noChangeArrowheads="1"/>
              </p:cNvSpPr>
              <p:nvPr/>
            </p:nvSpPr>
            <p:spPr bwMode="auto">
              <a:xfrm>
                <a:off x="1735" y="1343"/>
                <a:ext cx="157" cy="1"/>
              </a:xfrm>
              <a:prstGeom prst="rect">
                <a:avLst/>
              </a:prstGeom>
              <a:solidFill>
                <a:srgbClr val="CCFF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Rectangle 406"/>
              <p:cNvSpPr>
                <a:spLocks noChangeArrowheads="1"/>
              </p:cNvSpPr>
              <p:nvPr/>
            </p:nvSpPr>
            <p:spPr bwMode="auto">
              <a:xfrm>
                <a:off x="1735" y="1344"/>
                <a:ext cx="157" cy="1"/>
              </a:xfrm>
              <a:prstGeom prst="rect">
                <a:avLst/>
              </a:prstGeom>
              <a:solidFill>
                <a:srgbClr val="CDFF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Rectangle 407"/>
              <p:cNvSpPr>
                <a:spLocks noChangeArrowheads="1"/>
              </p:cNvSpPr>
              <p:nvPr/>
            </p:nvSpPr>
            <p:spPr bwMode="auto">
              <a:xfrm>
                <a:off x="1735" y="1345"/>
                <a:ext cx="157" cy="1"/>
              </a:xfrm>
              <a:prstGeom prst="rect">
                <a:avLst/>
              </a:prstGeom>
              <a:solidFill>
                <a:srgbClr val="CFF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33" name="Group 609"/>
            <p:cNvGrpSpPr>
              <a:grpSpLocks/>
            </p:cNvGrpSpPr>
            <p:nvPr/>
          </p:nvGrpSpPr>
          <p:grpSpPr bwMode="auto">
            <a:xfrm>
              <a:off x="1735" y="1181"/>
              <a:ext cx="157" cy="299"/>
              <a:chOff x="1735" y="1181"/>
              <a:chExt cx="157" cy="299"/>
            </a:xfrm>
          </p:grpSpPr>
          <p:sp>
            <p:nvSpPr>
              <p:cNvPr id="1433" name="Rectangle 409"/>
              <p:cNvSpPr>
                <a:spLocks noChangeArrowheads="1"/>
              </p:cNvSpPr>
              <p:nvPr/>
            </p:nvSpPr>
            <p:spPr bwMode="auto">
              <a:xfrm>
                <a:off x="1735" y="1346"/>
                <a:ext cx="157" cy="1"/>
              </a:xfrm>
              <a:prstGeom prst="rect">
                <a:avLst/>
              </a:prstGeom>
              <a:solidFill>
                <a:srgbClr val="D0FF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Rectangle 410"/>
              <p:cNvSpPr>
                <a:spLocks noChangeArrowheads="1"/>
              </p:cNvSpPr>
              <p:nvPr/>
            </p:nvSpPr>
            <p:spPr bwMode="auto">
              <a:xfrm>
                <a:off x="1735" y="1347"/>
                <a:ext cx="157" cy="1"/>
              </a:xfrm>
              <a:prstGeom prst="rect">
                <a:avLst/>
              </a:prstGeom>
              <a:solidFill>
                <a:srgbClr val="D2FF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Rectangle 411"/>
              <p:cNvSpPr>
                <a:spLocks noChangeArrowheads="1"/>
              </p:cNvSpPr>
              <p:nvPr/>
            </p:nvSpPr>
            <p:spPr bwMode="auto">
              <a:xfrm>
                <a:off x="1735" y="1348"/>
                <a:ext cx="157" cy="1"/>
              </a:xfrm>
              <a:prstGeom prst="rect">
                <a:avLst/>
              </a:prstGeom>
              <a:solidFill>
                <a:srgbClr val="D4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Rectangle 412"/>
              <p:cNvSpPr>
                <a:spLocks noChangeArrowheads="1"/>
              </p:cNvSpPr>
              <p:nvPr/>
            </p:nvSpPr>
            <p:spPr bwMode="auto">
              <a:xfrm>
                <a:off x="1735" y="1349"/>
                <a:ext cx="157" cy="1"/>
              </a:xfrm>
              <a:prstGeom prst="rect">
                <a:avLst/>
              </a:prstGeom>
              <a:solidFill>
                <a:srgbClr val="D6FF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Rectangle 413"/>
              <p:cNvSpPr>
                <a:spLocks noChangeArrowheads="1"/>
              </p:cNvSpPr>
              <p:nvPr/>
            </p:nvSpPr>
            <p:spPr bwMode="auto">
              <a:xfrm>
                <a:off x="1735" y="1350"/>
                <a:ext cx="157" cy="1"/>
              </a:xfrm>
              <a:prstGeom prst="rect">
                <a:avLst/>
              </a:prstGeom>
              <a:solidFill>
                <a:srgbClr val="D8FF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Rectangle 414"/>
              <p:cNvSpPr>
                <a:spLocks noChangeArrowheads="1"/>
              </p:cNvSpPr>
              <p:nvPr/>
            </p:nvSpPr>
            <p:spPr bwMode="auto">
              <a:xfrm>
                <a:off x="1735" y="1351"/>
                <a:ext cx="157" cy="1"/>
              </a:xfrm>
              <a:prstGeom prst="rect">
                <a:avLst/>
              </a:prstGeom>
              <a:solidFill>
                <a:srgbClr val="DAFF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Rectangle 415"/>
              <p:cNvSpPr>
                <a:spLocks noChangeArrowheads="1"/>
              </p:cNvSpPr>
              <p:nvPr/>
            </p:nvSpPr>
            <p:spPr bwMode="auto">
              <a:xfrm>
                <a:off x="1735" y="1352"/>
                <a:ext cx="157" cy="1"/>
              </a:xfrm>
              <a:prstGeom prst="rect">
                <a:avLst/>
              </a:prstGeom>
              <a:solidFill>
                <a:srgbClr val="DAFF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Rectangle 416"/>
              <p:cNvSpPr>
                <a:spLocks noChangeArrowheads="1"/>
              </p:cNvSpPr>
              <p:nvPr/>
            </p:nvSpPr>
            <p:spPr bwMode="auto">
              <a:xfrm>
                <a:off x="1735" y="1353"/>
                <a:ext cx="157" cy="1"/>
              </a:xfrm>
              <a:prstGeom prst="rect">
                <a:avLst/>
              </a:prstGeom>
              <a:solidFill>
                <a:srgbClr val="DCFF5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Rectangle 417"/>
              <p:cNvSpPr>
                <a:spLocks noChangeArrowheads="1"/>
              </p:cNvSpPr>
              <p:nvPr/>
            </p:nvSpPr>
            <p:spPr bwMode="auto">
              <a:xfrm>
                <a:off x="1735" y="1354"/>
                <a:ext cx="157" cy="1"/>
              </a:xfrm>
              <a:prstGeom prst="rect">
                <a:avLst/>
              </a:prstGeom>
              <a:solidFill>
                <a:srgbClr val="DEFF5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Rectangle 418"/>
              <p:cNvSpPr>
                <a:spLocks noChangeArrowheads="1"/>
              </p:cNvSpPr>
              <p:nvPr/>
            </p:nvSpPr>
            <p:spPr bwMode="auto">
              <a:xfrm>
                <a:off x="1735" y="1355"/>
                <a:ext cx="157" cy="1"/>
              </a:xfrm>
              <a:prstGeom prst="rect">
                <a:avLst/>
              </a:prstGeom>
              <a:solidFill>
                <a:srgbClr val="DDFF5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Rectangle 419"/>
              <p:cNvSpPr>
                <a:spLocks noChangeArrowheads="1"/>
              </p:cNvSpPr>
              <p:nvPr/>
            </p:nvSpPr>
            <p:spPr bwMode="auto">
              <a:xfrm>
                <a:off x="1735" y="1356"/>
                <a:ext cx="157" cy="1"/>
              </a:xfrm>
              <a:prstGeom prst="rect">
                <a:avLst/>
              </a:prstGeom>
              <a:solidFill>
                <a:srgbClr val="E0FF5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Rectangle 420"/>
              <p:cNvSpPr>
                <a:spLocks noChangeArrowheads="1"/>
              </p:cNvSpPr>
              <p:nvPr/>
            </p:nvSpPr>
            <p:spPr bwMode="auto">
              <a:xfrm>
                <a:off x="1735" y="1357"/>
                <a:ext cx="157" cy="1"/>
              </a:xfrm>
              <a:prstGeom prst="rect">
                <a:avLst/>
              </a:prstGeom>
              <a:solidFill>
                <a:srgbClr val="E2FF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Rectangle 421"/>
              <p:cNvSpPr>
                <a:spLocks noChangeArrowheads="1"/>
              </p:cNvSpPr>
              <p:nvPr/>
            </p:nvSpPr>
            <p:spPr bwMode="auto">
              <a:xfrm>
                <a:off x="1735" y="1358"/>
                <a:ext cx="157" cy="1"/>
              </a:xfrm>
              <a:prstGeom prst="rect">
                <a:avLst/>
              </a:prstGeom>
              <a:solidFill>
                <a:srgbClr val="E2FF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Rectangle 422"/>
              <p:cNvSpPr>
                <a:spLocks noChangeArrowheads="1"/>
              </p:cNvSpPr>
              <p:nvPr/>
            </p:nvSpPr>
            <p:spPr bwMode="auto">
              <a:xfrm>
                <a:off x="1735" y="1359"/>
                <a:ext cx="157" cy="1"/>
              </a:xfrm>
              <a:prstGeom prst="rect">
                <a:avLst/>
              </a:prstGeom>
              <a:solidFill>
                <a:srgbClr val="E4FF4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Rectangle 423"/>
              <p:cNvSpPr>
                <a:spLocks noChangeArrowheads="1"/>
              </p:cNvSpPr>
              <p:nvPr/>
            </p:nvSpPr>
            <p:spPr bwMode="auto">
              <a:xfrm>
                <a:off x="1735" y="1360"/>
                <a:ext cx="157" cy="1"/>
              </a:xfrm>
              <a:prstGeom prst="rect">
                <a:avLst/>
              </a:prstGeom>
              <a:solidFill>
                <a:srgbClr val="E7FF4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Rectangle 424"/>
              <p:cNvSpPr>
                <a:spLocks noChangeArrowheads="1"/>
              </p:cNvSpPr>
              <p:nvPr/>
            </p:nvSpPr>
            <p:spPr bwMode="auto">
              <a:xfrm>
                <a:off x="1735" y="1361"/>
                <a:ext cx="157" cy="1"/>
              </a:xfrm>
              <a:prstGeom prst="rect">
                <a:avLst/>
              </a:prstGeom>
              <a:solidFill>
                <a:srgbClr val="E7FF4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Rectangle 425"/>
              <p:cNvSpPr>
                <a:spLocks noChangeArrowheads="1"/>
              </p:cNvSpPr>
              <p:nvPr/>
            </p:nvSpPr>
            <p:spPr bwMode="auto">
              <a:xfrm>
                <a:off x="1735" y="1362"/>
                <a:ext cx="157" cy="1"/>
              </a:xfrm>
              <a:prstGeom prst="rect">
                <a:avLst/>
              </a:prstGeom>
              <a:solidFill>
                <a:srgbClr val="E9FF4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Rectangle 426"/>
              <p:cNvSpPr>
                <a:spLocks noChangeArrowheads="1"/>
              </p:cNvSpPr>
              <p:nvPr/>
            </p:nvSpPr>
            <p:spPr bwMode="auto">
              <a:xfrm>
                <a:off x="1735" y="1363"/>
                <a:ext cx="157" cy="1"/>
              </a:xfrm>
              <a:prstGeom prst="rect">
                <a:avLst/>
              </a:prstGeom>
              <a:solidFill>
                <a:srgbClr val="E9FF4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Rectangle 427"/>
              <p:cNvSpPr>
                <a:spLocks noChangeArrowheads="1"/>
              </p:cNvSpPr>
              <p:nvPr/>
            </p:nvSpPr>
            <p:spPr bwMode="auto">
              <a:xfrm>
                <a:off x="1735" y="1364"/>
                <a:ext cx="157" cy="1"/>
              </a:xfrm>
              <a:prstGeom prst="rect">
                <a:avLst/>
              </a:prstGeom>
              <a:solidFill>
                <a:srgbClr val="ECFF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Rectangle 428"/>
              <p:cNvSpPr>
                <a:spLocks noChangeArrowheads="1"/>
              </p:cNvSpPr>
              <p:nvPr/>
            </p:nvSpPr>
            <p:spPr bwMode="auto">
              <a:xfrm>
                <a:off x="1735" y="1365"/>
                <a:ext cx="157" cy="1"/>
              </a:xfrm>
              <a:prstGeom prst="rect">
                <a:avLst/>
              </a:prstGeom>
              <a:solidFill>
                <a:srgbClr val="ECFF3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Rectangle 429"/>
              <p:cNvSpPr>
                <a:spLocks noChangeArrowheads="1"/>
              </p:cNvSpPr>
              <p:nvPr/>
            </p:nvSpPr>
            <p:spPr bwMode="auto">
              <a:xfrm>
                <a:off x="1735" y="1366"/>
                <a:ext cx="157" cy="1"/>
              </a:xfrm>
              <a:prstGeom prst="rect">
                <a:avLst/>
              </a:prstGeom>
              <a:solidFill>
                <a:srgbClr val="EFFF3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Rectangle 430"/>
              <p:cNvSpPr>
                <a:spLocks noChangeArrowheads="1"/>
              </p:cNvSpPr>
              <p:nvPr/>
            </p:nvSpPr>
            <p:spPr bwMode="auto">
              <a:xfrm>
                <a:off x="1735" y="1367"/>
                <a:ext cx="157" cy="1"/>
              </a:xfrm>
              <a:prstGeom prst="rect">
                <a:avLst/>
              </a:prstGeom>
              <a:solidFill>
                <a:srgbClr val="F2FF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Rectangle 431"/>
              <p:cNvSpPr>
                <a:spLocks noChangeArrowheads="1"/>
              </p:cNvSpPr>
              <p:nvPr/>
            </p:nvSpPr>
            <p:spPr bwMode="auto">
              <a:xfrm>
                <a:off x="1735" y="1368"/>
                <a:ext cx="157" cy="1"/>
              </a:xfrm>
              <a:prstGeom prst="rect">
                <a:avLst/>
              </a:prstGeom>
              <a:solidFill>
                <a:srgbClr val="F1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Rectangle 432"/>
              <p:cNvSpPr>
                <a:spLocks noChangeArrowheads="1"/>
              </p:cNvSpPr>
              <p:nvPr/>
            </p:nvSpPr>
            <p:spPr bwMode="auto">
              <a:xfrm>
                <a:off x="1735" y="1369"/>
                <a:ext cx="157" cy="1"/>
              </a:xfrm>
              <a:prstGeom prst="rect">
                <a:avLst/>
              </a:prstGeom>
              <a:solidFill>
                <a:srgbClr val="F5FF2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Rectangle 433"/>
              <p:cNvSpPr>
                <a:spLocks noChangeArrowheads="1"/>
              </p:cNvSpPr>
              <p:nvPr/>
            </p:nvSpPr>
            <p:spPr bwMode="auto">
              <a:xfrm>
                <a:off x="1735" y="1370"/>
                <a:ext cx="157" cy="1"/>
              </a:xfrm>
              <a:prstGeom prst="rect">
                <a:avLst/>
              </a:prstGeom>
              <a:solidFill>
                <a:srgbClr val="F4FF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Rectangle 434"/>
              <p:cNvSpPr>
                <a:spLocks noChangeArrowheads="1"/>
              </p:cNvSpPr>
              <p:nvPr/>
            </p:nvSpPr>
            <p:spPr bwMode="auto">
              <a:xfrm>
                <a:off x="1735" y="1371"/>
                <a:ext cx="157" cy="1"/>
              </a:xfrm>
              <a:prstGeom prst="rect">
                <a:avLst/>
              </a:prstGeom>
              <a:solidFill>
                <a:srgbClr val="F4FF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Rectangle 435"/>
              <p:cNvSpPr>
                <a:spLocks noChangeArrowheads="1"/>
              </p:cNvSpPr>
              <p:nvPr/>
            </p:nvSpPr>
            <p:spPr bwMode="auto">
              <a:xfrm>
                <a:off x="1735" y="1372"/>
                <a:ext cx="157" cy="1"/>
              </a:xfrm>
              <a:prstGeom prst="rect">
                <a:avLst/>
              </a:prstGeom>
              <a:solidFill>
                <a:srgbClr val="F8FF2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Rectangle 436"/>
              <p:cNvSpPr>
                <a:spLocks noChangeArrowheads="1"/>
              </p:cNvSpPr>
              <p:nvPr/>
            </p:nvSpPr>
            <p:spPr bwMode="auto">
              <a:xfrm>
                <a:off x="1735" y="1373"/>
                <a:ext cx="157" cy="2"/>
              </a:xfrm>
              <a:prstGeom prst="rect">
                <a:avLst/>
              </a:prstGeom>
              <a:solidFill>
                <a:srgbClr val="F8FF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Rectangle 437"/>
              <p:cNvSpPr>
                <a:spLocks noChangeArrowheads="1"/>
              </p:cNvSpPr>
              <p:nvPr/>
            </p:nvSpPr>
            <p:spPr bwMode="auto">
              <a:xfrm>
                <a:off x="1735" y="1375"/>
                <a:ext cx="157" cy="1"/>
              </a:xfrm>
              <a:prstGeom prst="rect">
                <a:avLst/>
              </a:prstGeom>
              <a:solidFill>
                <a:srgbClr val="FBFF1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Rectangle 438"/>
              <p:cNvSpPr>
                <a:spLocks noChangeArrowheads="1"/>
              </p:cNvSpPr>
              <p:nvPr/>
            </p:nvSpPr>
            <p:spPr bwMode="auto">
              <a:xfrm>
                <a:off x="1735" y="1376"/>
                <a:ext cx="157" cy="1"/>
              </a:xfrm>
              <a:prstGeom prst="rect">
                <a:avLst/>
              </a:prstGeom>
              <a:solidFill>
                <a:srgbClr val="FBFF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Rectangle 439"/>
              <p:cNvSpPr>
                <a:spLocks noChangeArrowheads="1"/>
              </p:cNvSpPr>
              <p:nvPr/>
            </p:nvSpPr>
            <p:spPr bwMode="auto">
              <a:xfrm>
                <a:off x="1735" y="1377"/>
                <a:ext cx="157" cy="1"/>
              </a:xfrm>
              <a:prstGeom prst="rect">
                <a:avLst/>
              </a:prstGeom>
              <a:solidFill>
                <a:srgbClr val="FBFF1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Rectangle 440"/>
              <p:cNvSpPr>
                <a:spLocks noChangeArrowheads="1"/>
              </p:cNvSpPr>
              <p:nvPr/>
            </p:nvSpPr>
            <p:spPr bwMode="auto">
              <a:xfrm>
                <a:off x="1735" y="1378"/>
                <a:ext cx="157" cy="1"/>
              </a:xfrm>
              <a:prstGeom prst="rect">
                <a:avLst/>
              </a:prstGeom>
              <a:solidFill>
                <a:srgbClr val="FFFF0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Rectangle 441"/>
              <p:cNvSpPr>
                <a:spLocks noChangeArrowheads="1"/>
              </p:cNvSpPr>
              <p:nvPr/>
            </p:nvSpPr>
            <p:spPr bwMode="auto">
              <a:xfrm>
                <a:off x="1735" y="1379"/>
                <a:ext cx="157" cy="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Rectangle 442"/>
              <p:cNvSpPr>
                <a:spLocks noChangeArrowheads="1"/>
              </p:cNvSpPr>
              <p:nvPr/>
            </p:nvSpPr>
            <p:spPr bwMode="auto">
              <a:xfrm>
                <a:off x="1735" y="1380"/>
                <a:ext cx="157" cy="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Rectangle 443"/>
              <p:cNvSpPr>
                <a:spLocks noChangeArrowheads="1"/>
              </p:cNvSpPr>
              <p:nvPr/>
            </p:nvSpPr>
            <p:spPr bwMode="auto">
              <a:xfrm>
                <a:off x="1735" y="1381"/>
                <a:ext cx="157" cy="1"/>
              </a:xfrm>
              <a:prstGeom prst="rect">
                <a:avLst/>
              </a:prstGeom>
              <a:solidFill>
                <a:srgbClr val="FFF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Rectangle 444"/>
              <p:cNvSpPr>
                <a:spLocks noChangeArrowheads="1"/>
              </p:cNvSpPr>
              <p:nvPr/>
            </p:nvSpPr>
            <p:spPr bwMode="auto">
              <a:xfrm>
                <a:off x="1735" y="1382"/>
                <a:ext cx="157" cy="1"/>
              </a:xfrm>
              <a:prstGeom prst="rect">
                <a:avLst/>
              </a:prstGeom>
              <a:solidFill>
                <a:srgbClr val="FFF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Rectangle 445"/>
              <p:cNvSpPr>
                <a:spLocks noChangeArrowheads="1"/>
              </p:cNvSpPr>
              <p:nvPr/>
            </p:nvSpPr>
            <p:spPr bwMode="auto">
              <a:xfrm>
                <a:off x="1735" y="1383"/>
                <a:ext cx="157" cy="1"/>
              </a:xfrm>
              <a:prstGeom prst="rect">
                <a:avLst/>
              </a:prstGeom>
              <a:solidFill>
                <a:srgbClr val="FFF7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Rectangle 446"/>
              <p:cNvSpPr>
                <a:spLocks noChangeArrowheads="1"/>
              </p:cNvSpPr>
              <p:nvPr/>
            </p:nvSpPr>
            <p:spPr bwMode="auto">
              <a:xfrm>
                <a:off x="1735" y="1384"/>
                <a:ext cx="157" cy="1"/>
              </a:xfrm>
              <a:prstGeom prst="rect">
                <a:avLst/>
              </a:prstGeom>
              <a:solidFill>
                <a:srgbClr val="FFF7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Rectangle 447"/>
              <p:cNvSpPr>
                <a:spLocks noChangeArrowheads="1"/>
              </p:cNvSpPr>
              <p:nvPr/>
            </p:nvSpPr>
            <p:spPr bwMode="auto">
              <a:xfrm>
                <a:off x="1735" y="1385"/>
                <a:ext cx="157" cy="1"/>
              </a:xfrm>
              <a:prstGeom prst="rect">
                <a:avLst/>
              </a:prstGeom>
              <a:solidFill>
                <a:srgbClr val="FFF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Rectangle 448"/>
              <p:cNvSpPr>
                <a:spLocks noChangeArrowheads="1"/>
              </p:cNvSpPr>
              <p:nvPr/>
            </p:nvSpPr>
            <p:spPr bwMode="auto">
              <a:xfrm>
                <a:off x="1735" y="1386"/>
                <a:ext cx="157" cy="1"/>
              </a:xfrm>
              <a:prstGeom prst="rect">
                <a:avLst/>
              </a:prstGeom>
              <a:solidFill>
                <a:srgbClr val="FFF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Rectangle 449"/>
              <p:cNvSpPr>
                <a:spLocks noChangeArrowheads="1"/>
              </p:cNvSpPr>
              <p:nvPr/>
            </p:nvSpPr>
            <p:spPr bwMode="auto">
              <a:xfrm>
                <a:off x="1735" y="1387"/>
                <a:ext cx="157" cy="1"/>
              </a:xfrm>
              <a:prstGeom prst="rect">
                <a:avLst/>
              </a:prstGeom>
              <a:solidFill>
                <a:srgbClr val="FFE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Rectangle 450"/>
              <p:cNvSpPr>
                <a:spLocks noChangeArrowheads="1"/>
              </p:cNvSpPr>
              <p:nvPr/>
            </p:nvSpPr>
            <p:spPr bwMode="auto">
              <a:xfrm>
                <a:off x="1735" y="1388"/>
                <a:ext cx="157" cy="1"/>
              </a:xfrm>
              <a:prstGeom prst="rect">
                <a:avLst/>
              </a:prstGeom>
              <a:solidFill>
                <a:srgbClr val="FFE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Rectangle 451"/>
              <p:cNvSpPr>
                <a:spLocks noChangeArrowheads="1"/>
              </p:cNvSpPr>
              <p:nvPr/>
            </p:nvSpPr>
            <p:spPr bwMode="auto">
              <a:xfrm>
                <a:off x="1735" y="1389"/>
                <a:ext cx="157" cy="1"/>
              </a:xfrm>
              <a:prstGeom prst="rect">
                <a:avLst/>
              </a:prstGeom>
              <a:solidFill>
                <a:srgbClr val="FFEA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Rectangle 452"/>
              <p:cNvSpPr>
                <a:spLocks noChangeArrowheads="1"/>
              </p:cNvSpPr>
              <p:nvPr/>
            </p:nvSpPr>
            <p:spPr bwMode="auto">
              <a:xfrm>
                <a:off x="1735" y="1390"/>
                <a:ext cx="157" cy="1"/>
              </a:xfrm>
              <a:prstGeom prst="rect">
                <a:avLst/>
              </a:prstGeom>
              <a:solidFill>
                <a:srgbClr val="FFEA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Rectangle 453"/>
              <p:cNvSpPr>
                <a:spLocks noChangeArrowheads="1"/>
              </p:cNvSpPr>
              <p:nvPr/>
            </p:nvSpPr>
            <p:spPr bwMode="auto">
              <a:xfrm>
                <a:off x="1735" y="1391"/>
                <a:ext cx="157" cy="1"/>
              </a:xfrm>
              <a:prstGeom prst="rect">
                <a:avLst/>
              </a:prstGeom>
              <a:solidFill>
                <a:srgbClr val="FFE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Rectangle 454"/>
              <p:cNvSpPr>
                <a:spLocks noChangeArrowheads="1"/>
              </p:cNvSpPr>
              <p:nvPr/>
            </p:nvSpPr>
            <p:spPr bwMode="auto">
              <a:xfrm>
                <a:off x="1735" y="1392"/>
                <a:ext cx="157" cy="1"/>
              </a:xfrm>
              <a:prstGeom prst="rect">
                <a:avLst/>
              </a:prstGeom>
              <a:solidFill>
                <a:srgbClr val="FFE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Rectangle 455"/>
              <p:cNvSpPr>
                <a:spLocks noChangeArrowheads="1"/>
              </p:cNvSpPr>
              <p:nvPr/>
            </p:nvSpPr>
            <p:spPr bwMode="auto">
              <a:xfrm>
                <a:off x="1735" y="1393"/>
                <a:ext cx="157" cy="1"/>
              </a:xfrm>
              <a:prstGeom prst="rect">
                <a:avLst/>
              </a:prstGeom>
              <a:solidFill>
                <a:srgbClr val="FF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Rectangle 456"/>
              <p:cNvSpPr>
                <a:spLocks noChangeArrowheads="1"/>
              </p:cNvSpPr>
              <p:nvPr/>
            </p:nvSpPr>
            <p:spPr bwMode="auto">
              <a:xfrm>
                <a:off x="1735" y="1394"/>
                <a:ext cx="157" cy="1"/>
              </a:xfrm>
              <a:prstGeom prst="rect">
                <a:avLst/>
              </a:prstGeom>
              <a:solidFill>
                <a:srgbClr val="FF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Rectangle 457"/>
              <p:cNvSpPr>
                <a:spLocks noChangeArrowheads="1"/>
              </p:cNvSpPr>
              <p:nvPr/>
            </p:nvSpPr>
            <p:spPr bwMode="auto">
              <a:xfrm>
                <a:off x="1735" y="1395"/>
                <a:ext cx="157" cy="1"/>
              </a:xfrm>
              <a:prstGeom prst="rect">
                <a:avLst/>
              </a:prstGeom>
              <a:solidFill>
                <a:srgbClr val="FFD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Rectangle 458"/>
              <p:cNvSpPr>
                <a:spLocks noChangeArrowheads="1"/>
              </p:cNvSpPr>
              <p:nvPr/>
            </p:nvSpPr>
            <p:spPr bwMode="auto">
              <a:xfrm>
                <a:off x="1735" y="1396"/>
                <a:ext cx="157" cy="1"/>
              </a:xfrm>
              <a:prstGeom prst="rect">
                <a:avLst/>
              </a:prstGeom>
              <a:solidFill>
                <a:srgbClr val="FFD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Rectangle 459"/>
              <p:cNvSpPr>
                <a:spLocks noChangeArrowheads="1"/>
              </p:cNvSpPr>
              <p:nvPr/>
            </p:nvSpPr>
            <p:spPr bwMode="auto">
              <a:xfrm>
                <a:off x="1735" y="1397"/>
                <a:ext cx="157" cy="1"/>
              </a:xfrm>
              <a:prstGeom prst="rect">
                <a:avLst/>
              </a:prstGeom>
              <a:solidFill>
                <a:srgbClr val="FFD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Rectangle 460"/>
              <p:cNvSpPr>
                <a:spLocks noChangeArrowheads="1"/>
              </p:cNvSpPr>
              <p:nvPr/>
            </p:nvSpPr>
            <p:spPr bwMode="auto">
              <a:xfrm>
                <a:off x="1735" y="1398"/>
                <a:ext cx="157" cy="1"/>
              </a:xfrm>
              <a:prstGeom prst="rect">
                <a:avLst/>
              </a:prstGeom>
              <a:solidFill>
                <a:srgbClr val="FFD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Rectangle 461"/>
              <p:cNvSpPr>
                <a:spLocks noChangeArrowheads="1"/>
              </p:cNvSpPr>
              <p:nvPr/>
            </p:nvSpPr>
            <p:spPr bwMode="auto">
              <a:xfrm>
                <a:off x="1735" y="1399"/>
                <a:ext cx="157" cy="1"/>
              </a:xfrm>
              <a:prstGeom prst="rect">
                <a:avLst/>
              </a:prstGeom>
              <a:solidFill>
                <a:srgbClr val="FFD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Rectangle 462"/>
              <p:cNvSpPr>
                <a:spLocks noChangeArrowheads="1"/>
              </p:cNvSpPr>
              <p:nvPr/>
            </p:nvSpPr>
            <p:spPr bwMode="auto">
              <a:xfrm>
                <a:off x="1735" y="1400"/>
                <a:ext cx="157" cy="1"/>
              </a:xfrm>
              <a:prstGeom prst="rect">
                <a:avLst/>
              </a:prstGeom>
              <a:solidFill>
                <a:srgbClr val="FFD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Rectangle 463"/>
              <p:cNvSpPr>
                <a:spLocks noChangeArrowheads="1"/>
              </p:cNvSpPr>
              <p:nvPr/>
            </p:nvSpPr>
            <p:spPr bwMode="auto">
              <a:xfrm>
                <a:off x="1735" y="1401"/>
                <a:ext cx="157" cy="1"/>
              </a:xfrm>
              <a:prstGeom prst="rect">
                <a:avLst/>
              </a:prstGeom>
              <a:solidFill>
                <a:srgbClr val="FFD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Rectangle 464"/>
              <p:cNvSpPr>
                <a:spLocks noChangeArrowheads="1"/>
              </p:cNvSpPr>
              <p:nvPr/>
            </p:nvSpPr>
            <p:spPr bwMode="auto">
              <a:xfrm>
                <a:off x="1735" y="1402"/>
                <a:ext cx="157" cy="1"/>
              </a:xfrm>
              <a:prstGeom prst="rect">
                <a:avLst/>
              </a:prstGeom>
              <a:solidFill>
                <a:srgbClr val="FFD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Rectangle 465"/>
              <p:cNvSpPr>
                <a:spLocks noChangeArrowheads="1"/>
              </p:cNvSpPr>
              <p:nvPr/>
            </p:nvSpPr>
            <p:spPr bwMode="auto">
              <a:xfrm>
                <a:off x="1735" y="1403"/>
                <a:ext cx="157" cy="1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Rectangle 466"/>
              <p:cNvSpPr>
                <a:spLocks noChangeArrowheads="1"/>
              </p:cNvSpPr>
              <p:nvPr/>
            </p:nvSpPr>
            <p:spPr bwMode="auto">
              <a:xfrm>
                <a:off x="1735" y="1404"/>
                <a:ext cx="157" cy="1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Rectangle 467"/>
              <p:cNvSpPr>
                <a:spLocks noChangeArrowheads="1"/>
              </p:cNvSpPr>
              <p:nvPr/>
            </p:nvSpPr>
            <p:spPr bwMode="auto">
              <a:xfrm>
                <a:off x="1735" y="1405"/>
                <a:ext cx="157" cy="1"/>
              </a:xfrm>
              <a:prstGeom prst="rect">
                <a:avLst/>
              </a:prstGeom>
              <a:solidFill>
                <a:srgbClr val="FFC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Rectangle 468"/>
              <p:cNvSpPr>
                <a:spLocks noChangeArrowheads="1"/>
              </p:cNvSpPr>
              <p:nvPr/>
            </p:nvSpPr>
            <p:spPr bwMode="auto">
              <a:xfrm>
                <a:off x="1735" y="1406"/>
                <a:ext cx="157" cy="1"/>
              </a:xfrm>
              <a:prstGeom prst="rect">
                <a:avLst/>
              </a:prstGeom>
              <a:solidFill>
                <a:srgbClr val="FFC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Rectangle 469"/>
              <p:cNvSpPr>
                <a:spLocks noChangeArrowheads="1"/>
              </p:cNvSpPr>
              <p:nvPr/>
            </p:nvSpPr>
            <p:spPr bwMode="auto">
              <a:xfrm>
                <a:off x="1735" y="1407"/>
                <a:ext cx="157" cy="1"/>
              </a:xfrm>
              <a:prstGeom prst="rect">
                <a:avLst/>
              </a:prstGeom>
              <a:solidFill>
                <a:srgbClr val="FFC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Rectangle 470"/>
              <p:cNvSpPr>
                <a:spLocks noChangeArrowheads="1"/>
              </p:cNvSpPr>
              <p:nvPr/>
            </p:nvSpPr>
            <p:spPr bwMode="auto">
              <a:xfrm>
                <a:off x="1735" y="1408"/>
                <a:ext cx="157" cy="1"/>
              </a:xfrm>
              <a:prstGeom prst="rect">
                <a:avLst/>
              </a:prstGeom>
              <a:solidFill>
                <a:srgbClr val="FFB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Rectangle 471"/>
              <p:cNvSpPr>
                <a:spLocks noChangeArrowheads="1"/>
              </p:cNvSpPr>
              <p:nvPr/>
            </p:nvSpPr>
            <p:spPr bwMode="auto">
              <a:xfrm>
                <a:off x="1735" y="1409"/>
                <a:ext cx="157" cy="1"/>
              </a:xfrm>
              <a:prstGeom prst="rect">
                <a:avLst/>
              </a:prstGeom>
              <a:solidFill>
                <a:srgbClr val="FFB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Rectangle 472"/>
              <p:cNvSpPr>
                <a:spLocks noChangeArrowheads="1"/>
              </p:cNvSpPr>
              <p:nvPr/>
            </p:nvSpPr>
            <p:spPr bwMode="auto">
              <a:xfrm>
                <a:off x="1735" y="1410"/>
                <a:ext cx="157" cy="1"/>
              </a:xfrm>
              <a:prstGeom prst="rect">
                <a:avLst/>
              </a:prstGeom>
              <a:solidFill>
                <a:srgbClr val="FFB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Rectangle 473"/>
              <p:cNvSpPr>
                <a:spLocks noChangeArrowheads="1"/>
              </p:cNvSpPr>
              <p:nvPr/>
            </p:nvSpPr>
            <p:spPr bwMode="auto">
              <a:xfrm>
                <a:off x="1735" y="1411"/>
                <a:ext cx="157" cy="1"/>
              </a:xfrm>
              <a:prstGeom prst="rect">
                <a:avLst/>
              </a:prstGeom>
              <a:solidFill>
                <a:srgbClr val="FFB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Rectangle 474"/>
              <p:cNvSpPr>
                <a:spLocks noChangeArrowheads="1"/>
              </p:cNvSpPr>
              <p:nvPr/>
            </p:nvSpPr>
            <p:spPr bwMode="auto">
              <a:xfrm>
                <a:off x="1735" y="1412"/>
                <a:ext cx="157" cy="1"/>
              </a:xfrm>
              <a:prstGeom prst="rect">
                <a:avLst/>
              </a:prstGeom>
              <a:solidFill>
                <a:srgbClr val="FFB7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Rectangle 475"/>
              <p:cNvSpPr>
                <a:spLocks noChangeArrowheads="1"/>
              </p:cNvSpPr>
              <p:nvPr/>
            </p:nvSpPr>
            <p:spPr bwMode="auto">
              <a:xfrm>
                <a:off x="1735" y="1413"/>
                <a:ext cx="157" cy="2"/>
              </a:xfrm>
              <a:prstGeom prst="rect">
                <a:avLst/>
              </a:prstGeom>
              <a:solidFill>
                <a:srgbClr val="FFB7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Rectangle 476"/>
              <p:cNvSpPr>
                <a:spLocks noChangeArrowheads="1"/>
              </p:cNvSpPr>
              <p:nvPr/>
            </p:nvSpPr>
            <p:spPr bwMode="auto">
              <a:xfrm>
                <a:off x="1735" y="1415"/>
                <a:ext cx="157" cy="1"/>
              </a:xfrm>
              <a:prstGeom prst="rect">
                <a:avLst/>
              </a:prstGeom>
              <a:solidFill>
                <a:srgbClr val="FFB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Rectangle 477"/>
              <p:cNvSpPr>
                <a:spLocks noChangeArrowheads="1"/>
              </p:cNvSpPr>
              <p:nvPr/>
            </p:nvSpPr>
            <p:spPr bwMode="auto">
              <a:xfrm>
                <a:off x="1735" y="1416"/>
                <a:ext cx="157" cy="1"/>
              </a:xfrm>
              <a:prstGeom prst="rect">
                <a:avLst/>
              </a:prstGeom>
              <a:solidFill>
                <a:srgbClr val="FFB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Rectangle 478"/>
              <p:cNvSpPr>
                <a:spLocks noChangeArrowheads="1"/>
              </p:cNvSpPr>
              <p:nvPr/>
            </p:nvSpPr>
            <p:spPr bwMode="auto">
              <a:xfrm>
                <a:off x="1735" y="1417"/>
                <a:ext cx="157" cy="1"/>
              </a:xfrm>
              <a:prstGeom prst="rect">
                <a:avLst/>
              </a:prstGeom>
              <a:solidFill>
                <a:srgbClr val="FF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Rectangle 479"/>
              <p:cNvSpPr>
                <a:spLocks noChangeArrowheads="1"/>
              </p:cNvSpPr>
              <p:nvPr/>
            </p:nvSpPr>
            <p:spPr bwMode="auto">
              <a:xfrm>
                <a:off x="1735" y="1418"/>
                <a:ext cx="157" cy="1"/>
              </a:xfrm>
              <a:prstGeom prst="rect">
                <a:avLst/>
              </a:prstGeom>
              <a:solidFill>
                <a:srgbClr val="FFAA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Rectangle 480"/>
              <p:cNvSpPr>
                <a:spLocks noChangeArrowheads="1"/>
              </p:cNvSpPr>
              <p:nvPr/>
            </p:nvSpPr>
            <p:spPr bwMode="auto">
              <a:xfrm>
                <a:off x="1735" y="1419"/>
                <a:ext cx="157" cy="1"/>
              </a:xfrm>
              <a:prstGeom prst="rect">
                <a:avLst/>
              </a:prstGeom>
              <a:solidFill>
                <a:srgbClr val="FFAA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Rectangle 481"/>
              <p:cNvSpPr>
                <a:spLocks noChangeArrowheads="1"/>
              </p:cNvSpPr>
              <p:nvPr/>
            </p:nvSpPr>
            <p:spPr bwMode="auto">
              <a:xfrm>
                <a:off x="1735" y="1420"/>
                <a:ext cx="157" cy="1"/>
              </a:xfrm>
              <a:prstGeom prst="rect">
                <a:avLst/>
              </a:prstGeom>
              <a:solidFill>
                <a:srgbClr val="FFA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Rectangle 482"/>
              <p:cNvSpPr>
                <a:spLocks noChangeArrowheads="1"/>
              </p:cNvSpPr>
              <p:nvPr/>
            </p:nvSpPr>
            <p:spPr bwMode="auto">
              <a:xfrm>
                <a:off x="1735" y="1421"/>
                <a:ext cx="157" cy="1"/>
              </a:xfrm>
              <a:prstGeom prst="rect">
                <a:avLst/>
              </a:prstGeom>
              <a:solidFill>
                <a:srgbClr val="FFA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Rectangle 483"/>
              <p:cNvSpPr>
                <a:spLocks noChangeArrowheads="1"/>
              </p:cNvSpPr>
              <p:nvPr/>
            </p:nvSpPr>
            <p:spPr bwMode="auto">
              <a:xfrm>
                <a:off x="1735" y="1422"/>
                <a:ext cx="157" cy="1"/>
              </a:xfrm>
              <a:prstGeom prst="rect">
                <a:avLst/>
              </a:prstGeom>
              <a:solidFill>
                <a:srgbClr val="FFA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Rectangle 484"/>
              <p:cNvSpPr>
                <a:spLocks noChangeArrowheads="1"/>
              </p:cNvSpPr>
              <p:nvPr/>
            </p:nvSpPr>
            <p:spPr bwMode="auto">
              <a:xfrm>
                <a:off x="1735" y="1423"/>
                <a:ext cx="157" cy="1"/>
              </a:xfrm>
              <a:prstGeom prst="rect">
                <a:avLst/>
              </a:prstGeom>
              <a:solidFill>
                <a:srgbClr val="FFA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Rectangle 485"/>
              <p:cNvSpPr>
                <a:spLocks noChangeArrowheads="1"/>
              </p:cNvSpPr>
              <p:nvPr/>
            </p:nvSpPr>
            <p:spPr bwMode="auto">
              <a:xfrm>
                <a:off x="1735" y="1424"/>
                <a:ext cx="157" cy="1"/>
              </a:xfrm>
              <a:prstGeom prst="rect">
                <a:avLst/>
              </a:prstGeom>
              <a:solidFill>
                <a:srgbClr val="FF9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Rectangle 486"/>
              <p:cNvSpPr>
                <a:spLocks noChangeArrowheads="1"/>
              </p:cNvSpPr>
              <p:nvPr/>
            </p:nvSpPr>
            <p:spPr bwMode="auto">
              <a:xfrm>
                <a:off x="1735" y="1425"/>
                <a:ext cx="157" cy="1"/>
              </a:xfrm>
              <a:prstGeom prst="rect">
                <a:avLst/>
              </a:prstGeom>
              <a:solidFill>
                <a:srgbClr val="FF9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Rectangle 487"/>
              <p:cNvSpPr>
                <a:spLocks noChangeArrowheads="1"/>
              </p:cNvSpPr>
              <p:nvPr/>
            </p:nvSpPr>
            <p:spPr bwMode="auto">
              <a:xfrm>
                <a:off x="1735" y="1426"/>
                <a:ext cx="157" cy="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Rectangle 488"/>
              <p:cNvSpPr>
                <a:spLocks noChangeArrowheads="1"/>
              </p:cNvSpPr>
              <p:nvPr/>
            </p:nvSpPr>
            <p:spPr bwMode="auto">
              <a:xfrm>
                <a:off x="1735" y="1427"/>
                <a:ext cx="157" cy="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Rectangle 489"/>
              <p:cNvSpPr>
                <a:spLocks noChangeArrowheads="1"/>
              </p:cNvSpPr>
              <p:nvPr/>
            </p:nvSpPr>
            <p:spPr bwMode="auto">
              <a:xfrm>
                <a:off x="1735" y="1428"/>
                <a:ext cx="157" cy="1"/>
              </a:xfrm>
              <a:prstGeom prst="rect">
                <a:avLst/>
              </a:prstGeom>
              <a:solidFill>
                <a:srgbClr val="FF9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Rectangle 490"/>
              <p:cNvSpPr>
                <a:spLocks noChangeArrowheads="1"/>
              </p:cNvSpPr>
              <p:nvPr/>
            </p:nvSpPr>
            <p:spPr bwMode="auto">
              <a:xfrm>
                <a:off x="1735" y="1429"/>
                <a:ext cx="157" cy="1"/>
              </a:xfrm>
              <a:prstGeom prst="rect">
                <a:avLst/>
              </a:prstGeom>
              <a:solidFill>
                <a:srgbClr val="FF9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Rectangle 491"/>
              <p:cNvSpPr>
                <a:spLocks noChangeArrowheads="1"/>
              </p:cNvSpPr>
              <p:nvPr/>
            </p:nvSpPr>
            <p:spPr bwMode="auto">
              <a:xfrm>
                <a:off x="1735" y="1430"/>
                <a:ext cx="157" cy="1"/>
              </a:xfrm>
              <a:prstGeom prst="rect">
                <a:avLst/>
              </a:prstGeom>
              <a:solidFill>
                <a:srgbClr val="FF9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Rectangle 492"/>
              <p:cNvSpPr>
                <a:spLocks noChangeArrowheads="1"/>
              </p:cNvSpPr>
              <p:nvPr/>
            </p:nvSpPr>
            <p:spPr bwMode="auto">
              <a:xfrm>
                <a:off x="1735" y="1431"/>
                <a:ext cx="157" cy="1"/>
              </a:xfrm>
              <a:prstGeom prst="rect">
                <a:avLst/>
              </a:prstGeom>
              <a:solidFill>
                <a:srgbClr val="FF9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Rectangle 493"/>
              <p:cNvSpPr>
                <a:spLocks noChangeArrowheads="1"/>
              </p:cNvSpPr>
              <p:nvPr/>
            </p:nvSpPr>
            <p:spPr bwMode="auto">
              <a:xfrm>
                <a:off x="1735" y="1432"/>
                <a:ext cx="157" cy="1"/>
              </a:xfrm>
              <a:prstGeom prst="rect">
                <a:avLst/>
              </a:prstGeom>
              <a:solidFill>
                <a:srgbClr val="FF8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Rectangle 494"/>
              <p:cNvSpPr>
                <a:spLocks noChangeArrowheads="1"/>
              </p:cNvSpPr>
              <p:nvPr/>
            </p:nvSpPr>
            <p:spPr bwMode="auto">
              <a:xfrm>
                <a:off x="1735" y="1433"/>
                <a:ext cx="157" cy="1"/>
              </a:xfrm>
              <a:prstGeom prst="rect">
                <a:avLst/>
              </a:prstGeom>
              <a:solidFill>
                <a:srgbClr val="FF8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Rectangle 495"/>
              <p:cNvSpPr>
                <a:spLocks noChangeArrowheads="1"/>
              </p:cNvSpPr>
              <p:nvPr/>
            </p:nvSpPr>
            <p:spPr bwMode="auto">
              <a:xfrm>
                <a:off x="1735" y="1434"/>
                <a:ext cx="157" cy="1"/>
              </a:xfrm>
              <a:prstGeom prst="rect">
                <a:avLst/>
              </a:prstGeom>
              <a:solidFill>
                <a:srgbClr val="FF8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Rectangle 496"/>
              <p:cNvSpPr>
                <a:spLocks noChangeArrowheads="1"/>
              </p:cNvSpPr>
              <p:nvPr/>
            </p:nvSpPr>
            <p:spPr bwMode="auto">
              <a:xfrm>
                <a:off x="1735" y="1435"/>
                <a:ext cx="157" cy="1"/>
              </a:xfrm>
              <a:prstGeom prst="rect">
                <a:avLst/>
              </a:prstGeom>
              <a:solidFill>
                <a:srgbClr val="FF8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Rectangle 497"/>
              <p:cNvSpPr>
                <a:spLocks noChangeArrowheads="1"/>
              </p:cNvSpPr>
              <p:nvPr/>
            </p:nvSpPr>
            <p:spPr bwMode="auto">
              <a:xfrm>
                <a:off x="1735" y="1436"/>
                <a:ext cx="157" cy="1"/>
              </a:xfrm>
              <a:prstGeom prst="rect">
                <a:avLst/>
              </a:prstGeom>
              <a:solidFill>
                <a:srgbClr val="FF8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Rectangle 498"/>
              <p:cNvSpPr>
                <a:spLocks noChangeArrowheads="1"/>
              </p:cNvSpPr>
              <p:nvPr/>
            </p:nvSpPr>
            <p:spPr bwMode="auto">
              <a:xfrm>
                <a:off x="1735" y="1437"/>
                <a:ext cx="157" cy="1"/>
              </a:xfrm>
              <a:prstGeom prst="rect">
                <a:avLst/>
              </a:prstGeom>
              <a:solidFill>
                <a:srgbClr val="FF8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Rectangle 499"/>
              <p:cNvSpPr>
                <a:spLocks noChangeArrowheads="1"/>
              </p:cNvSpPr>
              <p:nvPr/>
            </p:nvSpPr>
            <p:spPr bwMode="auto">
              <a:xfrm>
                <a:off x="1735" y="1438"/>
                <a:ext cx="157" cy="1"/>
              </a:xfrm>
              <a:prstGeom prst="rect">
                <a:avLst/>
              </a:prstGeom>
              <a:solidFill>
                <a:srgbClr val="FF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Rectangle 500"/>
              <p:cNvSpPr>
                <a:spLocks noChangeArrowheads="1"/>
              </p:cNvSpPr>
              <p:nvPr/>
            </p:nvSpPr>
            <p:spPr bwMode="auto">
              <a:xfrm>
                <a:off x="1735" y="1439"/>
                <a:ext cx="157" cy="1"/>
              </a:xfrm>
              <a:prstGeom prst="rect">
                <a:avLst/>
              </a:prstGeom>
              <a:solidFill>
                <a:srgbClr val="FF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Rectangle 501"/>
              <p:cNvSpPr>
                <a:spLocks noChangeArrowheads="1"/>
              </p:cNvSpPr>
              <p:nvPr/>
            </p:nvSpPr>
            <p:spPr bwMode="auto">
              <a:xfrm>
                <a:off x="1735" y="1440"/>
                <a:ext cx="157" cy="1"/>
              </a:xfrm>
              <a:prstGeom prst="rect">
                <a:avLst/>
              </a:prstGeom>
              <a:solidFill>
                <a:srgbClr val="FF7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Rectangle 502"/>
              <p:cNvSpPr>
                <a:spLocks noChangeArrowheads="1"/>
              </p:cNvSpPr>
              <p:nvPr/>
            </p:nvSpPr>
            <p:spPr bwMode="auto">
              <a:xfrm>
                <a:off x="1735" y="1441"/>
                <a:ext cx="157" cy="1"/>
              </a:xfrm>
              <a:prstGeom prst="rect">
                <a:avLst/>
              </a:prstGeom>
              <a:solidFill>
                <a:srgbClr val="FF7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Rectangle 503"/>
              <p:cNvSpPr>
                <a:spLocks noChangeArrowheads="1"/>
              </p:cNvSpPr>
              <p:nvPr/>
            </p:nvSpPr>
            <p:spPr bwMode="auto">
              <a:xfrm>
                <a:off x="1735" y="1442"/>
                <a:ext cx="157" cy="1"/>
              </a:xfrm>
              <a:prstGeom prst="rect">
                <a:avLst/>
              </a:prstGeom>
              <a:solidFill>
                <a:srgbClr val="FF77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Rectangle 504"/>
              <p:cNvSpPr>
                <a:spLocks noChangeArrowheads="1"/>
              </p:cNvSpPr>
              <p:nvPr/>
            </p:nvSpPr>
            <p:spPr bwMode="auto">
              <a:xfrm>
                <a:off x="1735" y="1443"/>
                <a:ext cx="157" cy="1"/>
              </a:xfrm>
              <a:prstGeom prst="rect">
                <a:avLst/>
              </a:prstGeom>
              <a:solidFill>
                <a:srgbClr val="FF7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Rectangle 505"/>
              <p:cNvSpPr>
                <a:spLocks noChangeArrowheads="1"/>
              </p:cNvSpPr>
              <p:nvPr/>
            </p:nvSpPr>
            <p:spPr bwMode="auto">
              <a:xfrm>
                <a:off x="1735" y="1444"/>
                <a:ext cx="157" cy="1"/>
              </a:xfrm>
              <a:prstGeom prst="rect">
                <a:avLst/>
              </a:prstGeom>
              <a:solidFill>
                <a:srgbClr val="FF7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Rectangle 506"/>
              <p:cNvSpPr>
                <a:spLocks noChangeArrowheads="1"/>
              </p:cNvSpPr>
              <p:nvPr/>
            </p:nvSpPr>
            <p:spPr bwMode="auto">
              <a:xfrm>
                <a:off x="1735" y="1445"/>
                <a:ext cx="157" cy="1"/>
              </a:xfrm>
              <a:prstGeom prst="rect">
                <a:avLst/>
              </a:prstGeom>
              <a:solidFill>
                <a:srgbClr val="FF6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Rectangle 507"/>
              <p:cNvSpPr>
                <a:spLocks noChangeArrowheads="1"/>
              </p:cNvSpPr>
              <p:nvPr/>
            </p:nvSpPr>
            <p:spPr bwMode="auto">
              <a:xfrm>
                <a:off x="1735" y="1446"/>
                <a:ext cx="157" cy="1"/>
              </a:xfrm>
              <a:prstGeom prst="rect">
                <a:avLst/>
              </a:prstGeom>
              <a:solidFill>
                <a:srgbClr val="FF6A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Rectangle 508"/>
              <p:cNvSpPr>
                <a:spLocks noChangeArrowheads="1"/>
              </p:cNvSpPr>
              <p:nvPr/>
            </p:nvSpPr>
            <p:spPr bwMode="auto">
              <a:xfrm>
                <a:off x="1735" y="1447"/>
                <a:ext cx="157" cy="1"/>
              </a:xfrm>
              <a:prstGeom prst="rect">
                <a:avLst/>
              </a:prstGeom>
              <a:solidFill>
                <a:srgbClr val="FF6A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Rectangle 509"/>
              <p:cNvSpPr>
                <a:spLocks noChangeArrowheads="1"/>
              </p:cNvSpPr>
              <p:nvPr/>
            </p:nvSpPr>
            <p:spPr bwMode="auto">
              <a:xfrm>
                <a:off x="1735" y="1448"/>
                <a:ext cx="157" cy="1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Rectangle 510"/>
              <p:cNvSpPr>
                <a:spLocks noChangeArrowheads="1"/>
              </p:cNvSpPr>
              <p:nvPr/>
            </p:nvSpPr>
            <p:spPr bwMode="auto">
              <a:xfrm>
                <a:off x="1735" y="1449"/>
                <a:ext cx="157" cy="1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Rectangle 511"/>
              <p:cNvSpPr>
                <a:spLocks noChangeArrowheads="1"/>
              </p:cNvSpPr>
              <p:nvPr/>
            </p:nvSpPr>
            <p:spPr bwMode="auto">
              <a:xfrm>
                <a:off x="1735" y="1450"/>
                <a:ext cx="157" cy="1"/>
              </a:xfrm>
              <a:prstGeom prst="rect">
                <a:avLst/>
              </a:prstGeom>
              <a:solidFill>
                <a:srgbClr val="FF6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Rectangle 512"/>
              <p:cNvSpPr>
                <a:spLocks noChangeArrowheads="1"/>
              </p:cNvSpPr>
              <p:nvPr/>
            </p:nvSpPr>
            <p:spPr bwMode="auto">
              <a:xfrm>
                <a:off x="1735" y="1451"/>
                <a:ext cx="157" cy="1"/>
              </a:xfrm>
              <a:prstGeom prst="rect">
                <a:avLst/>
              </a:prstGeom>
              <a:solidFill>
                <a:srgbClr val="FF6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Rectangle 513"/>
              <p:cNvSpPr>
                <a:spLocks noChangeArrowheads="1"/>
              </p:cNvSpPr>
              <p:nvPr/>
            </p:nvSpPr>
            <p:spPr bwMode="auto">
              <a:xfrm>
                <a:off x="1735" y="1452"/>
                <a:ext cx="157" cy="2"/>
              </a:xfrm>
              <a:prstGeom prst="rect">
                <a:avLst/>
              </a:prstGeom>
              <a:solidFill>
                <a:srgbClr val="FF5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Rectangle 514"/>
              <p:cNvSpPr>
                <a:spLocks noChangeArrowheads="1"/>
              </p:cNvSpPr>
              <p:nvPr/>
            </p:nvSpPr>
            <p:spPr bwMode="auto">
              <a:xfrm>
                <a:off x="1735" y="1454"/>
                <a:ext cx="157" cy="1"/>
              </a:xfrm>
              <a:prstGeom prst="rect">
                <a:avLst/>
              </a:prstGeom>
              <a:solidFill>
                <a:srgbClr val="FF5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Rectangle 515"/>
              <p:cNvSpPr>
                <a:spLocks noChangeArrowheads="1"/>
              </p:cNvSpPr>
              <p:nvPr/>
            </p:nvSpPr>
            <p:spPr bwMode="auto">
              <a:xfrm>
                <a:off x="1735" y="1455"/>
                <a:ext cx="157" cy="1"/>
              </a:xfrm>
              <a:prstGeom prst="rect">
                <a:avLst/>
              </a:prstGeom>
              <a:solidFill>
                <a:srgbClr val="FF5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Rectangle 516"/>
              <p:cNvSpPr>
                <a:spLocks noChangeArrowheads="1"/>
              </p:cNvSpPr>
              <p:nvPr/>
            </p:nvSpPr>
            <p:spPr bwMode="auto">
              <a:xfrm>
                <a:off x="1735" y="1456"/>
                <a:ext cx="157" cy="1"/>
              </a:xfrm>
              <a:prstGeom prst="rect">
                <a:avLst/>
              </a:prstGeom>
              <a:solidFill>
                <a:srgbClr val="FF5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Rectangle 517"/>
              <p:cNvSpPr>
                <a:spLocks noChangeArrowheads="1"/>
              </p:cNvSpPr>
              <p:nvPr/>
            </p:nvSpPr>
            <p:spPr bwMode="auto">
              <a:xfrm>
                <a:off x="1735" y="1457"/>
                <a:ext cx="157" cy="1"/>
              </a:xfrm>
              <a:prstGeom prst="rect">
                <a:avLst/>
              </a:prstGeom>
              <a:solidFill>
                <a:srgbClr val="FF5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Rectangle 518"/>
              <p:cNvSpPr>
                <a:spLocks noChangeArrowheads="1"/>
              </p:cNvSpPr>
              <p:nvPr/>
            </p:nvSpPr>
            <p:spPr bwMode="auto">
              <a:xfrm>
                <a:off x="1735" y="1458"/>
                <a:ext cx="157" cy="1"/>
              </a:xfrm>
              <a:prstGeom prst="rect">
                <a:avLst/>
              </a:prstGeom>
              <a:solidFill>
                <a:srgbClr val="FF5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Rectangle 519"/>
              <p:cNvSpPr>
                <a:spLocks noChangeArrowheads="1"/>
              </p:cNvSpPr>
              <p:nvPr/>
            </p:nvSpPr>
            <p:spPr bwMode="auto">
              <a:xfrm>
                <a:off x="1735" y="1459"/>
                <a:ext cx="157" cy="1"/>
              </a:xfrm>
              <a:prstGeom prst="rect">
                <a:avLst/>
              </a:prstGeom>
              <a:solidFill>
                <a:srgbClr val="FF5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Rectangle 520"/>
              <p:cNvSpPr>
                <a:spLocks noChangeArrowheads="1"/>
              </p:cNvSpPr>
              <p:nvPr/>
            </p:nvSpPr>
            <p:spPr bwMode="auto">
              <a:xfrm>
                <a:off x="1735" y="1460"/>
                <a:ext cx="157" cy="1"/>
              </a:xfrm>
              <a:prstGeom prst="rect">
                <a:avLst/>
              </a:prstGeom>
              <a:solidFill>
                <a:srgbClr val="FF4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Rectangle 521"/>
              <p:cNvSpPr>
                <a:spLocks noChangeArrowheads="1"/>
              </p:cNvSpPr>
              <p:nvPr/>
            </p:nvSpPr>
            <p:spPr bwMode="auto">
              <a:xfrm>
                <a:off x="1735" y="1461"/>
                <a:ext cx="157" cy="1"/>
              </a:xfrm>
              <a:prstGeom prst="rect">
                <a:avLst/>
              </a:prstGeom>
              <a:solidFill>
                <a:srgbClr val="FF4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Rectangle 522"/>
              <p:cNvSpPr>
                <a:spLocks noChangeArrowheads="1"/>
              </p:cNvSpPr>
              <p:nvPr/>
            </p:nvSpPr>
            <p:spPr bwMode="auto">
              <a:xfrm>
                <a:off x="1735" y="1462"/>
                <a:ext cx="157" cy="1"/>
              </a:xfrm>
              <a:prstGeom prst="rect">
                <a:avLst/>
              </a:prstGeom>
              <a:solidFill>
                <a:srgbClr val="FF4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Rectangle 523"/>
              <p:cNvSpPr>
                <a:spLocks noChangeArrowheads="1"/>
              </p:cNvSpPr>
              <p:nvPr/>
            </p:nvSpPr>
            <p:spPr bwMode="auto">
              <a:xfrm>
                <a:off x="1735" y="1463"/>
                <a:ext cx="157" cy="1"/>
              </a:xfrm>
              <a:prstGeom prst="rect">
                <a:avLst/>
              </a:prstGeom>
              <a:solidFill>
                <a:srgbClr val="FF4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Rectangle 524"/>
              <p:cNvSpPr>
                <a:spLocks noChangeArrowheads="1"/>
              </p:cNvSpPr>
              <p:nvPr/>
            </p:nvSpPr>
            <p:spPr bwMode="auto">
              <a:xfrm>
                <a:off x="1735" y="1464"/>
                <a:ext cx="157" cy="1"/>
              </a:xfrm>
              <a:prstGeom prst="rect">
                <a:avLst/>
              </a:prstGeom>
              <a:solidFill>
                <a:srgbClr val="FF4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Rectangle 525"/>
              <p:cNvSpPr>
                <a:spLocks noChangeArrowheads="1"/>
              </p:cNvSpPr>
              <p:nvPr/>
            </p:nvSpPr>
            <p:spPr bwMode="auto">
              <a:xfrm>
                <a:off x="1735" y="1465"/>
                <a:ext cx="157" cy="1"/>
              </a:xfrm>
              <a:prstGeom prst="rect">
                <a:avLst/>
              </a:prstGeom>
              <a:solidFill>
                <a:srgbClr val="FF4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Rectangle 526"/>
              <p:cNvSpPr>
                <a:spLocks noChangeArrowheads="1"/>
              </p:cNvSpPr>
              <p:nvPr/>
            </p:nvSpPr>
            <p:spPr bwMode="auto">
              <a:xfrm>
                <a:off x="1735" y="1466"/>
                <a:ext cx="157" cy="1"/>
              </a:xfrm>
              <a:prstGeom prst="rect">
                <a:avLst/>
              </a:prstGeom>
              <a:solidFill>
                <a:srgbClr val="FF3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Rectangle 527"/>
              <p:cNvSpPr>
                <a:spLocks noChangeArrowheads="1"/>
              </p:cNvSpPr>
              <p:nvPr/>
            </p:nvSpPr>
            <p:spPr bwMode="auto">
              <a:xfrm>
                <a:off x="1735" y="1467"/>
                <a:ext cx="157" cy="1"/>
              </a:xfrm>
              <a:prstGeom prst="rect">
                <a:avLst/>
              </a:prstGeom>
              <a:solidFill>
                <a:srgbClr val="FF3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Rectangle 528"/>
              <p:cNvSpPr>
                <a:spLocks noChangeArrowheads="1"/>
              </p:cNvSpPr>
              <p:nvPr/>
            </p:nvSpPr>
            <p:spPr bwMode="auto">
              <a:xfrm>
                <a:off x="1735" y="1468"/>
                <a:ext cx="157" cy="1"/>
              </a:xfrm>
              <a:prstGeom prst="rect">
                <a:avLst/>
              </a:prstGeom>
              <a:solidFill>
                <a:srgbClr val="FF37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Rectangle 529"/>
              <p:cNvSpPr>
                <a:spLocks noChangeArrowheads="1"/>
              </p:cNvSpPr>
              <p:nvPr/>
            </p:nvSpPr>
            <p:spPr bwMode="auto">
              <a:xfrm>
                <a:off x="1735" y="1469"/>
                <a:ext cx="157" cy="1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Rectangle 530"/>
              <p:cNvSpPr>
                <a:spLocks noChangeArrowheads="1"/>
              </p:cNvSpPr>
              <p:nvPr/>
            </p:nvSpPr>
            <p:spPr bwMode="auto">
              <a:xfrm>
                <a:off x="1735" y="1470"/>
                <a:ext cx="157" cy="1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Rectangle 531"/>
              <p:cNvSpPr>
                <a:spLocks noChangeArrowheads="1"/>
              </p:cNvSpPr>
              <p:nvPr/>
            </p:nvSpPr>
            <p:spPr bwMode="auto">
              <a:xfrm>
                <a:off x="1735" y="1471"/>
                <a:ext cx="157" cy="1"/>
              </a:xfrm>
              <a:prstGeom prst="rect">
                <a:avLst/>
              </a:prstGeom>
              <a:solidFill>
                <a:srgbClr val="FF2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Rectangle 532"/>
              <p:cNvSpPr>
                <a:spLocks noChangeArrowheads="1"/>
              </p:cNvSpPr>
              <p:nvPr/>
            </p:nvSpPr>
            <p:spPr bwMode="auto">
              <a:xfrm>
                <a:off x="1735" y="1472"/>
                <a:ext cx="157" cy="1"/>
              </a:xfrm>
              <a:prstGeom prst="rect">
                <a:avLst/>
              </a:prstGeom>
              <a:solidFill>
                <a:srgbClr val="FF2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Rectangle 533"/>
              <p:cNvSpPr>
                <a:spLocks noChangeArrowheads="1"/>
              </p:cNvSpPr>
              <p:nvPr/>
            </p:nvSpPr>
            <p:spPr bwMode="auto">
              <a:xfrm>
                <a:off x="1735" y="1473"/>
                <a:ext cx="157" cy="1"/>
              </a:xfrm>
              <a:prstGeom prst="rect">
                <a:avLst/>
              </a:prstGeom>
              <a:solidFill>
                <a:srgbClr val="FF2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Rectangle 534"/>
              <p:cNvSpPr>
                <a:spLocks noChangeArrowheads="1"/>
              </p:cNvSpPr>
              <p:nvPr/>
            </p:nvSpPr>
            <p:spPr bwMode="auto">
              <a:xfrm>
                <a:off x="1735" y="1474"/>
                <a:ext cx="157" cy="1"/>
              </a:xfrm>
              <a:prstGeom prst="rect">
                <a:avLst/>
              </a:prstGeom>
              <a:solidFill>
                <a:srgbClr val="FF2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Rectangle 535"/>
              <p:cNvSpPr>
                <a:spLocks noChangeArrowheads="1"/>
              </p:cNvSpPr>
              <p:nvPr/>
            </p:nvSpPr>
            <p:spPr bwMode="auto">
              <a:xfrm>
                <a:off x="1735" y="1475"/>
                <a:ext cx="157" cy="1"/>
              </a:xfrm>
              <a:prstGeom prst="rect">
                <a:avLst/>
              </a:prstGeom>
              <a:solidFill>
                <a:srgbClr val="FF1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Rectangle 536"/>
              <p:cNvSpPr>
                <a:spLocks noChangeArrowheads="1"/>
              </p:cNvSpPr>
              <p:nvPr/>
            </p:nvSpPr>
            <p:spPr bwMode="auto">
              <a:xfrm>
                <a:off x="1735" y="1476"/>
                <a:ext cx="157" cy="1"/>
              </a:xfrm>
              <a:prstGeom prst="rect">
                <a:avLst/>
              </a:prstGeom>
              <a:solidFill>
                <a:srgbClr val="FF1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Rectangle 537"/>
              <p:cNvSpPr>
                <a:spLocks noChangeArrowheads="1"/>
              </p:cNvSpPr>
              <p:nvPr/>
            </p:nvSpPr>
            <p:spPr bwMode="auto">
              <a:xfrm>
                <a:off x="1735" y="1477"/>
                <a:ext cx="157" cy="1"/>
              </a:xfrm>
              <a:prstGeom prst="rect">
                <a:avLst/>
              </a:prstGeom>
              <a:solidFill>
                <a:srgbClr val="FF1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Rectangle 538"/>
              <p:cNvSpPr>
                <a:spLocks noChangeArrowheads="1"/>
              </p:cNvSpPr>
              <p:nvPr/>
            </p:nvSpPr>
            <p:spPr bwMode="auto">
              <a:xfrm>
                <a:off x="1735" y="1478"/>
                <a:ext cx="157" cy="1"/>
              </a:xfrm>
              <a:prstGeom prst="rect">
                <a:avLst/>
              </a:prstGeom>
              <a:solidFill>
                <a:srgbClr val="FF0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Rectangle 539"/>
              <p:cNvSpPr>
                <a:spLocks noChangeArrowheads="1"/>
              </p:cNvSpPr>
              <p:nvPr/>
            </p:nvSpPr>
            <p:spPr bwMode="auto">
              <a:xfrm>
                <a:off x="1735" y="1479"/>
                <a:ext cx="157" cy="1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Rectangle 540"/>
              <p:cNvSpPr>
                <a:spLocks noChangeArrowheads="1"/>
              </p:cNvSpPr>
              <p:nvPr/>
            </p:nvSpPr>
            <p:spPr bwMode="auto">
              <a:xfrm>
                <a:off x="1735" y="1181"/>
                <a:ext cx="157" cy="1"/>
              </a:xfrm>
              <a:prstGeom prst="rect">
                <a:avLst/>
              </a:prstGeom>
              <a:solidFill>
                <a:srgbClr val="080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Rectangle 541"/>
              <p:cNvSpPr>
                <a:spLocks noChangeArrowheads="1"/>
              </p:cNvSpPr>
              <p:nvPr/>
            </p:nvSpPr>
            <p:spPr bwMode="auto">
              <a:xfrm>
                <a:off x="1735" y="1182"/>
                <a:ext cx="157" cy="1"/>
              </a:xfrm>
              <a:prstGeom prst="rect">
                <a:avLst/>
              </a:prstGeom>
              <a:solidFill>
                <a:srgbClr val="0D1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Rectangle 542"/>
              <p:cNvSpPr>
                <a:spLocks noChangeArrowheads="1"/>
              </p:cNvSpPr>
              <p:nvPr/>
            </p:nvSpPr>
            <p:spPr bwMode="auto">
              <a:xfrm>
                <a:off x="1735" y="1183"/>
                <a:ext cx="157" cy="1"/>
              </a:xfrm>
              <a:prstGeom prst="rect">
                <a:avLst/>
              </a:prstGeom>
              <a:solidFill>
                <a:srgbClr val="0F1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Rectangle 543"/>
              <p:cNvSpPr>
                <a:spLocks noChangeArrowheads="1"/>
              </p:cNvSpPr>
              <p:nvPr/>
            </p:nvSpPr>
            <p:spPr bwMode="auto">
              <a:xfrm>
                <a:off x="1735" y="1184"/>
                <a:ext cx="157" cy="1"/>
              </a:xfrm>
              <a:prstGeom prst="rect">
                <a:avLst/>
              </a:prstGeom>
              <a:solidFill>
                <a:srgbClr val="121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Rectangle 544"/>
              <p:cNvSpPr>
                <a:spLocks noChangeArrowheads="1"/>
              </p:cNvSpPr>
              <p:nvPr/>
            </p:nvSpPr>
            <p:spPr bwMode="auto">
              <a:xfrm>
                <a:off x="1735" y="1185"/>
                <a:ext cx="157" cy="1"/>
              </a:xfrm>
              <a:prstGeom prst="rect">
                <a:avLst/>
              </a:prstGeom>
              <a:solidFill>
                <a:srgbClr val="141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Rectangle 545"/>
              <p:cNvSpPr>
                <a:spLocks noChangeArrowheads="1"/>
              </p:cNvSpPr>
              <p:nvPr/>
            </p:nvSpPr>
            <p:spPr bwMode="auto">
              <a:xfrm>
                <a:off x="1735" y="1186"/>
                <a:ext cx="157" cy="1"/>
              </a:xfrm>
              <a:prstGeom prst="rect">
                <a:avLst/>
              </a:prstGeom>
              <a:solidFill>
                <a:srgbClr val="171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Rectangle 546"/>
              <p:cNvSpPr>
                <a:spLocks noChangeArrowheads="1"/>
              </p:cNvSpPr>
              <p:nvPr/>
            </p:nvSpPr>
            <p:spPr bwMode="auto">
              <a:xfrm>
                <a:off x="1735" y="1187"/>
                <a:ext cx="157" cy="1"/>
              </a:xfrm>
              <a:prstGeom prst="rect">
                <a:avLst/>
              </a:prstGeom>
              <a:solidFill>
                <a:srgbClr val="192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Rectangle 547"/>
              <p:cNvSpPr>
                <a:spLocks noChangeArrowheads="1"/>
              </p:cNvSpPr>
              <p:nvPr/>
            </p:nvSpPr>
            <p:spPr bwMode="auto">
              <a:xfrm>
                <a:off x="1735" y="1188"/>
                <a:ext cx="157" cy="1"/>
              </a:xfrm>
              <a:prstGeom prst="rect">
                <a:avLst/>
              </a:prstGeom>
              <a:solidFill>
                <a:srgbClr val="1C24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Rectangle 548"/>
              <p:cNvSpPr>
                <a:spLocks noChangeArrowheads="1"/>
              </p:cNvSpPr>
              <p:nvPr/>
            </p:nvSpPr>
            <p:spPr bwMode="auto">
              <a:xfrm>
                <a:off x="1735" y="1189"/>
                <a:ext cx="157" cy="1"/>
              </a:xfrm>
              <a:prstGeom prst="rect">
                <a:avLst/>
              </a:prstGeom>
              <a:solidFill>
                <a:srgbClr val="1C24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Rectangle 549"/>
              <p:cNvSpPr>
                <a:spLocks noChangeArrowheads="1"/>
              </p:cNvSpPr>
              <p:nvPr/>
            </p:nvSpPr>
            <p:spPr bwMode="auto">
              <a:xfrm>
                <a:off x="1735" y="1190"/>
                <a:ext cx="157" cy="1"/>
              </a:xfrm>
              <a:prstGeom prst="rect">
                <a:avLst/>
              </a:prstGeom>
              <a:solidFill>
                <a:srgbClr val="1F2A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Rectangle 550"/>
              <p:cNvSpPr>
                <a:spLocks noChangeArrowheads="1"/>
              </p:cNvSpPr>
              <p:nvPr/>
            </p:nvSpPr>
            <p:spPr bwMode="auto">
              <a:xfrm>
                <a:off x="1735" y="1191"/>
                <a:ext cx="157" cy="1"/>
              </a:xfrm>
              <a:prstGeom prst="rect">
                <a:avLst/>
              </a:prstGeom>
              <a:solidFill>
                <a:srgbClr val="212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Rectangle 551"/>
              <p:cNvSpPr>
                <a:spLocks noChangeArrowheads="1"/>
              </p:cNvSpPr>
              <p:nvPr/>
            </p:nvSpPr>
            <p:spPr bwMode="auto">
              <a:xfrm>
                <a:off x="1735" y="1192"/>
                <a:ext cx="157" cy="1"/>
              </a:xfrm>
              <a:prstGeom prst="rect">
                <a:avLst/>
              </a:prstGeom>
              <a:solidFill>
                <a:srgbClr val="212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Rectangle 552"/>
              <p:cNvSpPr>
                <a:spLocks noChangeArrowheads="1"/>
              </p:cNvSpPr>
              <p:nvPr/>
            </p:nvSpPr>
            <p:spPr bwMode="auto">
              <a:xfrm>
                <a:off x="1735" y="1193"/>
                <a:ext cx="157" cy="1"/>
              </a:xfrm>
              <a:prstGeom prst="rect">
                <a:avLst/>
              </a:prstGeom>
              <a:solidFill>
                <a:srgbClr val="243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Rectangle 553"/>
              <p:cNvSpPr>
                <a:spLocks noChangeArrowheads="1"/>
              </p:cNvSpPr>
              <p:nvPr/>
            </p:nvSpPr>
            <p:spPr bwMode="auto">
              <a:xfrm>
                <a:off x="1735" y="1194"/>
                <a:ext cx="157" cy="1"/>
              </a:xfrm>
              <a:prstGeom prst="rect">
                <a:avLst/>
              </a:prstGeom>
              <a:solidFill>
                <a:srgbClr val="243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Rectangle 554"/>
              <p:cNvSpPr>
                <a:spLocks noChangeArrowheads="1"/>
              </p:cNvSpPr>
              <p:nvPr/>
            </p:nvSpPr>
            <p:spPr bwMode="auto">
              <a:xfrm>
                <a:off x="1735" y="1195"/>
                <a:ext cx="157" cy="1"/>
              </a:xfrm>
              <a:prstGeom prst="rect">
                <a:avLst/>
              </a:prstGeom>
              <a:solidFill>
                <a:srgbClr val="263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Rectangle 555"/>
              <p:cNvSpPr>
                <a:spLocks noChangeArrowheads="1"/>
              </p:cNvSpPr>
              <p:nvPr/>
            </p:nvSpPr>
            <p:spPr bwMode="auto">
              <a:xfrm>
                <a:off x="1735" y="1196"/>
                <a:ext cx="157" cy="1"/>
              </a:xfrm>
              <a:prstGeom prst="rect">
                <a:avLst/>
              </a:prstGeom>
              <a:solidFill>
                <a:srgbClr val="263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Rectangle 556"/>
              <p:cNvSpPr>
                <a:spLocks noChangeArrowheads="1"/>
              </p:cNvSpPr>
              <p:nvPr/>
            </p:nvSpPr>
            <p:spPr bwMode="auto">
              <a:xfrm>
                <a:off x="1735" y="1197"/>
                <a:ext cx="157" cy="1"/>
              </a:xfrm>
              <a:prstGeom prst="rect">
                <a:avLst/>
              </a:prstGeom>
              <a:solidFill>
                <a:srgbClr val="293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Rectangle 557"/>
              <p:cNvSpPr>
                <a:spLocks noChangeArrowheads="1"/>
              </p:cNvSpPr>
              <p:nvPr/>
            </p:nvSpPr>
            <p:spPr bwMode="auto">
              <a:xfrm>
                <a:off x="1735" y="1198"/>
                <a:ext cx="157" cy="1"/>
              </a:xfrm>
              <a:prstGeom prst="rect">
                <a:avLst/>
              </a:prstGeom>
              <a:solidFill>
                <a:srgbClr val="293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Rectangle 558"/>
              <p:cNvSpPr>
                <a:spLocks noChangeArrowheads="1"/>
              </p:cNvSpPr>
              <p:nvPr/>
            </p:nvSpPr>
            <p:spPr bwMode="auto">
              <a:xfrm>
                <a:off x="1735" y="1199"/>
                <a:ext cx="157" cy="1"/>
              </a:xfrm>
              <a:prstGeom prst="rect">
                <a:avLst/>
              </a:prstGeom>
              <a:solidFill>
                <a:srgbClr val="293E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Rectangle 559"/>
              <p:cNvSpPr>
                <a:spLocks noChangeArrowheads="1"/>
              </p:cNvSpPr>
              <p:nvPr/>
            </p:nvSpPr>
            <p:spPr bwMode="auto">
              <a:xfrm>
                <a:off x="1735" y="1200"/>
                <a:ext cx="157" cy="1"/>
              </a:xfrm>
              <a:prstGeom prst="rect">
                <a:avLst/>
              </a:prstGeom>
              <a:solidFill>
                <a:srgbClr val="2B4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Rectangle 560"/>
              <p:cNvSpPr>
                <a:spLocks noChangeArrowheads="1"/>
              </p:cNvSpPr>
              <p:nvPr/>
            </p:nvSpPr>
            <p:spPr bwMode="auto">
              <a:xfrm>
                <a:off x="1735" y="1201"/>
                <a:ext cx="157" cy="1"/>
              </a:xfrm>
              <a:prstGeom prst="rect">
                <a:avLst/>
              </a:prstGeom>
              <a:solidFill>
                <a:srgbClr val="2B4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Rectangle 561"/>
              <p:cNvSpPr>
                <a:spLocks noChangeArrowheads="1"/>
              </p:cNvSpPr>
              <p:nvPr/>
            </p:nvSpPr>
            <p:spPr bwMode="auto">
              <a:xfrm>
                <a:off x="1735" y="1202"/>
                <a:ext cx="157" cy="1"/>
              </a:xfrm>
              <a:prstGeom prst="rect">
                <a:avLst/>
              </a:prstGeom>
              <a:solidFill>
                <a:srgbClr val="2E4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Rectangle 562"/>
              <p:cNvSpPr>
                <a:spLocks noChangeArrowheads="1"/>
              </p:cNvSpPr>
              <p:nvPr/>
            </p:nvSpPr>
            <p:spPr bwMode="auto">
              <a:xfrm>
                <a:off x="1735" y="1203"/>
                <a:ext cx="157" cy="1"/>
              </a:xfrm>
              <a:prstGeom prst="rect">
                <a:avLst/>
              </a:prstGeom>
              <a:solidFill>
                <a:srgbClr val="2E4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Rectangle 563"/>
              <p:cNvSpPr>
                <a:spLocks noChangeArrowheads="1"/>
              </p:cNvSpPr>
              <p:nvPr/>
            </p:nvSpPr>
            <p:spPr bwMode="auto">
              <a:xfrm>
                <a:off x="1735" y="1204"/>
                <a:ext cx="157" cy="1"/>
              </a:xfrm>
              <a:prstGeom prst="rect">
                <a:avLst/>
              </a:prstGeom>
              <a:solidFill>
                <a:srgbClr val="2E4A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Rectangle 564"/>
              <p:cNvSpPr>
                <a:spLocks noChangeArrowheads="1"/>
              </p:cNvSpPr>
              <p:nvPr/>
            </p:nvSpPr>
            <p:spPr bwMode="auto">
              <a:xfrm>
                <a:off x="1735" y="1205"/>
                <a:ext cx="157" cy="1"/>
              </a:xfrm>
              <a:prstGeom prst="rect">
                <a:avLst/>
              </a:prstGeom>
              <a:solidFill>
                <a:srgbClr val="304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Rectangle 565"/>
              <p:cNvSpPr>
                <a:spLocks noChangeArrowheads="1"/>
              </p:cNvSpPr>
              <p:nvPr/>
            </p:nvSpPr>
            <p:spPr bwMode="auto">
              <a:xfrm>
                <a:off x="1735" y="1206"/>
                <a:ext cx="157" cy="1"/>
              </a:xfrm>
              <a:prstGeom prst="rect">
                <a:avLst/>
              </a:prstGeom>
              <a:solidFill>
                <a:srgbClr val="304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Rectangle 566"/>
              <p:cNvSpPr>
                <a:spLocks noChangeArrowheads="1"/>
              </p:cNvSpPr>
              <p:nvPr/>
            </p:nvSpPr>
            <p:spPr bwMode="auto">
              <a:xfrm>
                <a:off x="1735" y="1207"/>
                <a:ext cx="157" cy="1"/>
              </a:xfrm>
              <a:prstGeom prst="rect">
                <a:avLst/>
              </a:prstGeom>
              <a:solidFill>
                <a:srgbClr val="304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Rectangle 567"/>
              <p:cNvSpPr>
                <a:spLocks noChangeArrowheads="1"/>
              </p:cNvSpPr>
              <p:nvPr/>
            </p:nvSpPr>
            <p:spPr bwMode="auto">
              <a:xfrm>
                <a:off x="1735" y="1208"/>
                <a:ext cx="157" cy="1"/>
              </a:xfrm>
              <a:prstGeom prst="rect">
                <a:avLst/>
              </a:prstGeom>
              <a:solidFill>
                <a:srgbClr val="335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Rectangle 568"/>
              <p:cNvSpPr>
                <a:spLocks noChangeArrowheads="1"/>
              </p:cNvSpPr>
              <p:nvPr/>
            </p:nvSpPr>
            <p:spPr bwMode="auto">
              <a:xfrm>
                <a:off x="1735" y="1209"/>
                <a:ext cx="157" cy="1"/>
              </a:xfrm>
              <a:prstGeom prst="rect">
                <a:avLst/>
              </a:prstGeom>
              <a:solidFill>
                <a:srgbClr val="335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Rectangle 569"/>
              <p:cNvSpPr>
                <a:spLocks noChangeArrowheads="1"/>
              </p:cNvSpPr>
              <p:nvPr/>
            </p:nvSpPr>
            <p:spPr bwMode="auto">
              <a:xfrm>
                <a:off x="1735" y="1210"/>
                <a:ext cx="157" cy="1"/>
              </a:xfrm>
              <a:prstGeom prst="rect">
                <a:avLst/>
              </a:prstGeom>
              <a:solidFill>
                <a:srgbClr val="335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Rectangle 570"/>
              <p:cNvSpPr>
                <a:spLocks noChangeArrowheads="1"/>
              </p:cNvSpPr>
              <p:nvPr/>
            </p:nvSpPr>
            <p:spPr bwMode="auto">
              <a:xfrm>
                <a:off x="1735" y="1211"/>
                <a:ext cx="157" cy="1"/>
              </a:xfrm>
              <a:prstGeom prst="rect">
                <a:avLst/>
              </a:prstGeom>
              <a:solidFill>
                <a:srgbClr val="335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Rectangle 571"/>
              <p:cNvSpPr>
                <a:spLocks noChangeArrowheads="1"/>
              </p:cNvSpPr>
              <p:nvPr/>
            </p:nvSpPr>
            <p:spPr bwMode="auto">
              <a:xfrm>
                <a:off x="1735" y="1212"/>
                <a:ext cx="157" cy="1"/>
              </a:xfrm>
              <a:prstGeom prst="rect">
                <a:avLst/>
              </a:prstGeom>
              <a:solidFill>
                <a:srgbClr val="365E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Rectangle 572"/>
              <p:cNvSpPr>
                <a:spLocks noChangeArrowheads="1"/>
              </p:cNvSpPr>
              <p:nvPr/>
            </p:nvSpPr>
            <p:spPr bwMode="auto">
              <a:xfrm>
                <a:off x="1735" y="1213"/>
                <a:ext cx="157" cy="1"/>
              </a:xfrm>
              <a:prstGeom prst="rect">
                <a:avLst/>
              </a:prstGeom>
              <a:solidFill>
                <a:srgbClr val="365E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Rectangle 573"/>
              <p:cNvSpPr>
                <a:spLocks noChangeArrowheads="1"/>
              </p:cNvSpPr>
              <p:nvPr/>
            </p:nvSpPr>
            <p:spPr bwMode="auto">
              <a:xfrm>
                <a:off x="1735" y="1214"/>
                <a:ext cx="157" cy="1"/>
              </a:xfrm>
              <a:prstGeom prst="rect">
                <a:avLst/>
              </a:prstGeom>
              <a:solidFill>
                <a:srgbClr val="366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Rectangle 574"/>
              <p:cNvSpPr>
                <a:spLocks noChangeArrowheads="1"/>
              </p:cNvSpPr>
              <p:nvPr/>
            </p:nvSpPr>
            <p:spPr bwMode="auto">
              <a:xfrm>
                <a:off x="1735" y="1215"/>
                <a:ext cx="157" cy="1"/>
              </a:xfrm>
              <a:prstGeom prst="rect">
                <a:avLst/>
              </a:prstGeom>
              <a:solidFill>
                <a:srgbClr val="366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Rectangle 575"/>
              <p:cNvSpPr>
                <a:spLocks noChangeArrowheads="1"/>
              </p:cNvSpPr>
              <p:nvPr/>
            </p:nvSpPr>
            <p:spPr bwMode="auto">
              <a:xfrm>
                <a:off x="1735" y="1216"/>
                <a:ext cx="157" cy="1"/>
              </a:xfrm>
              <a:prstGeom prst="rect">
                <a:avLst/>
              </a:prstGeom>
              <a:solidFill>
                <a:srgbClr val="366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Rectangle 576"/>
              <p:cNvSpPr>
                <a:spLocks noChangeArrowheads="1"/>
              </p:cNvSpPr>
              <p:nvPr/>
            </p:nvSpPr>
            <p:spPr bwMode="auto">
              <a:xfrm>
                <a:off x="1735" y="1217"/>
                <a:ext cx="157" cy="2"/>
              </a:xfrm>
              <a:prstGeom prst="rect">
                <a:avLst/>
              </a:prstGeom>
              <a:solidFill>
                <a:srgbClr val="386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Rectangle 577"/>
              <p:cNvSpPr>
                <a:spLocks noChangeArrowheads="1"/>
              </p:cNvSpPr>
              <p:nvPr/>
            </p:nvSpPr>
            <p:spPr bwMode="auto">
              <a:xfrm>
                <a:off x="1735" y="1219"/>
                <a:ext cx="157" cy="1"/>
              </a:xfrm>
              <a:prstGeom prst="rect">
                <a:avLst/>
              </a:prstGeom>
              <a:solidFill>
                <a:srgbClr val="386A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Rectangle 578"/>
              <p:cNvSpPr>
                <a:spLocks noChangeArrowheads="1"/>
              </p:cNvSpPr>
              <p:nvPr/>
            </p:nvSpPr>
            <p:spPr bwMode="auto">
              <a:xfrm>
                <a:off x="1735" y="1220"/>
                <a:ext cx="157" cy="1"/>
              </a:xfrm>
              <a:prstGeom prst="rect">
                <a:avLst/>
              </a:prstGeom>
              <a:solidFill>
                <a:srgbClr val="386D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Rectangle 579"/>
              <p:cNvSpPr>
                <a:spLocks noChangeArrowheads="1"/>
              </p:cNvSpPr>
              <p:nvPr/>
            </p:nvSpPr>
            <p:spPr bwMode="auto">
              <a:xfrm>
                <a:off x="1735" y="1221"/>
                <a:ext cx="157" cy="1"/>
              </a:xfrm>
              <a:prstGeom prst="rect">
                <a:avLst/>
              </a:prstGeom>
              <a:solidFill>
                <a:srgbClr val="387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Rectangle 580"/>
              <p:cNvSpPr>
                <a:spLocks noChangeArrowheads="1"/>
              </p:cNvSpPr>
              <p:nvPr/>
            </p:nvSpPr>
            <p:spPr bwMode="auto">
              <a:xfrm>
                <a:off x="1735" y="1222"/>
                <a:ext cx="157" cy="1"/>
              </a:xfrm>
              <a:prstGeom prst="rect">
                <a:avLst/>
              </a:prstGeom>
              <a:solidFill>
                <a:srgbClr val="387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Rectangle 581"/>
              <p:cNvSpPr>
                <a:spLocks noChangeArrowheads="1"/>
              </p:cNvSpPr>
              <p:nvPr/>
            </p:nvSpPr>
            <p:spPr bwMode="auto">
              <a:xfrm>
                <a:off x="1735" y="1223"/>
                <a:ext cx="157" cy="1"/>
              </a:xfrm>
              <a:prstGeom prst="rect">
                <a:avLst/>
              </a:prstGeom>
              <a:solidFill>
                <a:srgbClr val="3874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Rectangle 582"/>
              <p:cNvSpPr>
                <a:spLocks noChangeArrowheads="1"/>
              </p:cNvSpPr>
              <p:nvPr/>
            </p:nvSpPr>
            <p:spPr bwMode="auto">
              <a:xfrm>
                <a:off x="1735" y="1224"/>
                <a:ext cx="157" cy="1"/>
              </a:xfrm>
              <a:prstGeom prst="rect">
                <a:avLst/>
              </a:prstGeom>
              <a:solidFill>
                <a:srgbClr val="3B7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Rectangle 583"/>
              <p:cNvSpPr>
                <a:spLocks noChangeArrowheads="1"/>
              </p:cNvSpPr>
              <p:nvPr/>
            </p:nvSpPr>
            <p:spPr bwMode="auto">
              <a:xfrm>
                <a:off x="1735" y="1225"/>
                <a:ext cx="157" cy="1"/>
              </a:xfrm>
              <a:prstGeom prst="rect">
                <a:avLst/>
              </a:prstGeom>
              <a:solidFill>
                <a:srgbClr val="3B7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Rectangle 584"/>
              <p:cNvSpPr>
                <a:spLocks noChangeArrowheads="1"/>
              </p:cNvSpPr>
              <p:nvPr/>
            </p:nvSpPr>
            <p:spPr bwMode="auto">
              <a:xfrm>
                <a:off x="1735" y="1226"/>
                <a:ext cx="157" cy="1"/>
              </a:xfrm>
              <a:prstGeom prst="rect">
                <a:avLst/>
              </a:prstGeom>
              <a:solidFill>
                <a:srgbClr val="3B7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Rectangle 585"/>
              <p:cNvSpPr>
                <a:spLocks noChangeArrowheads="1"/>
              </p:cNvSpPr>
              <p:nvPr/>
            </p:nvSpPr>
            <p:spPr bwMode="auto">
              <a:xfrm>
                <a:off x="1735" y="1227"/>
                <a:ext cx="157" cy="1"/>
              </a:xfrm>
              <a:prstGeom prst="rect">
                <a:avLst/>
              </a:prstGeom>
              <a:solidFill>
                <a:srgbClr val="3B7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Rectangle 586"/>
              <p:cNvSpPr>
                <a:spLocks noChangeArrowheads="1"/>
              </p:cNvSpPr>
              <p:nvPr/>
            </p:nvSpPr>
            <p:spPr bwMode="auto">
              <a:xfrm>
                <a:off x="1735" y="1228"/>
                <a:ext cx="157" cy="1"/>
              </a:xfrm>
              <a:prstGeom prst="rect">
                <a:avLst/>
              </a:prstGeom>
              <a:solidFill>
                <a:srgbClr val="3B7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Rectangle 587"/>
              <p:cNvSpPr>
                <a:spLocks noChangeArrowheads="1"/>
              </p:cNvSpPr>
              <p:nvPr/>
            </p:nvSpPr>
            <p:spPr bwMode="auto">
              <a:xfrm>
                <a:off x="1735" y="1229"/>
                <a:ext cx="157" cy="1"/>
              </a:xfrm>
              <a:prstGeom prst="rect">
                <a:avLst/>
              </a:prstGeom>
              <a:solidFill>
                <a:srgbClr val="3B8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Rectangle 588"/>
              <p:cNvSpPr>
                <a:spLocks noChangeArrowheads="1"/>
              </p:cNvSpPr>
              <p:nvPr/>
            </p:nvSpPr>
            <p:spPr bwMode="auto">
              <a:xfrm>
                <a:off x="1735" y="1230"/>
                <a:ext cx="157" cy="1"/>
              </a:xfrm>
              <a:prstGeom prst="rect">
                <a:avLst/>
              </a:prstGeom>
              <a:solidFill>
                <a:srgbClr val="3B8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Rectangle 589"/>
              <p:cNvSpPr>
                <a:spLocks noChangeArrowheads="1"/>
              </p:cNvSpPr>
              <p:nvPr/>
            </p:nvSpPr>
            <p:spPr bwMode="auto">
              <a:xfrm>
                <a:off x="1735" y="1231"/>
                <a:ext cx="157" cy="1"/>
              </a:xfrm>
              <a:prstGeom prst="rect">
                <a:avLst/>
              </a:prstGeom>
              <a:solidFill>
                <a:srgbClr val="3B8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Rectangle 590"/>
              <p:cNvSpPr>
                <a:spLocks noChangeArrowheads="1"/>
              </p:cNvSpPr>
              <p:nvPr/>
            </p:nvSpPr>
            <p:spPr bwMode="auto">
              <a:xfrm>
                <a:off x="1735" y="1232"/>
                <a:ext cx="157" cy="1"/>
              </a:xfrm>
              <a:prstGeom prst="rect">
                <a:avLst/>
              </a:prstGeom>
              <a:solidFill>
                <a:srgbClr val="3B8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Rectangle 591"/>
              <p:cNvSpPr>
                <a:spLocks noChangeArrowheads="1"/>
              </p:cNvSpPr>
              <p:nvPr/>
            </p:nvSpPr>
            <p:spPr bwMode="auto">
              <a:xfrm>
                <a:off x="1735" y="1233"/>
                <a:ext cx="157" cy="1"/>
              </a:xfrm>
              <a:prstGeom prst="rect">
                <a:avLst/>
              </a:prstGeom>
              <a:solidFill>
                <a:srgbClr val="3B8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Rectangle 592"/>
              <p:cNvSpPr>
                <a:spLocks noChangeArrowheads="1"/>
              </p:cNvSpPr>
              <p:nvPr/>
            </p:nvSpPr>
            <p:spPr bwMode="auto">
              <a:xfrm>
                <a:off x="1735" y="1234"/>
                <a:ext cx="157" cy="1"/>
              </a:xfrm>
              <a:prstGeom prst="rect">
                <a:avLst/>
              </a:prstGeom>
              <a:solidFill>
                <a:srgbClr val="3B8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Rectangle 593"/>
              <p:cNvSpPr>
                <a:spLocks noChangeArrowheads="1"/>
              </p:cNvSpPr>
              <p:nvPr/>
            </p:nvSpPr>
            <p:spPr bwMode="auto">
              <a:xfrm>
                <a:off x="1735" y="1235"/>
                <a:ext cx="157" cy="1"/>
              </a:xfrm>
              <a:prstGeom prst="rect">
                <a:avLst/>
              </a:prstGeom>
              <a:solidFill>
                <a:srgbClr val="3B9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Rectangle 594"/>
              <p:cNvSpPr>
                <a:spLocks noChangeArrowheads="1"/>
              </p:cNvSpPr>
              <p:nvPr/>
            </p:nvSpPr>
            <p:spPr bwMode="auto">
              <a:xfrm>
                <a:off x="1735" y="1236"/>
                <a:ext cx="157" cy="1"/>
              </a:xfrm>
              <a:prstGeom prst="rect">
                <a:avLst/>
              </a:prstGeom>
              <a:solidFill>
                <a:srgbClr val="3B9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Rectangle 595"/>
              <p:cNvSpPr>
                <a:spLocks noChangeArrowheads="1"/>
              </p:cNvSpPr>
              <p:nvPr/>
            </p:nvSpPr>
            <p:spPr bwMode="auto">
              <a:xfrm>
                <a:off x="1735" y="1237"/>
                <a:ext cx="157" cy="1"/>
              </a:xfrm>
              <a:prstGeom prst="rect">
                <a:avLst/>
              </a:prstGeom>
              <a:solidFill>
                <a:srgbClr val="3B9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Rectangle 596"/>
              <p:cNvSpPr>
                <a:spLocks noChangeArrowheads="1"/>
              </p:cNvSpPr>
              <p:nvPr/>
            </p:nvSpPr>
            <p:spPr bwMode="auto">
              <a:xfrm>
                <a:off x="1735" y="1238"/>
                <a:ext cx="157" cy="1"/>
              </a:xfrm>
              <a:prstGeom prst="rect">
                <a:avLst/>
              </a:prstGeom>
              <a:solidFill>
                <a:srgbClr val="3B9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Rectangle 597"/>
              <p:cNvSpPr>
                <a:spLocks noChangeArrowheads="1"/>
              </p:cNvSpPr>
              <p:nvPr/>
            </p:nvSpPr>
            <p:spPr bwMode="auto">
              <a:xfrm>
                <a:off x="1735" y="1239"/>
                <a:ext cx="157" cy="1"/>
              </a:xfrm>
              <a:prstGeom prst="rect">
                <a:avLst/>
              </a:prstGeom>
              <a:solidFill>
                <a:srgbClr val="3B9A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Rectangle 598"/>
              <p:cNvSpPr>
                <a:spLocks noChangeArrowheads="1"/>
              </p:cNvSpPr>
              <p:nvPr/>
            </p:nvSpPr>
            <p:spPr bwMode="auto">
              <a:xfrm>
                <a:off x="1735" y="1240"/>
                <a:ext cx="157" cy="1"/>
              </a:xfrm>
              <a:prstGeom prst="rect">
                <a:avLst/>
              </a:prstGeom>
              <a:solidFill>
                <a:srgbClr val="3B9D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Rectangle 599"/>
              <p:cNvSpPr>
                <a:spLocks noChangeArrowheads="1"/>
              </p:cNvSpPr>
              <p:nvPr/>
            </p:nvSpPr>
            <p:spPr bwMode="auto">
              <a:xfrm>
                <a:off x="1735" y="1241"/>
                <a:ext cx="157" cy="1"/>
              </a:xfrm>
              <a:prstGeom prst="rect">
                <a:avLst/>
              </a:prstGeom>
              <a:solidFill>
                <a:srgbClr val="3B9D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Rectangle 600"/>
              <p:cNvSpPr>
                <a:spLocks noChangeArrowheads="1"/>
              </p:cNvSpPr>
              <p:nvPr/>
            </p:nvSpPr>
            <p:spPr bwMode="auto">
              <a:xfrm>
                <a:off x="1735" y="1242"/>
                <a:ext cx="157" cy="1"/>
              </a:xfrm>
              <a:prstGeom prst="rect">
                <a:avLst/>
              </a:prstGeom>
              <a:solidFill>
                <a:srgbClr val="3BA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Rectangle 601"/>
              <p:cNvSpPr>
                <a:spLocks noChangeArrowheads="1"/>
              </p:cNvSpPr>
              <p:nvPr/>
            </p:nvSpPr>
            <p:spPr bwMode="auto">
              <a:xfrm>
                <a:off x="1735" y="1243"/>
                <a:ext cx="157" cy="1"/>
              </a:xfrm>
              <a:prstGeom prst="rect">
                <a:avLst/>
              </a:prstGeom>
              <a:solidFill>
                <a:srgbClr val="3BA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Rectangle 602"/>
              <p:cNvSpPr>
                <a:spLocks noChangeArrowheads="1"/>
              </p:cNvSpPr>
              <p:nvPr/>
            </p:nvSpPr>
            <p:spPr bwMode="auto">
              <a:xfrm>
                <a:off x="1735" y="1244"/>
                <a:ext cx="157" cy="1"/>
              </a:xfrm>
              <a:prstGeom prst="rect">
                <a:avLst/>
              </a:prstGeom>
              <a:solidFill>
                <a:srgbClr val="3BA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Rectangle 603"/>
              <p:cNvSpPr>
                <a:spLocks noChangeArrowheads="1"/>
              </p:cNvSpPr>
              <p:nvPr/>
            </p:nvSpPr>
            <p:spPr bwMode="auto">
              <a:xfrm>
                <a:off x="1735" y="1245"/>
                <a:ext cx="157" cy="1"/>
              </a:xfrm>
              <a:prstGeom prst="rect">
                <a:avLst/>
              </a:prstGeom>
              <a:solidFill>
                <a:srgbClr val="38A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Rectangle 604"/>
              <p:cNvSpPr>
                <a:spLocks noChangeArrowheads="1"/>
              </p:cNvSpPr>
              <p:nvPr/>
            </p:nvSpPr>
            <p:spPr bwMode="auto">
              <a:xfrm>
                <a:off x="1735" y="1246"/>
                <a:ext cx="157" cy="1"/>
              </a:xfrm>
              <a:prstGeom prst="rect">
                <a:avLst/>
              </a:prstGeom>
              <a:solidFill>
                <a:srgbClr val="38A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Rectangle 605"/>
              <p:cNvSpPr>
                <a:spLocks noChangeArrowheads="1"/>
              </p:cNvSpPr>
              <p:nvPr/>
            </p:nvSpPr>
            <p:spPr bwMode="auto">
              <a:xfrm>
                <a:off x="1735" y="1247"/>
                <a:ext cx="157" cy="1"/>
              </a:xfrm>
              <a:prstGeom prst="rect">
                <a:avLst/>
              </a:prstGeom>
              <a:solidFill>
                <a:srgbClr val="38A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Rectangle 606"/>
              <p:cNvSpPr>
                <a:spLocks noChangeArrowheads="1"/>
              </p:cNvSpPr>
              <p:nvPr/>
            </p:nvSpPr>
            <p:spPr bwMode="auto">
              <a:xfrm>
                <a:off x="1735" y="1248"/>
                <a:ext cx="157" cy="1"/>
              </a:xfrm>
              <a:prstGeom prst="rect">
                <a:avLst/>
              </a:prstGeom>
              <a:solidFill>
                <a:srgbClr val="38A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Rectangle 607"/>
              <p:cNvSpPr>
                <a:spLocks noChangeArrowheads="1"/>
              </p:cNvSpPr>
              <p:nvPr/>
            </p:nvSpPr>
            <p:spPr bwMode="auto">
              <a:xfrm>
                <a:off x="1735" y="1249"/>
                <a:ext cx="157" cy="1"/>
              </a:xfrm>
              <a:prstGeom prst="rect">
                <a:avLst/>
              </a:prstGeom>
              <a:solidFill>
                <a:srgbClr val="38B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Rectangle 608"/>
              <p:cNvSpPr>
                <a:spLocks noChangeArrowheads="1"/>
              </p:cNvSpPr>
              <p:nvPr/>
            </p:nvSpPr>
            <p:spPr bwMode="auto">
              <a:xfrm>
                <a:off x="1735" y="1250"/>
                <a:ext cx="157" cy="1"/>
              </a:xfrm>
              <a:prstGeom prst="rect">
                <a:avLst/>
              </a:prstGeom>
              <a:solidFill>
                <a:srgbClr val="38B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34" name="Group 810"/>
            <p:cNvGrpSpPr>
              <a:grpSpLocks/>
            </p:cNvGrpSpPr>
            <p:nvPr/>
          </p:nvGrpSpPr>
          <p:grpSpPr bwMode="auto">
            <a:xfrm>
              <a:off x="1735" y="1251"/>
              <a:ext cx="157" cy="206"/>
              <a:chOff x="1735" y="1251"/>
              <a:chExt cx="157" cy="206"/>
            </a:xfrm>
          </p:grpSpPr>
          <p:sp>
            <p:nvSpPr>
              <p:cNvPr id="1634" name="Rectangle 610"/>
              <p:cNvSpPr>
                <a:spLocks noChangeArrowheads="1"/>
              </p:cNvSpPr>
              <p:nvPr/>
            </p:nvSpPr>
            <p:spPr bwMode="auto">
              <a:xfrm>
                <a:off x="1735" y="1251"/>
                <a:ext cx="157" cy="1"/>
              </a:xfrm>
              <a:prstGeom prst="rect">
                <a:avLst/>
              </a:prstGeom>
              <a:solidFill>
                <a:srgbClr val="36B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Rectangle 611"/>
              <p:cNvSpPr>
                <a:spLocks noChangeArrowheads="1"/>
              </p:cNvSpPr>
              <p:nvPr/>
            </p:nvSpPr>
            <p:spPr bwMode="auto">
              <a:xfrm>
                <a:off x="1735" y="1252"/>
                <a:ext cx="157" cy="1"/>
              </a:xfrm>
              <a:prstGeom prst="rect">
                <a:avLst/>
              </a:prstGeom>
              <a:solidFill>
                <a:srgbClr val="36B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Rectangle 612"/>
              <p:cNvSpPr>
                <a:spLocks noChangeArrowheads="1"/>
              </p:cNvSpPr>
              <p:nvPr/>
            </p:nvSpPr>
            <p:spPr bwMode="auto">
              <a:xfrm>
                <a:off x="1735" y="1253"/>
                <a:ext cx="157" cy="1"/>
              </a:xfrm>
              <a:prstGeom prst="rect">
                <a:avLst/>
              </a:prstGeom>
              <a:solidFill>
                <a:srgbClr val="36B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Rectangle 613"/>
              <p:cNvSpPr>
                <a:spLocks noChangeArrowheads="1"/>
              </p:cNvSpPr>
              <p:nvPr/>
            </p:nvSpPr>
            <p:spPr bwMode="auto">
              <a:xfrm>
                <a:off x="1735" y="1254"/>
                <a:ext cx="157" cy="1"/>
              </a:xfrm>
              <a:prstGeom prst="rect">
                <a:avLst/>
              </a:prstGeom>
              <a:solidFill>
                <a:srgbClr val="36B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Rectangle 614"/>
              <p:cNvSpPr>
                <a:spLocks noChangeArrowheads="1"/>
              </p:cNvSpPr>
              <p:nvPr/>
            </p:nvSpPr>
            <p:spPr bwMode="auto">
              <a:xfrm>
                <a:off x="1735" y="1255"/>
                <a:ext cx="157" cy="1"/>
              </a:xfrm>
              <a:prstGeom prst="rect">
                <a:avLst/>
              </a:prstGeom>
              <a:solidFill>
                <a:srgbClr val="33C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Rectangle 615"/>
              <p:cNvSpPr>
                <a:spLocks noChangeArrowheads="1"/>
              </p:cNvSpPr>
              <p:nvPr/>
            </p:nvSpPr>
            <p:spPr bwMode="auto">
              <a:xfrm>
                <a:off x="1735" y="1256"/>
                <a:ext cx="157" cy="2"/>
              </a:xfrm>
              <a:prstGeom prst="rect">
                <a:avLst/>
              </a:prstGeom>
              <a:solidFill>
                <a:srgbClr val="33C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Rectangle 616"/>
              <p:cNvSpPr>
                <a:spLocks noChangeArrowheads="1"/>
              </p:cNvSpPr>
              <p:nvPr/>
            </p:nvSpPr>
            <p:spPr bwMode="auto">
              <a:xfrm>
                <a:off x="1735" y="1258"/>
                <a:ext cx="157" cy="1"/>
              </a:xfrm>
              <a:prstGeom prst="rect">
                <a:avLst/>
              </a:prstGeom>
              <a:solidFill>
                <a:srgbClr val="30C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Rectangle 617"/>
              <p:cNvSpPr>
                <a:spLocks noChangeArrowheads="1"/>
              </p:cNvSpPr>
              <p:nvPr/>
            </p:nvSpPr>
            <p:spPr bwMode="auto">
              <a:xfrm>
                <a:off x="1735" y="1259"/>
                <a:ext cx="157" cy="1"/>
              </a:xfrm>
              <a:prstGeom prst="rect">
                <a:avLst/>
              </a:prstGeom>
              <a:solidFill>
                <a:srgbClr val="30C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Rectangle 618"/>
              <p:cNvSpPr>
                <a:spLocks noChangeArrowheads="1"/>
              </p:cNvSpPr>
              <p:nvPr/>
            </p:nvSpPr>
            <p:spPr bwMode="auto">
              <a:xfrm>
                <a:off x="1735" y="1260"/>
                <a:ext cx="157" cy="1"/>
              </a:xfrm>
              <a:prstGeom prst="rect">
                <a:avLst/>
              </a:prstGeom>
              <a:solidFill>
                <a:srgbClr val="30C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Rectangle 619"/>
              <p:cNvSpPr>
                <a:spLocks noChangeArrowheads="1"/>
              </p:cNvSpPr>
              <p:nvPr/>
            </p:nvSpPr>
            <p:spPr bwMode="auto">
              <a:xfrm>
                <a:off x="1735" y="1261"/>
                <a:ext cx="157" cy="1"/>
              </a:xfrm>
              <a:prstGeom prst="rect">
                <a:avLst/>
              </a:prstGeom>
              <a:solidFill>
                <a:srgbClr val="2ECE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Rectangle 620"/>
              <p:cNvSpPr>
                <a:spLocks noChangeArrowheads="1"/>
              </p:cNvSpPr>
              <p:nvPr/>
            </p:nvSpPr>
            <p:spPr bwMode="auto">
              <a:xfrm>
                <a:off x="1735" y="1262"/>
                <a:ext cx="157" cy="1"/>
              </a:xfrm>
              <a:prstGeom prst="rect">
                <a:avLst/>
              </a:prstGeom>
              <a:solidFill>
                <a:srgbClr val="2ED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Rectangle 621"/>
              <p:cNvSpPr>
                <a:spLocks noChangeArrowheads="1"/>
              </p:cNvSpPr>
              <p:nvPr/>
            </p:nvSpPr>
            <p:spPr bwMode="auto">
              <a:xfrm>
                <a:off x="1735" y="1263"/>
                <a:ext cx="157" cy="1"/>
              </a:xfrm>
              <a:prstGeom prst="rect">
                <a:avLst/>
              </a:prstGeom>
              <a:solidFill>
                <a:srgbClr val="2BD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Rectangle 622"/>
              <p:cNvSpPr>
                <a:spLocks noChangeArrowheads="1"/>
              </p:cNvSpPr>
              <p:nvPr/>
            </p:nvSpPr>
            <p:spPr bwMode="auto">
              <a:xfrm>
                <a:off x="1735" y="1264"/>
                <a:ext cx="157" cy="1"/>
              </a:xfrm>
              <a:prstGeom prst="rect">
                <a:avLst/>
              </a:prstGeom>
              <a:solidFill>
                <a:srgbClr val="2BD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Rectangle 623"/>
              <p:cNvSpPr>
                <a:spLocks noChangeArrowheads="1"/>
              </p:cNvSpPr>
              <p:nvPr/>
            </p:nvSpPr>
            <p:spPr bwMode="auto">
              <a:xfrm>
                <a:off x="1735" y="1265"/>
                <a:ext cx="157" cy="1"/>
              </a:xfrm>
              <a:prstGeom prst="rect">
                <a:avLst/>
              </a:prstGeom>
              <a:solidFill>
                <a:srgbClr val="29D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Rectangle 624"/>
              <p:cNvSpPr>
                <a:spLocks noChangeArrowheads="1"/>
              </p:cNvSpPr>
              <p:nvPr/>
            </p:nvSpPr>
            <p:spPr bwMode="auto">
              <a:xfrm>
                <a:off x="1735" y="1266"/>
                <a:ext cx="157" cy="1"/>
              </a:xfrm>
              <a:prstGeom prst="rect">
                <a:avLst/>
              </a:prstGeom>
              <a:solidFill>
                <a:srgbClr val="29D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Rectangle 625"/>
              <p:cNvSpPr>
                <a:spLocks noChangeArrowheads="1"/>
              </p:cNvSpPr>
              <p:nvPr/>
            </p:nvSpPr>
            <p:spPr bwMode="auto">
              <a:xfrm>
                <a:off x="1735" y="1267"/>
                <a:ext cx="157" cy="1"/>
              </a:xfrm>
              <a:prstGeom prst="rect">
                <a:avLst/>
              </a:prstGeom>
              <a:solidFill>
                <a:srgbClr val="26DE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Rectangle 626"/>
              <p:cNvSpPr>
                <a:spLocks noChangeArrowheads="1"/>
              </p:cNvSpPr>
              <p:nvPr/>
            </p:nvSpPr>
            <p:spPr bwMode="auto">
              <a:xfrm>
                <a:off x="1735" y="1268"/>
                <a:ext cx="157" cy="1"/>
              </a:xfrm>
              <a:prstGeom prst="rect">
                <a:avLst/>
              </a:prstGeom>
              <a:solidFill>
                <a:srgbClr val="26E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Rectangle 627"/>
              <p:cNvSpPr>
                <a:spLocks noChangeArrowheads="1"/>
              </p:cNvSpPr>
              <p:nvPr/>
            </p:nvSpPr>
            <p:spPr bwMode="auto">
              <a:xfrm>
                <a:off x="1735" y="1269"/>
                <a:ext cx="157" cy="1"/>
              </a:xfrm>
              <a:prstGeom prst="rect">
                <a:avLst/>
              </a:prstGeom>
              <a:solidFill>
                <a:srgbClr val="24E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Rectangle 628"/>
              <p:cNvSpPr>
                <a:spLocks noChangeArrowheads="1"/>
              </p:cNvSpPr>
              <p:nvPr/>
            </p:nvSpPr>
            <p:spPr bwMode="auto">
              <a:xfrm>
                <a:off x="1735" y="1270"/>
                <a:ext cx="157" cy="1"/>
              </a:xfrm>
              <a:prstGeom prst="rect">
                <a:avLst/>
              </a:prstGeom>
              <a:solidFill>
                <a:srgbClr val="21E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Rectangle 629"/>
              <p:cNvSpPr>
                <a:spLocks noChangeArrowheads="1"/>
              </p:cNvSpPr>
              <p:nvPr/>
            </p:nvSpPr>
            <p:spPr bwMode="auto">
              <a:xfrm>
                <a:off x="1735" y="1271"/>
                <a:ext cx="157" cy="1"/>
              </a:xfrm>
              <a:prstGeom prst="rect">
                <a:avLst/>
              </a:prstGeom>
              <a:solidFill>
                <a:srgbClr val="21E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Rectangle 630"/>
              <p:cNvSpPr>
                <a:spLocks noChangeArrowheads="1"/>
              </p:cNvSpPr>
              <p:nvPr/>
            </p:nvSpPr>
            <p:spPr bwMode="auto">
              <a:xfrm>
                <a:off x="1735" y="1272"/>
                <a:ext cx="157" cy="1"/>
              </a:xfrm>
              <a:prstGeom prst="rect">
                <a:avLst/>
              </a:prstGeom>
              <a:solidFill>
                <a:srgbClr val="1F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Rectangle 631"/>
              <p:cNvSpPr>
                <a:spLocks noChangeArrowheads="1"/>
              </p:cNvSpPr>
              <p:nvPr/>
            </p:nvSpPr>
            <p:spPr bwMode="auto">
              <a:xfrm>
                <a:off x="1735" y="1273"/>
                <a:ext cx="157" cy="1"/>
              </a:xfrm>
              <a:prstGeom prst="rect">
                <a:avLst/>
              </a:prstGeom>
              <a:solidFill>
                <a:srgbClr val="1CF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Rectangle 632"/>
              <p:cNvSpPr>
                <a:spLocks noChangeArrowheads="1"/>
              </p:cNvSpPr>
              <p:nvPr/>
            </p:nvSpPr>
            <p:spPr bwMode="auto">
              <a:xfrm>
                <a:off x="1735" y="1274"/>
                <a:ext cx="157" cy="1"/>
              </a:xfrm>
              <a:prstGeom prst="rect">
                <a:avLst/>
              </a:prstGeom>
              <a:solidFill>
                <a:srgbClr val="19F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Rectangle 633"/>
              <p:cNvSpPr>
                <a:spLocks noChangeArrowheads="1"/>
              </p:cNvSpPr>
              <p:nvPr/>
            </p:nvSpPr>
            <p:spPr bwMode="auto">
              <a:xfrm>
                <a:off x="1735" y="1275"/>
                <a:ext cx="157" cy="1"/>
              </a:xfrm>
              <a:prstGeom prst="rect">
                <a:avLst/>
              </a:prstGeom>
              <a:solidFill>
                <a:srgbClr val="17F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Rectangle 634"/>
              <p:cNvSpPr>
                <a:spLocks noChangeArrowheads="1"/>
              </p:cNvSpPr>
              <p:nvPr/>
            </p:nvSpPr>
            <p:spPr bwMode="auto">
              <a:xfrm>
                <a:off x="1735" y="1276"/>
                <a:ext cx="157" cy="1"/>
              </a:xfrm>
              <a:prstGeom prst="rect">
                <a:avLst/>
              </a:prstGeom>
              <a:solidFill>
                <a:srgbClr val="14F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Rectangle 635"/>
              <p:cNvSpPr>
                <a:spLocks noChangeArrowheads="1"/>
              </p:cNvSpPr>
              <p:nvPr/>
            </p:nvSpPr>
            <p:spPr bwMode="auto">
              <a:xfrm>
                <a:off x="1735" y="1277"/>
                <a:ext cx="157" cy="1"/>
              </a:xfrm>
              <a:prstGeom prst="rect">
                <a:avLst/>
              </a:prstGeom>
              <a:solidFill>
                <a:srgbClr val="0FF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Rectangle 636"/>
              <p:cNvSpPr>
                <a:spLocks noChangeArrowheads="1"/>
              </p:cNvSpPr>
              <p:nvPr/>
            </p:nvSpPr>
            <p:spPr bwMode="auto">
              <a:xfrm>
                <a:off x="1735" y="1278"/>
                <a:ext cx="157" cy="1"/>
              </a:xfrm>
              <a:prstGeom prst="rect">
                <a:avLst/>
              </a:prstGeom>
              <a:solidFill>
                <a:srgbClr val="0AF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Rectangle 637"/>
              <p:cNvSpPr>
                <a:spLocks noChangeArrowheads="1"/>
              </p:cNvSpPr>
              <p:nvPr/>
            </p:nvSpPr>
            <p:spPr bwMode="auto">
              <a:xfrm>
                <a:off x="1735" y="1279"/>
                <a:ext cx="157" cy="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Rectangle 638"/>
              <p:cNvSpPr>
                <a:spLocks noChangeArrowheads="1"/>
              </p:cNvSpPr>
              <p:nvPr/>
            </p:nvSpPr>
            <p:spPr bwMode="auto">
              <a:xfrm>
                <a:off x="1735" y="1280"/>
                <a:ext cx="157" cy="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Rectangle 639"/>
              <p:cNvSpPr>
                <a:spLocks noChangeArrowheads="1"/>
              </p:cNvSpPr>
              <p:nvPr/>
            </p:nvSpPr>
            <p:spPr bwMode="auto">
              <a:xfrm>
                <a:off x="1735" y="1281"/>
                <a:ext cx="157" cy="1"/>
              </a:xfrm>
              <a:prstGeom prst="rect">
                <a:avLst/>
              </a:prstGeom>
              <a:solidFill>
                <a:srgbClr val="17FF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Rectangle 640"/>
              <p:cNvSpPr>
                <a:spLocks noChangeArrowheads="1"/>
              </p:cNvSpPr>
              <p:nvPr/>
            </p:nvSpPr>
            <p:spPr bwMode="auto">
              <a:xfrm>
                <a:off x="1735" y="1282"/>
                <a:ext cx="157" cy="1"/>
              </a:xfrm>
              <a:prstGeom prst="rect">
                <a:avLst/>
              </a:prstGeom>
              <a:solidFill>
                <a:srgbClr val="21FF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Rectangle 641"/>
              <p:cNvSpPr>
                <a:spLocks noChangeArrowheads="1"/>
              </p:cNvSpPr>
              <p:nvPr/>
            </p:nvSpPr>
            <p:spPr bwMode="auto">
              <a:xfrm>
                <a:off x="1735" y="1283"/>
                <a:ext cx="157" cy="1"/>
              </a:xfrm>
              <a:prstGeom prst="rect">
                <a:avLst/>
              </a:prstGeom>
              <a:solidFill>
                <a:srgbClr val="29FF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Rectangle 642"/>
              <p:cNvSpPr>
                <a:spLocks noChangeArrowheads="1"/>
              </p:cNvSpPr>
              <p:nvPr/>
            </p:nvSpPr>
            <p:spPr bwMode="auto">
              <a:xfrm>
                <a:off x="1735" y="1284"/>
                <a:ext cx="157" cy="1"/>
              </a:xfrm>
              <a:prstGeom prst="rect">
                <a:avLst/>
              </a:prstGeom>
              <a:solidFill>
                <a:srgbClr val="2EFF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Rectangle 643"/>
              <p:cNvSpPr>
                <a:spLocks noChangeArrowheads="1"/>
              </p:cNvSpPr>
              <p:nvPr/>
            </p:nvSpPr>
            <p:spPr bwMode="auto">
              <a:xfrm>
                <a:off x="1735" y="1285"/>
                <a:ext cx="157" cy="1"/>
              </a:xfrm>
              <a:prstGeom prst="rect">
                <a:avLst/>
              </a:prstGeom>
              <a:solidFill>
                <a:srgbClr val="36FF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Rectangle 644"/>
              <p:cNvSpPr>
                <a:spLocks noChangeArrowheads="1"/>
              </p:cNvSpPr>
              <p:nvPr/>
            </p:nvSpPr>
            <p:spPr bwMode="auto">
              <a:xfrm>
                <a:off x="1735" y="1286"/>
                <a:ext cx="157" cy="1"/>
              </a:xfrm>
              <a:prstGeom prst="rect">
                <a:avLst/>
              </a:prstGeom>
              <a:solidFill>
                <a:srgbClr val="3BFF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Rectangle 645"/>
              <p:cNvSpPr>
                <a:spLocks noChangeArrowheads="1"/>
              </p:cNvSpPr>
              <p:nvPr/>
            </p:nvSpPr>
            <p:spPr bwMode="auto">
              <a:xfrm>
                <a:off x="1735" y="1287"/>
                <a:ext cx="157" cy="1"/>
              </a:xfrm>
              <a:prstGeom prst="rect">
                <a:avLst/>
              </a:prstGeom>
              <a:solidFill>
                <a:srgbClr val="40F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Rectangle 646"/>
              <p:cNvSpPr>
                <a:spLocks noChangeArrowheads="1"/>
              </p:cNvSpPr>
              <p:nvPr/>
            </p:nvSpPr>
            <p:spPr bwMode="auto">
              <a:xfrm>
                <a:off x="1735" y="1288"/>
                <a:ext cx="157" cy="1"/>
              </a:xfrm>
              <a:prstGeom prst="rect">
                <a:avLst/>
              </a:prstGeom>
              <a:solidFill>
                <a:srgbClr val="45FF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Rectangle 647"/>
              <p:cNvSpPr>
                <a:spLocks noChangeArrowheads="1"/>
              </p:cNvSpPr>
              <p:nvPr/>
            </p:nvSpPr>
            <p:spPr bwMode="auto">
              <a:xfrm>
                <a:off x="1735" y="1289"/>
                <a:ext cx="157" cy="1"/>
              </a:xfrm>
              <a:prstGeom prst="rect">
                <a:avLst/>
              </a:prstGeom>
              <a:solidFill>
                <a:srgbClr val="4AF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Rectangle 648"/>
              <p:cNvSpPr>
                <a:spLocks noChangeArrowheads="1"/>
              </p:cNvSpPr>
              <p:nvPr/>
            </p:nvSpPr>
            <p:spPr bwMode="auto">
              <a:xfrm>
                <a:off x="1735" y="1290"/>
                <a:ext cx="157" cy="1"/>
              </a:xfrm>
              <a:prstGeom prst="rect">
                <a:avLst/>
              </a:prstGeom>
              <a:solidFill>
                <a:srgbClr val="4CFF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Rectangle 649"/>
              <p:cNvSpPr>
                <a:spLocks noChangeArrowheads="1"/>
              </p:cNvSpPr>
              <p:nvPr/>
            </p:nvSpPr>
            <p:spPr bwMode="auto">
              <a:xfrm>
                <a:off x="1735" y="1291"/>
                <a:ext cx="157" cy="1"/>
              </a:xfrm>
              <a:prstGeom prst="rect">
                <a:avLst/>
              </a:prstGeom>
              <a:solidFill>
                <a:srgbClr val="52FF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Rectangle 650"/>
              <p:cNvSpPr>
                <a:spLocks noChangeArrowheads="1"/>
              </p:cNvSpPr>
              <p:nvPr/>
            </p:nvSpPr>
            <p:spPr bwMode="auto">
              <a:xfrm>
                <a:off x="1735" y="1292"/>
                <a:ext cx="157" cy="1"/>
              </a:xfrm>
              <a:prstGeom prst="rect">
                <a:avLst/>
              </a:prstGeom>
              <a:solidFill>
                <a:srgbClr val="54FF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Rectangle 651"/>
              <p:cNvSpPr>
                <a:spLocks noChangeArrowheads="1"/>
              </p:cNvSpPr>
              <p:nvPr/>
            </p:nvSpPr>
            <p:spPr bwMode="auto">
              <a:xfrm>
                <a:off x="1735" y="1293"/>
                <a:ext cx="157" cy="1"/>
              </a:xfrm>
              <a:prstGeom prst="rect">
                <a:avLst/>
              </a:prstGeom>
              <a:solidFill>
                <a:srgbClr val="5CFF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Rectangle 652"/>
              <p:cNvSpPr>
                <a:spLocks noChangeArrowheads="1"/>
              </p:cNvSpPr>
              <p:nvPr/>
            </p:nvSpPr>
            <p:spPr bwMode="auto">
              <a:xfrm>
                <a:off x="1735" y="1294"/>
                <a:ext cx="157" cy="1"/>
              </a:xfrm>
              <a:prstGeom prst="rect">
                <a:avLst/>
              </a:prstGeom>
              <a:solidFill>
                <a:srgbClr val="61FF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Rectangle 653"/>
              <p:cNvSpPr>
                <a:spLocks noChangeArrowheads="1"/>
              </p:cNvSpPr>
              <p:nvPr/>
            </p:nvSpPr>
            <p:spPr bwMode="auto">
              <a:xfrm>
                <a:off x="1735" y="1295"/>
                <a:ext cx="157" cy="2"/>
              </a:xfrm>
              <a:prstGeom prst="rect">
                <a:avLst/>
              </a:prstGeom>
              <a:solidFill>
                <a:srgbClr val="63FF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Rectangle 654"/>
              <p:cNvSpPr>
                <a:spLocks noChangeArrowheads="1"/>
              </p:cNvSpPr>
              <p:nvPr/>
            </p:nvSpPr>
            <p:spPr bwMode="auto">
              <a:xfrm>
                <a:off x="1735" y="1297"/>
                <a:ext cx="157" cy="1"/>
              </a:xfrm>
              <a:prstGeom prst="rect">
                <a:avLst/>
              </a:prstGeom>
              <a:solidFill>
                <a:srgbClr val="66FF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Rectangle 655"/>
              <p:cNvSpPr>
                <a:spLocks noChangeArrowheads="1"/>
              </p:cNvSpPr>
              <p:nvPr/>
            </p:nvSpPr>
            <p:spPr bwMode="auto">
              <a:xfrm>
                <a:off x="1735" y="1298"/>
                <a:ext cx="157" cy="1"/>
              </a:xfrm>
              <a:prstGeom prst="rect">
                <a:avLst/>
              </a:prstGeom>
              <a:solidFill>
                <a:srgbClr val="6BFF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Rectangle 656"/>
              <p:cNvSpPr>
                <a:spLocks noChangeArrowheads="1"/>
              </p:cNvSpPr>
              <p:nvPr/>
            </p:nvSpPr>
            <p:spPr bwMode="auto">
              <a:xfrm>
                <a:off x="1735" y="1299"/>
                <a:ext cx="157" cy="1"/>
              </a:xfrm>
              <a:prstGeom prst="rect">
                <a:avLst/>
              </a:prstGeom>
              <a:solidFill>
                <a:srgbClr val="6EFF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Rectangle 657"/>
              <p:cNvSpPr>
                <a:spLocks noChangeArrowheads="1"/>
              </p:cNvSpPr>
              <p:nvPr/>
            </p:nvSpPr>
            <p:spPr bwMode="auto">
              <a:xfrm>
                <a:off x="1735" y="1300"/>
                <a:ext cx="157" cy="1"/>
              </a:xfrm>
              <a:prstGeom prst="rect">
                <a:avLst/>
              </a:prstGeom>
              <a:solidFill>
                <a:srgbClr val="70FF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Rectangle 658"/>
              <p:cNvSpPr>
                <a:spLocks noChangeArrowheads="1"/>
              </p:cNvSpPr>
              <p:nvPr/>
            </p:nvSpPr>
            <p:spPr bwMode="auto">
              <a:xfrm>
                <a:off x="1735" y="1301"/>
                <a:ext cx="157" cy="1"/>
              </a:xfrm>
              <a:prstGeom prst="rect">
                <a:avLst/>
              </a:prstGeom>
              <a:solidFill>
                <a:srgbClr val="73FF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Rectangle 659"/>
              <p:cNvSpPr>
                <a:spLocks noChangeArrowheads="1"/>
              </p:cNvSpPr>
              <p:nvPr/>
            </p:nvSpPr>
            <p:spPr bwMode="auto">
              <a:xfrm>
                <a:off x="1735" y="1302"/>
                <a:ext cx="157" cy="1"/>
              </a:xfrm>
              <a:prstGeom prst="rect">
                <a:avLst/>
              </a:prstGeom>
              <a:solidFill>
                <a:srgbClr val="75FF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Rectangle 660"/>
              <p:cNvSpPr>
                <a:spLocks noChangeArrowheads="1"/>
              </p:cNvSpPr>
              <p:nvPr/>
            </p:nvSpPr>
            <p:spPr bwMode="auto">
              <a:xfrm>
                <a:off x="1735" y="1303"/>
                <a:ext cx="157" cy="1"/>
              </a:xfrm>
              <a:prstGeom prst="rect">
                <a:avLst/>
              </a:prstGeom>
              <a:solidFill>
                <a:srgbClr val="78F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Rectangle 661"/>
              <p:cNvSpPr>
                <a:spLocks noChangeArrowheads="1"/>
              </p:cNvSpPr>
              <p:nvPr/>
            </p:nvSpPr>
            <p:spPr bwMode="auto">
              <a:xfrm>
                <a:off x="1735" y="1304"/>
                <a:ext cx="157" cy="1"/>
              </a:xfrm>
              <a:prstGeom prst="rect">
                <a:avLst/>
              </a:prstGeom>
              <a:solidFill>
                <a:srgbClr val="7DF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Rectangle 662"/>
              <p:cNvSpPr>
                <a:spLocks noChangeArrowheads="1"/>
              </p:cNvSpPr>
              <p:nvPr/>
            </p:nvSpPr>
            <p:spPr bwMode="auto">
              <a:xfrm>
                <a:off x="1735" y="1305"/>
                <a:ext cx="157" cy="1"/>
              </a:xfrm>
              <a:prstGeom prst="rect">
                <a:avLst/>
              </a:prstGeom>
              <a:solidFill>
                <a:srgbClr val="80FF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Rectangle 663"/>
              <p:cNvSpPr>
                <a:spLocks noChangeArrowheads="1"/>
              </p:cNvSpPr>
              <p:nvPr/>
            </p:nvSpPr>
            <p:spPr bwMode="auto">
              <a:xfrm>
                <a:off x="1735" y="1306"/>
                <a:ext cx="157" cy="1"/>
              </a:xfrm>
              <a:prstGeom prst="rect">
                <a:avLst/>
              </a:prstGeom>
              <a:solidFill>
                <a:srgbClr val="82FF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Rectangle 664"/>
              <p:cNvSpPr>
                <a:spLocks noChangeArrowheads="1"/>
              </p:cNvSpPr>
              <p:nvPr/>
            </p:nvSpPr>
            <p:spPr bwMode="auto">
              <a:xfrm>
                <a:off x="1735" y="1307"/>
                <a:ext cx="157" cy="1"/>
              </a:xfrm>
              <a:prstGeom prst="rect">
                <a:avLst/>
              </a:prstGeom>
              <a:solidFill>
                <a:srgbClr val="85FF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Rectangle 665"/>
              <p:cNvSpPr>
                <a:spLocks noChangeArrowheads="1"/>
              </p:cNvSpPr>
              <p:nvPr/>
            </p:nvSpPr>
            <p:spPr bwMode="auto">
              <a:xfrm>
                <a:off x="1735" y="1308"/>
                <a:ext cx="157" cy="1"/>
              </a:xfrm>
              <a:prstGeom prst="rect">
                <a:avLst/>
              </a:prstGeom>
              <a:solidFill>
                <a:srgbClr val="87F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Rectangle 666"/>
              <p:cNvSpPr>
                <a:spLocks noChangeArrowheads="1"/>
              </p:cNvSpPr>
              <p:nvPr/>
            </p:nvSpPr>
            <p:spPr bwMode="auto">
              <a:xfrm>
                <a:off x="1735" y="1309"/>
                <a:ext cx="157" cy="1"/>
              </a:xfrm>
              <a:prstGeom prst="rect">
                <a:avLst/>
              </a:prstGeom>
              <a:solidFill>
                <a:srgbClr val="8AFF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Rectangle 667"/>
              <p:cNvSpPr>
                <a:spLocks noChangeArrowheads="1"/>
              </p:cNvSpPr>
              <p:nvPr/>
            </p:nvSpPr>
            <p:spPr bwMode="auto">
              <a:xfrm>
                <a:off x="1735" y="1310"/>
                <a:ext cx="157" cy="1"/>
              </a:xfrm>
              <a:prstGeom prst="rect">
                <a:avLst/>
              </a:prstGeom>
              <a:solidFill>
                <a:srgbClr val="8CFF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Rectangle 668"/>
              <p:cNvSpPr>
                <a:spLocks noChangeArrowheads="1"/>
              </p:cNvSpPr>
              <p:nvPr/>
            </p:nvSpPr>
            <p:spPr bwMode="auto">
              <a:xfrm>
                <a:off x="1735" y="1311"/>
                <a:ext cx="157" cy="1"/>
              </a:xfrm>
              <a:prstGeom prst="rect">
                <a:avLst/>
              </a:prstGeom>
              <a:solidFill>
                <a:srgbClr val="8FFF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Rectangle 669"/>
              <p:cNvSpPr>
                <a:spLocks noChangeArrowheads="1"/>
              </p:cNvSpPr>
              <p:nvPr/>
            </p:nvSpPr>
            <p:spPr bwMode="auto">
              <a:xfrm>
                <a:off x="1735" y="1312"/>
                <a:ext cx="157" cy="1"/>
              </a:xfrm>
              <a:prstGeom prst="rect">
                <a:avLst/>
              </a:prstGeom>
              <a:solidFill>
                <a:srgbClr val="91FF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Rectangle 670"/>
              <p:cNvSpPr>
                <a:spLocks noChangeArrowheads="1"/>
              </p:cNvSpPr>
              <p:nvPr/>
            </p:nvSpPr>
            <p:spPr bwMode="auto">
              <a:xfrm>
                <a:off x="1735" y="1313"/>
                <a:ext cx="157" cy="1"/>
              </a:xfrm>
              <a:prstGeom prst="rect">
                <a:avLst/>
              </a:prstGeom>
              <a:solidFill>
                <a:srgbClr val="91FF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Rectangle 671"/>
              <p:cNvSpPr>
                <a:spLocks noChangeArrowheads="1"/>
              </p:cNvSpPr>
              <p:nvPr/>
            </p:nvSpPr>
            <p:spPr bwMode="auto">
              <a:xfrm>
                <a:off x="1735" y="1314"/>
                <a:ext cx="157" cy="1"/>
              </a:xfrm>
              <a:prstGeom prst="rect">
                <a:avLst/>
              </a:prstGeom>
              <a:solidFill>
                <a:srgbClr val="94FF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Rectangle 672"/>
              <p:cNvSpPr>
                <a:spLocks noChangeArrowheads="1"/>
              </p:cNvSpPr>
              <p:nvPr/>
            </p:nvSpPr>
            <p:spPr bwMode="auto">
              <a:xfrm>
                <a:off x="1735" y="1315"/>
                <a:ext cx="157" cy="1"/>
              </a:xfrm>
              <a:prstGeom prst="rect">
                <a:avLst/>
              </a:prstGeom>
              <a:solidFill>
                <a:srgbClr val="96FF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Rectangle 673"/>
              <p:cNvSpPr>
                <a:spLocks noChangeArrowheads="1"/>
              </p:cNvSpPr>
              <p:nvPr/>
            </p:nvSpPr>
            <p:spPr bwMode="auto">
              <a:xfrm>
                <a:off x="1735" y="1316"/>
                <a:ext cx="157" cy="1"/>
              </a:xfrm>
              <a:prstGeom prst="rect">
                <a:avLst/>
              </a:prstGeom>
              <a:solidFill>
                <a:srgbClr val="99FF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Rectangle 674"/>
              <p:cNvSpPr>
                <a:spLocks noChangeArrowheads="1"/>
              </p:cNvSpPr>
              <p:nvPr/>
            </p:nvSpPr>
            <p:spPr bwMode="auto">
              <a:xfrm>
                <a:off x="1735" y="1317"/>
                <a:ext cx="157" cy="1"/>
              </a:xfrm>
              <a:prstGeom prst="rect">
                <a:avLst/>
              </a:prstGeom>
              <a:solidFill>
                <a:srgbClr val="9CFF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Rectangle 675"/>
              <p:cNvSpPr>
                <a:spLocks noChangeArrowheads="1"/>
              </p:cNvSpPr>
              <p:nvPr/>
            </p:nvSpPr>
            <p:spPr bwMode="auto">
              <a:xfrm>
                <a:off x="1735" y="1318"/>
                <a:ext cx="157" cy="1"/>
              </a:xfrm>
              <a:prstGeom prst="rect">
                <a:avLst/>
              </a:prstGeom>
              <a:solidFill>
                <a:srgbClr val="9EFF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Rectangle 676"/>
              <p:cNvSpPr>
                <a:spLocks noChangeArrowheads="1"/>
              </p:cNvSpPr>
              <p:nvPr/>
            </p:nvSpPr>
            <p:spPr bwMode="auto">
              <a:xfrm>
                <a:off x="1735" y="1319"/>
                <a:ext cx="157" cy="1"/>
              </a:xfrm>
              <a:prstGeom prst="rect">
                <a:avLst/>
              </a:prstGeom>
              <a:solidFill>
                <a:srgbClr val="A1FF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Rectangle 677"/>
              <p:cNvSpPr>
                <a:spLocks noChangeArrowheads="1"/>
              </p:cNvSpPr>
              <p:nvPr/>
            </p:nvSpPr>
            <p:spPr bwMode="auto">
              <a:xfrm>
                <a:off x="1735" y="1320"/>
                <a:ext cx="157" cy="1"/>
              </a:xfrm>
              <a:prstGeom prst="rect">
                <a:avLst/>
              </a:prstGeom>
              <a:solidFill>
                <a:srgbClr val="A1FF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Rectangle 678"/>
              <p:cNvSpPr>
                <a:spLocks noChangeArrowheads="1"/>
              </p:cNvSpPr>
              <p:nvPr/>
            </p:nvSpPr>
            <p:spPr bwMode="auto">
              <a:xfrm>
                <a:off x="1735" y="1321"/>
                <a:ext cx="157" cy="1"/>
              </a:xfrm>
              <a:prstGeom prst="rect">
                <a:avLst/>
              </a:prstGeom>
              <a:solidFill>
                <a:srgbClr val="A5FF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Rectangle 679"/>
              <p:cNvSpPr>
                <a:spLocks noChangeArrowheads="1"/>
              </p:cNvSpPr>
              <p:nvPr/>
            </p:nvSpPr>
            <p:spPr bwMode="auto">
              <a:xfrm>
                <a:off x="1735" y="1322"/>
                <a:ext cx="157" cy="1"/>
              </a:xfrm>
              <a:prstGeom prst="rect">
                <a:avLst/>
              </a:prstGeom>
              <a:solidFill>
                <a:srgbClr val="A7FF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Rectangle 680"/>
              <p:cNvSpPr>
                <a:spLocks noChangeArrowheads="1"/>
              </p:cNvSpPr>
              <p:nvPr/>
            </p:nvSpPr>
            <p:spPr bwMode="auto">
              <a:xfrm>
                <a:off x="1735" y="1323"/>
                <a:ext cx="157" cy="1"/>
              </a:xfrm>
              <a:prstGeom prst="rect">
                <a:avLst/>
              </a:prstGeom>
              <a:solidFill>
                <a:srgbClr val="A8FF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Rectangle 681"/>
              <p:cNvSpPr>
                <a:spLocks noChangeArrowheads="1"/>
              </p:cNvSpPr>
              <p:nvPr/>
            </p:nvSpPr>
            <p:spPr bwMode="auto">
              <a:xfrm>
                <a:off x="1735" y="1324"/>
                <a:ext cx="157" cy="1"/>
              </a:xfrm>
              <a:prstGeom prst="rect">
                <a:avLst/>
              </a:prstGeom>
              <a:solidFill>
                <a:srgbClr val="AAFF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Rectangle 682"/>
              <p:cNvSpPr>
                <a:spLocks noChangeArrowheads="1"/>
              </p:cNvSpPr>
              <p:nvPr/>
            </p:nvSpPr>
            <p:spPr bwMode="auto">
              <a:xfrm>
                <a:off x="1735" y="1325"/>
                <a:ext cx="157" cy="1"/>
              </a:xfrm>
              <a:prstGeom prst="rect">
                <a:avLst/>
              </a:prstGeom>
              <a:solidFill>
                <a:srgbClr val="AC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Rectangle 683"/>
              <p:cNvSpPr>
                <a:spLocks noChangeArrowheads="1"/>
              </p:cNvSpPr>
              <p:nvPr/>
            </p:nvSpPr>
            <p:spPr bwMode="auto">
              <a:xfrm>
                <a:off x="1735" y="1326"/>
                <a:ext cx="157" cy="1"/>
              </a:xfrm>
              <a:prstGeom prst="rect">
                <a:avLst/>
              </a:prstGeom>
              <a:solidFill>
                <a:srgbClr val="ADFF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Rectangle 684"/>
              <p:cNvSpPr>
                <a:spLocks noChangeArrowheads="1"/>
              </p:cNvSpPr>
              <p:nvPr/>
            </p:nvSpPr>
            <p:spPr bwMode="auto">
              <a:xfrm>
                <a:off x="1735" y="1327"/>
                <a:ext cx="157" cy="1"/>
              </a:xfrm>
              <a:prstGeom prst="rect">
                <a:avLst/>
              </a:prstGeom>
              <a:solidFill>
                <a:srgbClr val="B1FF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Rectangle 685"/>
              <p:cNvSpPr>
                <a:spLocks noChangeArrowheads="1"/>
              </p:cNvSpPr>
              <p:nvPr/>
            </p:nvSpPr>
            <p:spPr bwMode="auto">
              <a:xfrm>
                <a:off x="1735" y="1328"/>
                <a:ext cx="157" cy="1"/>
              </a:xfrm>
              <a:prstGeom prst="rect">
                <a:avLst/>
              </a:prstGeom>
              <a:solidFill>
                <a:srgbClr val="B2FF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Rectangle 686"/>
              <p:cNvSpPr>
                <a:spLocks noChangeArrowheads="1"/>
              </p:cNvSpPr>
              <p:nvPr/>
            </p:nvSpPr>
            <p:spPr bwMode="auto">
              <a:xfrm>
                <a:off x="1735" y="1329"/>
                <a:ext cx="157" cy="1"/>
              </a:xfrm>
              <a:prstGeom prst="rect">
                <a:avLst/>
              </a:prstGeom>
              <a:solidFill>
                <a:srgbClr val="B4F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Rectangle 687"/>
              <p:cNvSpPr>
                <a:spLocks noChangeArrowheads="1"/>
              </p:cNvSpPr>
              <p:nvPr/>
            </p:nvSpPr>
            <p:spPr bwMode="auto">
              <a:xfrm>
                <a:off x="1735" y="1330"/>
                <a:ext cx="157" cy="1"/>
              </a:xfrm>
              <a:prstGeom prst="rect">
                <a:avLst/>
              </a:prstGeom>
              <a:solidFill>
                <a:srgbClr val="B6FF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Rectangle 688"/>
              <p:cNvSpPr>
                <a:spLocks noChangeArrowheads="1"/>
              </p:cNvSpPr>
              <p:nvPr/>
            </p:nvSpPr>
            <p:spPr bwMode="auto">
              <a:xfrm>
                <a:off x="1735" y="1331"/>
                <a:ext cx="157" cy="1"/>
              </a:xfrm>
              <a:prstGeom prst="rect">
                <a:avLst/>
              </a:prstGeom>
              <a:solidFill>
                <a:srgbClr val="B9FF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Rectangle 689"/>
              <p:cNvSpPr>
                <a:spLocks noChangeArrowheads="1"/>
              </p:cNvSpPr>
              <p:nvPr/>
            </p:nvSpPr>
            <p:spPr bwMode="auto">
              <a:xfrm>
                <a:off x="1735" y="1332"/>
                <a:ext cx="157" cy="1"/>
              </a:xfrm>
              <a:prstGeom prst="rect">
                <a:avLst/>
              </a:prstGeom>
              <a:solidFill>
                <a:srgbClr val="BBFF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Rectangle 690"/>
              <p:cNvSpPr>
                <a:spLocks noChangeArrowheads="1"/>
              </p:cNvSpPr>
              <p:nvPr/>
            </p:nvSpPr>
            <p:spPr bwMode="auto">
              <a:xfrm>
                <a:off x="1735" y="1333"/>
                <a:ext cx="157" cy="1"/>
              </a:xfrm>
              <a:prstGeom prst="rect">
                <a:avLst/>
              </a:prstGeom>
              <a:solidFill>
                <a:srgbClr val="BDFF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Rectangle 691"/>
              <p:cNvSpPr>
                <a:spLocks noChangeArrowheads="1"/>
              </p:cNvSpPr>
              <p:nvPr/>
            </p:nvSpPr>
            <p:spPr bwMode="auto">
              <a:xfrm>
                <a:off x="1735" y="1334"/>
                <a:ext cx="157" cy="2"/>
              </a:xfrm>
              <a:prstGeom prst="rect">
                <a:avLst/>
              </a:prstGeom>
              <a:solidFill>
                <a:srgbClr val="C0FF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Rectangle 692"/>
              <p:cNvSpPr>
                <a:spLocks noChangeArrowheads="1"/>
              </p:cNvSpPr>
              <p:nvPr/>
            </p:nvSpPr>
            <p:spPr bwMode="auto">
              <a:xfrm>
                <a:off x="1735" y="1336"/>
                <a:ext cx="157" cy="1"/>
              </a:xfrm>
              <a:prstGeom prst="rect">
                <a:avLst/>
              </a:prstGeom>
              <a:solidFill>
                <a:srgbClr val="C1FF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Rectangle 693"/>
              <p:cNvSpPr>
                <a:spLocks noChangeArrowheads="1"/>
              </p:cNvSpPr>
              <p:nvPr/>
            </p:nvSpPr>
            <p:spPr bwMode="auto">
              <a:xfrm>
                <a:off x="1735" y="1337"/>
                <a:ext cx="157" cy="1"/>
              </a:xfrm>
              <a:prstGeom prst="rect">
                <a:avLst/>
              </a:prstGeom>
              <a:solidFill>
                <a:srgbClr val="C1FF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Rectangle 694"/>
              <p:cNvSpPr>
                <a:spLocks noChangeArrowheads="1"/>
              </p:cNvSpPr>
              <p:nvPr/>
            </p:nvSpPr>
            <p:spPr bwMode="auto">
              <a:xfrm>
                <a:off x="1735" y="1338"/>
                <a:ext cx="157" cy="1"/>
              </a:xfrm>
              <a:prstGeom prst="rect">
                <a:avLst/>
              </a:prstGeom>
              <a:solidFill>
                <a:srgbClr val="C4FF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Rectangle 695"/>
              <p:cNvSpPr>
                <a:spLocks noChangeArrowheads="1"/>
              </p:cNvSpPr>
              <p:nvPr/>
            </p:nvSpPr>
            <p:spPr bwMode="auto">
              <a:xfrm>
                <a:off x="1735" y="1339"/>
                <a:ext cx="157" cy="1"/>
              </a:xfrm>
              <a:prstGeom prst="rect">
                <a:avLst/>
              </a:prstGeom>
              <a:solidFill>
                <a:srgbClr val="C6FF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Rectangle 696"/>
              <p:cNvSpPr>
                <a:spLocks noChangeArrowheads="1"/>
              </p:cNvSpPr>
              <p:nvPr/>
            </p:nvSpPr>
            <p:spPr bwMode="auto">
              <a:xfrm>
                <a:off x="1735" y="1340"/>
                <a:ext cx="157" cy="1"/>
              </a:xfrm>
              <a:prstGeom prst="rect">
                <a:avLst/>
              </a:prstGeom>
              <a:solidFill>
                <a:srgbClr val="C7FF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Rectangle 697"/>
              <p:cNvSpPr>
                <a:spLocks noChangeArrowheads="1"/>
              </p:cNvSpPr>
              <p:nvPr/>
            </p:nvSpPr>
            <p:spPr bwMode="auto">
              <a:xfrm>
                <a:off x="1735" y="1341"/>
                <a:ext cx="157" cy="1"/>
              </a:xfrm>
              <a:prstGeom prst="rect">
                <a:avLst/>
              </a:prstGeom>
              <a:solidFill>
                <a:srgbClr val="C9FF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Rectangle 698"/>
              <p:cNvSpPr>
                <a:spLocks noChangeArrowheads="1"/>
              </p:cNvSpPr>
              <p:nvPr/>
            </p:nvSpPr>
            <p:spPr bwMode="auto">
              <a:xfrm>
                <a:off x="1735" y="1342"/>
                <a:ext cx="157" cy="1"/>
              </a:xfrm>
              <a:prstGeom prst="rect">
                <a:avLst/>
              </a:prstGeom>
              <a:solidFill>
                <a:srgbClr val="CAFF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Rectangle 699"/>
              <p:cNvSpPr>
                <a:spLocks noChangeArrowheads="1"/>
              </p:cNvSpPr>
              <p:nvPr/>
            </p:nvSpPr>
            <p:spPr bwMode="auto">
              <a:xfrm>
                <a:off x="1735" y="1343"/>
                <a:ext cx="157" cy="1"/>
              </a:xfrm>
              <a:prstGeom prst="rect">
                <a:avLst/>
              </a:prstGeom>
              <a:solidFill>
                <a:srgbClr val="CCFF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Rectangle 700"/>
              <p:cNvSpPr>
                <a:spLocks noChangeArrowheads="1"/>
              </p:cNvSpPr>
              <p:nvPr/>
            </p:nvSpPr>
            <p:spPr bwMode="auto">
              <a:xfrm>
                <a:off x="1735" y="1344"/>
                <a:ext cx="157" cy="1"/>
              </a:xfrm>
              <a:prstGeom prst="rect">
                <a:avLst/>
              </a:prstGeom>
              <a:solidFill>
                <a:srgbClr val="CDFF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Rectangle 701"/>
              <p:cNvSpPr>
                <a:spLocks noChangeArrowheads="1"/>
              </p:cNvSpPr>
              <p:nvPr/>
            </p:nvSpPr>
            <p:spPr bwMode="auto">
              <a:xfrm>
                <a:off x="1735" y="1345"/>
                <a:ext cx="157" cy="1"/>
              </a:xfrm>
              <a:prstGeom prst="rect">
                <a:avLst/>
              </a:prstGeom>
              <a:solidFill>
                <a:srgbClr val="CFF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Rectangle 702"/>
              <p:cNvSpPr>
                <a:spLocks noChangeArrowheads="1"/>
              </p:cNvSpPr>
              <p:nvPr/>
            </p:nvSpPr>
            <p:spPr bwMode="auto">
              <a:xfrm>
                <a:off x="1735" y="1346"/>
                <a:ext cx="157" cy="1"/>
              </a:xfrm>
              <a:prstGeom prst="rect">
                <a:avLst/>
              </a:prstGeom>
              <a:solidFill>
                <a:srgbClr val="D0FF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Rectangle 703"/>
              <p:cNvSpPr>
                <a:spLocks noChangeArrowheads="1"/>
              </p:cNvSpPr>
              <p:nvPr/>
            </p:nvSpPr>
            <p:spPr bwMode="auto">
              <a:xfrm>
                <a:off x="1735" y="1347"/>
                <a:ext cx="157" cy="1"/>
              </a:xfrm>
              <a:prstGeom prst="rect">
                <a:avLst/>
              </a:prstGeom>
              <a:solidFill>
                <a:srgbClr val="D2FF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Rectangle 704"/>
              <p:cNvSpPr>
                <a:spLocks noChangeArrowheads="1"/>
              </p:cNvSpPr>
              <p:nvPr/>
            </p:nvSpPr>
            <p:spPr bwMode="auto">
              <a:xfrm>
                <a:off x="1735" y="1348"/>
                <a:ext cx="157" cy="1"/>
              </a:xfrm>
              <a:prstGeom prst="rect">
                <a:avLst/>
              </a:prstGeom>
              <a:solidFill>
                <a:srgbClr val="D4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Rectangle 705"/>
              <p:cNvSpPr>
                <a:spLocks noChangeArrowheads="1"/>
              </p:cNvSpPr>
              <p:nvPr/>
            </p:nvSpPr>
            <p:spPr bwMode="auto">
              <a:xfrm>
                <a:off x="1735" y="1349"/>
                <a:ext cx="157" cy="1"/>
              </a:xfrm>
              <a:prstGeom prst="rect">
                <a:avLst/>
              </a:prstGeom>
              <a:solidFill>
                <a:srgbClr val="D6FF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Rectangle 706"/>
              <p:cNvSpPr>
                <a:spLocks noChangeArrowheads="1"/>
              </p:cNvSpPr>
              <p:nvPr/>
            </p:nvSpPr>
            <p:spPr bwMode="auto">
              <a:xfrm>
                <a:off x="1735" y="1350"/>
                <a:ext cx="157" cy="1"/>
              </a:xfrm>
              <a:prstGeom prst="rect">
                <a:avLst/>
              </a:prstGeom>
              <a:solidFill>
                <a:srgbClr val="D8FF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Rectangle 707"/>
              <p:cNvSpPr>
                <a:spLocks noChangeArrowheads="1"/>
              </p:cNvSpPr>
              <p:nvPr/>
            </p:nvSpPr>
            <p:spPr bwMode="auto">
              <a:xfrm>
                <a:off x="1735" y="1351"/>
                <a:ext cx="157" cy="1"/>
              </a:xfrm>
              <a:prstGeom prst="rect">
                <a:avLst/>
              </a:prstGeom>
              <a:solidFill>
                <a:srgbClr val="DAFF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Rectangle 708"/>
              <p:cNvSpPr>
                <a:spLocks noChangeArrowheads="1"/>
              </p:cNvSpPr>
              <p:nvPr/>
            </p:nvSpPr>
            <p:spPr bwMode="auto">
              <a:xfrm>
                <a:off x="1735" y="1352"/>
                <a:ext cx="157" cy="1"/>
              </a:xfrm>
              <a:prstGeom prst="rect">
                <a:avLst/>
              </a:prstGeom>
              <a:solidFill>
                <a:srgbClr val="DAFF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Rectangle 709"/>
              <p:cNvSpPr>
                <a:spLocks noChangeArrowheads="1"/>
              </p:cNvSpPr>
              <p:nvPr/>
            </p:nvSpPr>
            <p:spPr bwMode="auto">
              <a:xfrm>
                <a:off x="1735" y="1353"/>
                <a:ext cx="157" cy="1"/>
              </a:xfrm>
              <a:prstGeom prst="rect">
                <a:avLst/>
              </a:prstGeom>
              <a:solidFill>
                <a:srgbClr val="DCFF5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Rectangle 710"/>
              <p:cNvSpPr>
                <a:spLocks noChangeArrowheads="1"/>
              </p:cNvSpPr>
              <p:nvPr/>
            </p:nvSpPr>
            <p:spPr bwMode="auto">
              <a:xfrm>
                <a:off x="1735" y="1354"/>
                <a:ext cx="157" cy="1"/>
              </a:xfrm>
              <a:prstGeom prst="rect">
                <a:avLst/>
              </a:prstGeom>
              <a:solidFill>
                <a:srgbClr val="DEFF5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Rectangle 711"/>
              <p:cNvSpPr>
                <a:spLocks noChangeArrowheads="1"/>
              </p:cNvSpPr>
              <p:nvPr/>
            </p:nvSpPr>
            <p:spPr bwMode="auto">
              <a:xfrm>
                <a:off x="1735" y="1355"/>
                <a:ext cx="157" cy="1"/>
              </a:xfrm>
              <a:prstGeom prst="rect">
                <a:avLst/>
              </a:prstGeom>
              <a:solidFill>
                <a:srgbClr val="DDFF5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Rectangle 712"/>
              <p:cNvSpPr>
                <a:spLocks noChangeArrowheads="1"/>
              </p:cNvSpPr>
              <p:nvPr/>
            </p:nvSpPr>
            <p:spPr bwMode="auto">
              <a:xfrm>
                <a:off x="1735" y="1356"/>
                <a:ext cx="157" cy="1"/>
              </a:xfrm>
              <a:prstGeom prst="rect">
                <a:avLst/>
              </a:prstGeom>
              <a:solidFill>
                <a:srgbClr val="E0FF5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Rectangle 713"/>
              <p:cNvSpPr>
                <a:spLocks noChangeArrowheads="1"/>
              </p:cNvSpPr>
              <p:nvPr/>
            </p:nvSpPr>
            <p:spPr bwMode="auto">
              <a:xfrm>
                <a:off x="1735" y="1357"/>
                <a:ext cx="157" cy="1"/>
              </a:xfrm>
              <a:prstGeom prst="rect">
                <a:avLst/>
              </a:prstGeom>
              <a:solidFill>
                <a:srgbClr val="E2FF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Rectangle 714"/>
              <p:cNvSpPr>
                <a:spLocks noChangeArrowheads="1"/>
              </p:cNvSpPr>
              <p:nvPr/>
            </p:nvSpPr>
            <p:spPr bwMode="auto">
              <a:xfrm>
                <a:off x="1735" y="1358"/>
                <a:ext cx="157" cy="1"/>
              </a:xfrm>
              <a:prstGeom prst="rect">
                <a:avLst/>
              </a:prstGeom>
              <a:solidFill>
                <a:srgbClr val="E2FF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Rectangle 715"/>
              <p:cNvSpPr>
                <a:spLocks noChangeArrowheads="1"/>
              </p:cNvSpPr>
              <p:nvPr/>
            </p:nvSpPr>
            <p:spPr bwMode="auto">
              <a:xfrm>
                <a:off x="1735" y="1359"/>
                <a:ext cx="157" cy="1"/>
              </a:xfrm>
              <a:prstGeom prst="rect">
                <a:avLst/>
              </a:prstGeom>
              <a:solidFill>
                <a:srgbClr val="E4FF4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Rectangle 716"/>
              <p:cNvSpPr>
                <a:spLocks noChangeArrowheads="1"/>
              </p:cNvSpPr>
              <p:nvPr/>
            </p:nvSpPr>
            <p:spPr bwMode="auto">
              <a:xfrm>
                <a:off x="1735" y="1360"/>
                <a:ext cx="157" cy="1"/>
              </a:xfrm>
              <a:prstGeom prst="rect">
                <a:avLst/>
              </a:prstGeom>
              <a:solidFill>
                <a:srgbClr val="E7FF4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Rectangle 717"/>
              <p:cNvSpPr>
                <a:spLocks noChangeArrowheads="1"/>
              </p:cNvSpPr>
              <p:nvPr/>
            </p:nvSpPr>
            <p:spPr bwMode="auto">
              <a:xfrm>
                <a:off x="1735" y="1361"/>
                <a:ext cx="157" cy="1"/>
              </a:xfrm>
              <a:prstGeom prst="rect">
                <a:avLst/>
              </a:prstGeom>
              <a:solidFill>
                <a:srgbClr val="E7FF4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Rectangle 718"/>
              <p:cNvSpPr>
                <a:spLocks noChangeArrowheads="1"/>
              </p:cNvSpPr>
              <p:nvPr/>
            </p:nvSpPr>
            <p:spPr bwMode="auto">
              <a:xfrm>
                <a:off x="1735" y="1362"/>
                <a:ext cx="157" cy="1"/>
              </a:xfrm>
              <a:prstGeom prst="rect">
                <a:avLst/>
              </a:prstGeom>
              <a:solidFill>
                <a:srgbClr val="E9FF4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Rectangle 719"/>
              <p:cNvSpPr>
                <a:spLocks noChangeArrowheads="1"/>
              </p:cNvSpPr>
              <p:nvPr/>
            </p:nvSpPr>
            <p:spPr bwMode="auto">
              <a:xfrm>
                <a:off x="1735" y="1363"/>
                <a:ext cx="157" cy="1"/>
              </a:xfrm>
              <a:prstGeom prst="rect">
                <a:avLst/>
              </a:prstGeom>
              <a:solidFill>
                <a:srgbClr val="E9FF4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Rectangle 720"/>
              <p:cNvSpPr>
                <a:spLocks noChangeArrowheads="1"/>
              </p:cNvSpPr>
              <p:nvPr/>
            </p:nvSpPr>
            <p:spPr bwMode="auto">
              <a:xfrm>
                <a:off x="1735" y="1364"/>
                <a:ext cx="157" cy="1"/>
              </a:xfrm>
              <a:prstGeom prst="rect">
                <a:avLst/>
              </a:prstGeom>
              <a:solidFill>
                <a:srgbClr val="ECFF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Rectangle 721"/>
              <p:cNvSpPr>
                <a:spLocks noChangeArrowheads="1"/>
              </p:cNvSpPr>
              <p:nvPr/>
            </p:nvSpPr>
            <p:spPr bwMode="auto">
              <a:xfrm>
                <a:off x="1735" y="1365"/>
                <a:ext cx="157" cy="1"/>
              </a:xfrm>
              <a:prstGeom prst="rect">
                <a:avLst/>
              </a:prstGeom>
              <a:solidFill>
                <a:srgbClr val="ECFF3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Rectangle 722"/>
              <p:cNvSpPr>
                <a:spLocks noChangeArrowheads="1"/>
              </p:cNvSpPr>
              <p:nvPr/>
            </p:nvSpPr>
            <p:spPr bwMode="auto">
              <a:xfrm>
                <a:off x="1735" y="1366"/>
                <a:ext cx="157" cy="1"/>
              </a:xfrm>
              <a:prstGeom prst="rect">
                <a:avLst/>
              </a:prstGeom>
              <a:solidFill>
                <a:srgbClr val="EFFF3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Rectangle 723"/>
              <p:cNvSpPr>
                <a:spLocks noChangeArrowheads="1"/>
              </p:cNvSpPr>
              <p:nvPr/>
            </p:nvSpPr>
            <p:spPr bwMode="auto">
              <a:xfrm>
                <a:off x="1735" y="1367"/>
                <a:ext cx="157" cy="1"/>
              </a:xfrm>
              <a:prstGeom prst="rect">
                <a:avLst/>
              </a:prstGeom>
              <a:solidFill>
                <a:srgbClr val="F2FF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Rectangle 724"/>
              <p:cNvSpPr>
                <a:spLocks noChangeArrowheads="1"/>
              </p:cNvSpPr>
              <p:nvPr/>
            </p:nvSpPr>
            <p:spPr bwMode="auto">
              <a:xfrm>
                <a:off x="1735" y="1368"/>
                <a:ext cx="157" cy="1"/>
              </a:xfrm>
              <a:prstGeom prst="rect">
                <a:avLst/>
              </a:prstGeom>
              <a:solidFill>
                <a:srgbClr val="F1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Rectangle 725"/>
              <p:cNvSpPr>
                <a:spLocks noChangeArrowheads="1"/>
              </p:cNvSpPr>
              <p:nvPr/>
            </p:nvSpPr>
            <p:spPr bwMode="auto">
              <a:xfrm>
                <a:off x="1735" y="1369"/>
                <a:ext cx="157" cy="1"/>
              </a:xfrm>
              <a:prstGeom prst="rect">
                <a:avLst/>
              </a:prstGeom>
              <a:solidFill>
                <a:srgbClr val="F5FF2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Rectangle 726"/>
              <p:cNvSpPr>
                <a:spLocks noChangeArrowheads="1"/>
              </p:cNvSpPr>
              <p:nvPr/>
            </p:nvSpPr>
            <p:spPr bwMode="auto">
              <a:xfrm>
                <a:off x="1735" y="1370"/>
                <a:ext cx="157" cy="1"/>
              </a:xfrm>
              <a:prstGeom prst="rect">
                <a:avLst/>
              </a:prstGeom>
              <a:solidFill>
                <a:srgbClr val="F4FF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Rectangle 727"/>
              <p:cNvSpPr>
                <a:spLocks noChangeArrowheads="1"/>
              </p:cNvSpPr>
              <p:nvPr/>
            </p:nvSpPr>
            <p:spPr bwMode="auto">
              <a:xfrm>
                <a:off x="1735" y="1371"/>
                <a:ext cx="157" cy="1"/>
              </a:xfrm>
              <a:prstGeom prst="rect">
                <a:avLst/>
              </a:prstGeom>
              <a:solidFill>
                <a:srgbClr val="F4FF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Rectangle 728"/>
              <p:cNvSpPr>
                <a:spLocks noChangeArrowheads="1"/>
              </p:cNvSpPr>
              <p:nvPr/>
            </p:nvSpPr>
            <p:spPr bwMode="auto">
              <a:xfrm>
                <a:off x="1735" y="1372"/>
                <a:ext cx="157" cy="1"/>
              </a:xfrm>
              <a:prstGeom prst="rect">
                <a:avLst/>
              </a:prstGeom>
              <a:solidFill>
                <a:srgbClr val="F8FF2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Rectangle 729"/>
              <p:cNvSpPr>
                <a:spLocks noChangeArrowheads="1"/>
              </p:cNvSpPr>
              <p:nvPr/>
            </p:nvSpPr>
            <p:spPr bwMode="auto">
              <a:xfrm>
                <a:off x="1735" y="1373"/>
                <a:ext cx="157" cy="2"/>
              </a:xfrm>
              <a:prstGeom prst="rect">
                <a:avLst/>
              </a:prstGeom>
              <a:solidFill>
                <a:srgbClr val="F8FF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Rectangle 730"/>
              <p:cNvSpPr>
                <a:spLocks noChangeArrowheads="1"/>
              </p:cNvSpPr>
              <p:nvPr/>
            </p:nvSpPr>
            <p:spPr bwMode="auto">
              <a:xfrm>
                <a:off x="1735" y="1375"/>
                <a:ext cx="157" cy="1"/>
              </a:xfrm>
              <a:prstGeom prst="rect">
                <a:avLst/>
              </a:prstGeom>
              <a:solidFill>
                <a:srgbClr val="FBFF1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Rectangle 731"/>
              <p:cNvSpPr>
                <a:spLocks noChangeArrowheads="1"/>
              </p:cNvSpPr>
              <p:nvPr/>
            </p:nvSpPr>
            <p:spPr bwMode="auto">
              <a:xfrm>
                <a:off x="1735" y="1376"/>
                <a:ext cx="157" cy="1"/>
              </a:xfrm>
              <a:prstGeom prst="rect">
                <a:avLst/>
              </a:prstGeom>
              <a:solidFill>
                <a:srgbClr val="FBFF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Rectangle 732"/>
              <p:cNvSpPr>
                <a:spLocks noChangeArrowheads="1"/>
              </p:cNvSpPr>
              <p:nvPr/>
            </p:nvSpPr>
            <p:spPr bwMode="auto">
              <a:xfrm>
                <a:off x="1735" y="1377"/>
                <a:ext cx="157" cy="1"/>
              </a:xfrm>
              <a:prstGeom prst="rect">
                <a:avLst/>
              </a:prstGeom>
              <a:solidFill>
                <a:srgbClr val="FBFF1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Rectangle 733"/>
              <p:cNvSpPr>
                <a:spLocks noChangeArrowheads="1"/>
              </p:cNvSpPr>
              <p:nvPr/>
            </p:nvSpPr>
            <p:spPr bwMode="auto">
              <a:xfrm>
                <a:off x="1735" y="1378"/>
                <a:ext cx="157" cy="1"/>
              </a:xfrm>
              <a:prstGeom prst="rect">
                <a:avLst/>
              </a:prstGeom>
              <a:solidFill>
                <a:srgbClr val="FFFF0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Rectangle 734"/>
              <p:cNvSpPr>
                <a:spLocks noChangeArrowheads="1"/>
              </p:cNvSpPr>
              <p:nvPr/>
            </p:nvSpPr>
            <p:spPr bwMode="auto">
              <a:xfrm>
                <a:off x="1735" y="1379"/>
                <a:ext cx="157" cy="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Rectangle 735"/>
              <p:cNvSpPr>
                <a:spLocks noChangeArrowheads="1"/>
              </p:cNvSpPr>
              <p:nvPr/>
            </p:nvSpPr>
            <p:spPr bwMode="auto">
              <a:xfrm>
                <a:off x="1735" y="1380"/>
                <a:ext cx="157" cy="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Rectangle 736"/>
              <p:cNvSpPr>
                <a:spLocks noChangeArrowheads="1"/>
              </p:cNvSpPr>
              <p:nvPr/>
            </p:nvSpPr>
            <p:spPr bwMode="auto">
              <a:xfrm>
                <a:off x="1735" y="1381"/>
                <a:ext cx="157" cy="1"/>
              </a:xfrm>
              <a:prstGeom prst="rect">
                <a:avLst/>
              </a:prstGeom>
              <a:solidFill>
                <a:srgbClr val="FFF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Rectangle 737"/>
              <p:cNvSpPr>
                <a:spLocks noChangeArrowheads="1"/>
              </p:cNvSpPr>
              <p:nvPr/>
            </p:nvSpPr>
            <p:spPr bwMode="auto">
              <a:xfrm>
                <a:off x="1735" y="1382"/>
                <a:ext cx="157" cy="1"/>
              </a:xfrm>
              <a:prstGeom prst="rect">
                <a:avLst/>
              </a:prstGeom>
              <a:solidFill>
                <a:srgbClr val="FFF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Rectangle 738"/>
              <p:cNvSpPr>
                <a:spLocks noChangeArrowheads="1"/>
              </p:cNvSpPr>
              <p:nvPr/>
            </p:nvSpPr>
            <p:spPr bwMode="auto">
              <a:xfrm>
                <a:off x="1735" y="1383"/>
                <a:ext cx="157" cy="1"/>
              </a:xfrm>
              <a:prstGeom prst="rect">
                <a:avLst/>
              </a:prstGeom>
              <a:solidFill>
                <a:srgbClr val="FFF7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Rectangle 739"/>
              <p:cNvSpPr>
                <a:spLocks noChangeArrowheads="1"/>
              </p:cNvSpPr>
              <p:nvPr/>
            </p:nvSpPr>
            <p:spPr bwMode="auto">
              <a:xfrm>
                <a:off x="1735" y="1384"/>
                <a:ext cx="157" cy="1"/>
              </a:xfrm>
              <a:prstGeom prst="rect">
                <a:avLst/>
              </a:prstGeom>
              <a:solidFill>
                <a:srgbClr val="FFF7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Rectangle 740"/>
              <p:cNvSpPr>
                <a:spLocks noChangeArrowheads="1"/>
              </p:cNvSpPr>
              <p:nvPr/>
            </p:nvSpPr>
            <p:spPr bwMode="auto">
              <a:xfrm>
                <a:off x="1735" y="1385"/>
                <a:ext cx="157" cy="1"/>
              </a:xfrm>
              <a:prstGeom prst="rect">
                <a:avLst/>
              </a:prstGeom>
              <a:solidFill>
                <a:srgbClr val="FFF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Rectangle 741"/>
              <p:cNvSpPr>
                <a:spLocks noChangeArrowheads="1"/>
              </p:cNvSpPr>
              <p:nvPr/>
            </p:nvSpPr>
            <p:spPr bwMode="auto">
              <a:xfrm>
                <a:off x="1735" y="1386"/>
                <a:ext cx="157" cy="1"/>
              </a:xfrm>
              <a:prstGeom prst="rect">
                <a:avLst/>
              </a:prstGeom>
              <a:solidFill>
                <a:srgbClr val="FFF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Rectangle 742"/>
              <p:cNvSpPr>
                <a:spLocks noChangeArrowheads="1"/>
              </p:cNvSpPr>
              <p:nvPr/>
            </p:nvSpPr>
            <p:spPr bwMode="auto">
              <a:xfrm>
                <a:off x="1735" y="1387"/>
                <a:ext cx="157" cy="1"/>
              </a:xfrm>
              <a:prstGeom prst="rect">
                <a:avLst/>
              </a:prstGeom>
              <a:solidFill>
                <a:srgbClr val="FFE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Rectangle 743"/>
              <p:cNvSpPr>
                <a:spLocks noChangeArrowheads="1"/>
              </p:cNvSpPr>
              <p:nvPr/>
            </p:nvSpPr>
            <p:spPr bwMode="auto">
              <a:xfrm>
                <a:off x="1735" y="1388"/>
                <a:ext cx="157" cy="1"/>
              </a:xfrm>
              <a:prstGeom prst="rect">
                <a:avLst/>
              </a:prstGeom>
              <a:solidFill>
                <a:srgbClr val="FFE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Rectangle 744"/>
              <p:cNvSpPr>
                <a:spLocks noChangeArrowheads="1"/>
              </p:cNvSpPr>
              <p:nvPr/>
            </p:nvSpPr>
            <p:spPr bwMode="auto">
              <a:xfrm>
                <a:off x="1735" y="1389"/>
                <a:ext cx="157" cy="1"/>
              </a:xfrm>
              <a:prstGeom prst="rect">
                <a:avLst/>
              </a:prstGeom>
              <a:solidFill>
                <a:srgbClr val="FFEA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Rectangle 745"/>
              <p:cNvSpPr>
                <a:spLocks noChangeArrowheads="1"/>
              </p:cNvSpPr>
              <p:nvPr/>
            </p:nvSpPr>
            <p:spPr bwMode="auto">
              <a:xfrm>
                <a:off x="1735" y="1390"/>
                <a:ext cx="157" cy="1"/>
              </a:xfrm>
              <a:prstGeom prst="rect">
                <a:avLst/>
              </a:prstGeom>
              <a:solidFill>
                <a:srgbClr val="FFEA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Rectangle 746"/>
              <p:cNvSpPr>
                <a:spLocks noChangeArrowheads="1"/>
              </p:cNvSpPr>
              <p:nvPr/>
            </p:nvSpPr>
            <p:spPr bwMode="auto">
              <a:xfrm>
                <a:off x="1735" y="1391"/>
                <a:ext cx="157" cy="1"/>
              </a:xfrm>
              <a:prstGeom prst="rect">
                <a:avLst/>
              </a:prstGeom>
              <a:solidFill>
                <a:srgbClr val="FFE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Rectangle 747"/>
              <p:cNvSpPr>
                <a:spLocks noChangeArrowheads="1"/>
              </p:cNvSpPr>
              <p:nvPr/>
            </p:nvSpPr>
            <p:spPr bwMode="auto">
              <a:xfrm>
                <a:off x="1735" y="1392"/>
                <a:ext cx="157" cy="1"/>
              </a:xfrm>
              <a:prstGeom prst="rect">
                <a:avLst/>
              </a:prstGeom>
              <a:solidFill>
                <a:srgbClr val="FFE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Rectangle 748"/>
              <p:cNvSpPr>
                <a:spLocks noChangeArrowheads="1"/>
              </p:cNvSpPr>
              <p:nvPr/>
            </p:nvSpPr>
            <p:spPr bwMode="auto">
              <a:xfrm>
                <a:off x="1735" y="1393"/>
                <a:ext cx="157" cy="1"/>
              </a:xfrm>
              <a:prstGeom prst="rect">
                <a:avLst/>
              </a:prstGeom>
              <a:solidFill>
                <a:srgbClr val="FF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Rectangle 749"/>
              <p:cNvSpPr>
                <a:spLocks noChangeArrowheads="1"/>
              </p:cNvSpPr>
              <p:nvPr/>
            </p:nvSpPr>
            <p:spPr bwMode="auto">
              <a:xfrm>
                <a:off x="1735" y="1394"/>
                <a:ext cx="157" cy="1"/>
              </a:xfrm>
              <a:prstGeom prst="rect">
                <a:avLst/>
              </a:prstGeom>
              <a:solidFill>
                <a:srgbClr val="FFE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Rectangle 750"/>
              <p:cNvSpPr>
                <a:spLocks noChangeArrowheads="1"/>
              </p:cNvSpPr>
              <p:nvPr/>
            </p:nvSpPr>
            <p:spPr bwMode="auto">
              <a:xfrm>
                <a:off x="1735" y="1395"/>
                <a:ext cx="157" cy="1"/>
              </a:xfrm>
              <a:prstGeom prst="rect">
                <a:avLst/>
              </a:prstGeom>
              <a:solidFill>
                <a:srgbClr val="FFD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Rectangle 751"/>
              <p:cNvSpPr>
                <a:spLocks noChangeArrowheads="1"/>
              </p:cNvSpPr>
              <p:nvPr/>
            </p:nvSpPr>
            <p:spPr bwMode="auto">
              <a:xfrm>
                <a:off x="1735" y="1396"/>
                <a:ext cx="157" cy="1"/>
              </a:xfrm>
              <a:prstGeom prst="rect">
                <a:avLst/>
              </a:prstGeom>
              <a:solidFill>
                <a:srgbClr val="FFD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Rectangle 752"/>
              <p:cNvSpPr>
                <a:spLocks noChangeArrowheads="1"/>
              </p:cNvSpPr>
              <p:nvPr/>
            </p:nvSpPr>
            <p:spPr bwMode="auto">
              <a:xfrm>
                <a:off x="1735" y="1397"/>
                <a:ext cx="157" cy="1"/>
              </a:xfrm>
              <a:prstGeom prst="rect">
                <a:avLst/>
              </a:prstGeom>
              <a:solidFill>
                <a:srgbClr val="FFD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Rectangle 753"/>
              <p:cNvSpPr>
                <a:spLocks noChangeArrowheads="1"/>
              </p:cNvSpPr>
              <p:nvPr/>
            </p:nvSpPr>
            <p:spPr bwMode="auto">
              <a:xfrm>
                <a:off x="1735" y="1398"/>
                <a:ext cx="157" cy="1"/>
              </a:xfrm>
              <a:prstGeom prst="rect">
                <a:avLst/>
              </a:prstGeom>
              <a:solidFill>
                <a:srgbClr val="FFD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Rectangle 754"/>
              <p:cNvSpPr>
                <a:spLocks noChangeArrowheads="1"/>
              </p:cNvSpPr>
              <p:nvPr/>
            </p:nvSpPr>
            <p:spPr bwMode="auto">
              <a:xfrm>
                <a:off x="1735" y="1399"/>
                <a:ext cx="157" cy="1"/>
              </a:xfrm>
              <a:prstGeom prst="rect">
                <a:avLst/>
              </a:prstGeom>
              <a:solidFill>
                <a:srgbClr val="FFD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Rectangle 755"/>
              <p:cNvSpPr>
                <a:spLocks noChangeArrowheads="1"/>
              </p:cNvSpPr>
              <p:nvPr/>
            </p:nvSpPr>
            <p:spPr bwMode="auto">
              <a:xfrm>
                <a:off x="1735" y="1400"/>
                <a:ext cx="157" cy="1"/>
              </a:xfrm>
              <a:prstGeom prst="rect">
                <a:avLst/>
              </a:prstGeom>
              <a:solidFill>
                <a:srgbClr val="FFD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Rectangle 756"/>
              <p:cNvSpPr>
                <a:spLocks noChangeArrowheads="1"/>
              </p:cNvSpPr>
              <p:nvPr/>
            </p:nvSpPr>
            <p:spPr bwMode="auto">
              <a:xfrm>
                <a:off x="1735" y="1401"/>
                <a:ext cx="157" cy="1"/>
              </a:xfrm>
              <a:prstGeom prst="rect">
                <a:avLst/>
              </a:prstGeom>
              <a:solidFill>
                <a:srgbClr val="FFD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Rectangle 757"/>
              <p:cNvSpPr>
                <a:spLocks noChangeArrowheads="1"/>
              </p:cNvSpPr>
              <p:nvPr/>
            </p:nvSpPr>
            <p:spPr bwMode="auto">
              <a:xfrm>
                <a:off x="1735" y="1402"/>
                <a:ext cx="157" cy="1"/>
              </a:xfrm>
              <a:prstGeom prst="rect">
                <a:avLst/>
              </a:prstGeom>
              <a:solidFill>
                <a:srgbClr val="FFD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Rectangle 758"/>
              <p:cNvSpPr>
                <a:spLocks noChangeArrowheads="1"/>
              </p:cNvSpPr>
              <p:nvPr/>
            </p:nvSpPr>
            <p:spPr bwMode="auto">
              <a:xfrm>
                <a:off x="1735" y="1403"/>
                <a:ext cx="157" cy="1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Rectangle 759"/>
              <p:cNvSpPr>
                <a:spLocks noChangeArrowheads="1"/>
              </p:cNvSpPr>
              <p:nvPr/>
            </p:nvSpPr>
            <p:spPr bwMode="auto">
              <a:xfrm>
                <a:off x="1735" y="1404"/>
                <a:ext cx="157" cy="1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Rectangle 760"/>
              <p:cNvSpPr>
                <a:spLocks noChangeArrowheads="1"/>
              </p:cNvSpPr>
              <p:nvPr/>
            </p:nvSpPr>
            <p:spPr bwMode="auto">
              <a:xfrm>
                <a:off x="1735" y="1405"/>
                <a:ext cx="157" cy="1"/>
              </a:xfrm>
              <a:prstGeom prst="rect">
                <a:avLst/>
              </a:prstGeom>
              <a:solidFill>
                <a:srgbClr val="FFC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Rectangle 761"/>
              <p:cNvSpPr>
                <a:spLocks noChangeArrowheads="1"/>
              </p:cNvSpPr>
              <p:nvPr/>
            </p:nvSpPr>
            <p:spPr bwMode="auto">
              <a:xfrm>
                <a:off x="1735" y="1406"/>
                <a:ext cx="157" cy="1"/>
              </a:xfrm>
              <a:prstGeom prst="rect">
                <a:avLst/>
              </a:prstGeom>
              <a:solidFill>
                <a:srgbClr val="FFC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Rectangle 762"/>
              <p:cNvSpPr>
                <a:spLocks noChangeArrowheads="1"/>
              </p:cNvSpPr>
              <p:nvPr/>
            </p:nvSpPr>
            <p:spPr bwMode="auto">
              <a:xfrm>
                <a:off x="1735" y="1407"/>
                <a:ext cx="157" cy="1"/>
              </a:xfrm>
              <a:prstGeom prst="rect">
                <a:avLst/>
              </a:prstGeom>
              <a:solidFill>
                <a:srgbClr val="FFC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Rectangle 763"/>
              <p:cNvSpPr>
                <a:spLocks noChangeArrowheads="1"/>
              </p:cNvSpPr>
              <p:nvPr/>
            </p:nvSpPr>
            <p:spPr bwMode="auto">
              <a:xfrm>
                <a:off x="1735" y="1408"/>
                <a:ext cx="157" cy="1"/>
              </a:xfrm>
              <a:prstGeom prst="rect">
                <a:avLst/>
              </a:prstGeom>
              <a:solidFill>
                <a:srgbClr val="FFB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Rectangle 764"/>
              <p:cNvSpPr>
                <a:spLocks noChangeArrowheads="1"/>
              </p:cNvSpPr>
              <p:nvPr/>
            </p:nvSpPr>
            <p:spPr bwMode="auto">
              <a:xfrm>
                <a:off x="1735" y="1409"/>
                <a:ext cx="157" cy="1"/>
              </a:xfrm>
              <a:prstGeom prst="rect">
                <a:avLst/>
              </a:prstGeom>
              <a:solidFill>
                <a:srgbClr val="FFB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Rectangle 765"/>
              <p:cNvSpPr>
                <a:spLocks noChangeArrowheads="1"/>
              </p:cNvSpPr>
              <p:nvPr/>
            </p:nvSpPr>
            <p:spPr bwMode="auto">
              <a:xfrm>
                <a:off x="1735" y="1410"/>
                <a:ext cx="157" cy="1"/>
              </a:xfrm>
              <a:prstGeom prst="rect">
                <a:avLst/>
              </a:prstGeom>
              <a:solidFill>
                <a:srgbClr val="FFB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Rectangle 766"/>
              <p:cNvSpPr>
                <a:spLocks noChangeArrowheads="1"/>
              </p:cNvSpPr>
              <p:nvPr/>
            </p:nvSpPr>
            <p:spPr bwMode="auto">
              <a:xfrm>
                <a:off x="1735" y="1411"/>
                <a:ext cx="157" cy="1"/>
              </a:xfrm>
              <a:prstGeom prst="rect">
                <a:avLst/>
              </a:prstGeom>
              <a:solidFill>
                <a:srgbClr val="FFB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Rectangle 767"/>
              <p:cNvSpPr>
                <a:spLocks noChangeArrowheads="1"/>
              </p:cNvSpPr>
              <p:nvPr/>
            </p:nvSpPr>
            <p:spPr bwMode="auto">
              <a:xfrm>
                <a:off x="1735" y="1412"/>
                <a:ext cx="157" cy="1"/>
              </a:xfrm>
              <a:prstGeom prst="rect">
                <a:avLst/>
              </a:prstGeom>
              <a:solidFill>
                <a:srgbClr val="FFB7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Rectangle 768"/>
              <p:cNvSpPr>
                <a:spLocks noChangeArrowheads="1"/>
              </p:cNvSpPr>
              <p:nvPr/>
            </p:nvSpPr>
            <p:spPr bwMode="auto">
              <a:xfrm>
                <a:off x="1735" y="1413"/>
                <a:ext cx="157" cy="2"/>
              </a:xfrm>
              <a:prstGeom prst="rect">
                <a:avLst/>
              </a:prstGeom>
              <a:solidFill>
                <a:srgbClr val="FFB7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Rectangle 769"/>
              <p:cNvSpPr>
                <a:spLocks noChangeArrowheads="1"/>
              </p:cNvSpPr>
              <p:nvPr/>
            </p:nvSpPr>
            <p:spPr bwMode="auto">
              <a:xfrm>
                <a:off x="1735" y="1415"/>
                <a:ext cx="157" cy="1"/>
              </a:xfrm>
              <a:prstGeom prst="rect">
                <a:avLst/>
              </a:prstGeom>
              <a:solidFill>
                <a:srgbClr val="FFB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Rectangle 770"/>
              <p:cNvSpPr>
                <a:spLocks noChangeArrowheads="1"/>
              </p:cNvSpPr>
              <p:nvPr/>
            </p:nvSpPr>
            <p:spPr bwMode="auto">
              <a:xfrm>
                <a:off x="1735" y="1416"/>
                <a:ext cx="157" cy="1"/>
              </a:xfrm>
              <a:prstGeom prst="rect">
                <a:avLst/>
              </a:prstGeom>
              <a:solidFill>
                <a:srgbClr val="FFB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Rectangle 771"/>
              <p:cNvSpPr>
                <a:spLocks noChangeArrowheads="1"/>
              </p:cNvSpPr>
              <p:nvPr/>
            </p:nvSpPr>
            <p:spPr bwMode="auto">
              <a:xfrm>
                <a:off x="1735" y="1417"/>
                <a:ext cx="157" cy="1"/>
              </a:xfrm>
              <a:prstGeom prst="rect">
                <a:avLst/>
              </a:prstGeom>
              <a:solidFill>
                <a:srgbClr val="FF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Rectangle 772"/>
              <p:cNvSpPr>
                <a:spLocks noChangeArrowheads="1"/>
              </p:cNvSpPr>
              <p:nvPr/>
            </p:nvSpPr>
            <p:spPr bwMode="auto">
              <a:xfrm>
                <a:off x="1735" y="1418"/>
                <a:ext cx="157" cy="1"/>
              </a:xfrm>
              <a:prstGeom prst="rect">
                <a:avLst/>
              </a:prstGeom>
              <a:solidFill>
                <a:srgbClr val="FFAA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Rectangle 773"/>
              <p:cNvSpPr>
                <a:spLocks noChangeArrowheads="1"/>
              </p:cNvSpPr>
              <p:nvPr/>
            </p:nvSpPr>
            <p:spPr bwMode="auto">
              <a:xfrm>
                <a:off x="1735" y="1419"/>
                <a:ext cx="157" cy="1"/>
              </a:xfrm>
              <a:prstGeom prst="rect">
                <a:avLst/>
              </a:prstGeom>
              <a:solidFill>
                <a:srgbClr val="FFAA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Rectangle 774"/>
              <p:cNvSpPr>
                <a:spLocks noChangeArrowheads="1"/>
              </p:cNvSpPr>
              <p:nvPr/>
            </p:nvSpPr>
            <p:spPr bwMode="auto">
              <a:xfrm>
                <a:off x="1735" y="1420"/>
                <a:ext cx="157" cy="1"/>
              </a:xfrm>
              <a:prstGeom prst="rect">
                <a:avLst/>
              </a:prstGeom>
              <a:solidFill>
                <a:srgbClr val="FFA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Rectangle 775"/>
              <p:cNvSpPr>
                <a:spLocks noChangeArrowheads="1"/>
              </p:cNvSpPr>
              <p:nvPr/>
            </p:nvSpPr>
            <p:spPr bwMode="auto">
              <a:xfrm>
                <a:off x="1735" y="1421"/>
                <a:ext cx="157" cy="1"/>
              </a:xfrm>
              <a:prstGeom prst="rect">
                <a:avLst/>
              </a:prstGeom>
              <a:solidFill>
                <a:srgbClr val="FFA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Rectangle 776"/>
              <p:cNvSpPr>
                <a:spLocks noChangeArrowheads="1"/>
              </p:cNvSpPr>
              <p:nvPr/>
            </p:nvSpPr>
            <p:spPr bwMode="auto">
              <a:xfrm>
                <a:off x="1735" y="1422"/>
                <a:ext cx="157" cy="1"/>
              </a:xfrm>
              <a:prstGeom prst="rect">
                <a:avLst/>
              </a:prstGeom>
              <a:solidFill>
                <a:srgbClr val="FFA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Rectangle 777"/>
              <p:cNvSpPr>
                <a:spLocks noChangeArrowheads="1"/>
              </p:cNvSpPr>
              <p:nvPr/>
            </p:nvSpPr>
            <p:spPr bwMode="auto">
              <a:xfrm>
                <a:off x="1735" y="1423"/>
                <a:ext cx="157" cy="1"/>
              </a:xfrm>
              <a:prstGeom prst="rect">
                <a:avLst/>
              </a:prstGeom>
              <a:solidFill>
                <a:srgbClr val="FFA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Rectangle 778"/>
              <p:cNvSpPr>
                <a:spLocks noChangeArrowheads="1"/>
              </p:cNvSpPr>
              <p:nvPr/>
            </p:nvSpPr>
            <p:spPr bwMode="auto">
              <a:xfrm>
                <a:off x="1735" y="1424"/>
                <a:ext cx="157" cy="1"/>
              </a:xfrm>
              <a:prstGeom prst="rect">
                <a:avLst/>
              </a:prstGeom>
              <a:solidFill>
                <a:srgbClr val="FF9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Rectangle 779"/>
              <p:cNvSpPr>
                <a:spLocks noChangeArrowheads="1"/>
              </p:cNvSpPr>
              <p:nvPr/>
            </p:nvSpPr>
            <p:spPr bwMode="auto">
              <a:xfrm>
                <a:off x="1735" y="1425"/>
                <a:ext cx="157" cy="1"/>
              </a:xfrm>
              <a:prstGeom prst="rect">
                <a:avLst/>
              </a:prstGeom>
              <a:solidFill>
                <a:srgbClr val="FF9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Rectangle 780"/>
              <p:cNvSpPr>
                <a:spLocks noChangeArrowheads="1"/>
              </p:cNvSpPr>
              <p:nvPr/>
            </p:nvSpPr>
            <p:spPr bwMode="auto">
              <a:xfrm>
                <a:off x="1735" y="1426"/>
                <a:ext cx="157" cy="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Rectangle 781"/>
              <p:cNvSpPr>
                <a:spLocks noChangeArrowheads="1"/>
              </p:cNvSpPr>
              <p:nvPr/>
            </p:nvSpPr>
            <p:spPr bwMode="auto">
              <a:xfrm>
                <a:off x="1735" y="1427"/>
                <a:ext cx="157" cy="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Rectangle 782"/>
              <p:cNvSpPr>
                <a:spLocks noChangeArrowheads="1"/>
              </p:cNvSpPr>
              <p:nvPr/>
            </p:nvSpPr>
            <p:spPr bwMode="auto">
              <a:xfrm>
                <a:off x="1735" y="1428"/>
                <a:ext cx="157" cy="1"/>
              </a:xfrm>
              <a:prstGeom prst="rect">
                <a:avLst/>
              </a:prstGeom>
              <a:solidFill>
                <a:srgbClr val="FF9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Rectangle 783"/>
              <p:cNvSpPr>
                <a:spLocks noChangeArrowheads="1"/>
              </p:cNvSpPr>
              <p:nvPr/>
            </p:nvSpPr>
            <p:spPr bwMode="auto">
              <a:xfrm>
                <a:off x="1735" y="1429"/>
                <a:ext cx="157" cy="1"/>
              </a:xfrm>
              <a:prstGeom prst="rect">
                <a:avLst/>
              </a:prstGeom>
              <a:solidFill>
                <a:srgbClr val="FF9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Rectangle 784"/>
              <p:cNvSpPr>
                <a:spLocks noChangeArrowheads="1"/>
              </p:cNvSpPr>
              <p:nvPr/>
            </p:nvSpPr>
            <p:spPr bwMode="auto">
              <a:xfrm>
                <a:off x="1735" y="1430"/>
                <a:ext cx="157" cy="1"/>
              </a:xfrm>
              <a:prstGeom prst="rect">
                <a:avLst/>
              </a:prstGeom>
              <a:solidFill>
                <a:srgbClr val="FF9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Rectangle 785"/>
              <p:cNvSpPr>
                <a:spLocks noChangeArrowheads="1"/>
              </p:cNvSpPr>
              <p:nvPr/>
            </p:nvSpPr>
            <p:spPr bwMode="auto">
              <a:xfrm>
                <a:off x="1735" y="1431"/>
                <a:ext cx="157" cy="1"/>
              </a:xfrm>
              <a:prstGeom prst="rect">
                <a:avLst/>
              </a:prstGeom>
              <a:solidFill>
                <a:srgbClr val="FF91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Rectangle 786"/>
              <p:cNvSpPr>
                <a:spLocks noChangeArrowheads="1"/>
              </p:cNvSpPr>
              <p:nvPr/>
            </p:nvSpPr>
            <p:spPr bwMode="auto">
              <a:xfrm>
                <a:off x="1735" y="1432"/>
                <a:ext cx="157" cy="1"/>
              </a:xfrm>
              <a:prstGeom prst="rect">
                <a:avLst/>
              </a:prstGeom>
              <a:solidFill>
                <a:srgbClr val="FF8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Rectangle 787"/>
              <p:cNvSpPr>
                <a:spLocks noChangeArrowheads="1"/>
              </p:cNvSpPr>
              <p:nvPr/>
            </p:nvSpPr>
            <p:spPr bwMode="auto">
              <a:xfrm>
                <a:off x="1735" y="1433"/>
                <a:ext cx="157" cy="1"/>
              </a:xfrm>
              <a:prstGeom prst="rect">
                <a:avLst/>
              </a:prstGeom>
              <a:solidFill>
                <a:srgbClr val="FF8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Rectangle 788"/>
              <p:cNvSpPr>
                <a:spLocks noChangeArrowheads="1"/>
              </p:cNvSpPr>
              <p:nvPr/>
            </p:nvSpPr>
            <p:spPr bwMode="auto">
              <a:xfrm>
                <a:off x="1735" y="1434"/>
                <a:ext cx="157" cy="1"/>
              </a:xfrm>
              <a:prstGeom prst="rect">
                <a:avLst/>
              </a:prstGeom>
              <a:solidFill>
                <a:srgbClr val="FF8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Rectangle 789"/>
              <p:cNvSpPr>
                <a:spLocks noChangeArrowheads="1"/>
              </p:cNvSpPr>
              <p:nvPr/>
            </p:nvSpPr>
            <p:spPr bwMode="auto">
              <a:xfrm>
                <a:off x="1735" y="1435"/>
                <a:ext cx="157" cy="1"/>
              </a:xfrm>
              <a:prstGeom prst="rect">
                <a:avLst/>
              </a:prstGeom>
              <a:solidFill>
                <a:srgbClr val="FF8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Rectangle 790"/>
              <p:cNvSpPr>
                <a:spLocks noChangeArrowheads="1"/>
              </p:cNvSpPr>
              <p:nvPr/>
            </p:nvSpPr>
            <p:spPr bwMode="auto">
              <a:xfrm>
                <a:off x="1735" y="1436"/>
                <a:ext cx="157" cy="1"/>
              </a:xfrm>
              <a:prstGeom prst="rect">
                <a:avLst/>
              </a:prstGeom>
              <a:solidFill>
                <a:srgbClr val="FF8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Rectangle 791"/>
              <p:cNvSpPr>
                <a:spLocks noChangeArrowheads="1"/>
              </p:cNvSpPr>
              <p:nvPr/>
            </p:nvSpPr>
            <p:spPr bwMode="auto">
              <a:xfrm>
                <a:off x="1735" y="1437"/>
                <a:ext cx="157" cy="1"/>
              </a:xfrm>
              <a:prstGeom prst="rect">
                <a:avLst/>
              </a:prstGeom>
              <a:solidFill>
                <a:srgbClr val="FF8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Rectangle 792"/>
              <p:cNvSpPr>
                <a:spLocks noChangeArrowheads="1"/>
              </p:cNvSpPr>
              <p:nvPr/>
            </p:nvSpPr>
            <p:spPr bwMode="auto">
              <a:xfrm>
                <a:off x="1735" y="1438"/>
                <a:ext cx="157" cy="1"/>
              </a:xfrm>
              <a:prstGeom prst="rect">
                <a:avLst/>
              </a:prstGeom>
              <a:solidFill>
                <a:srgbClr val="FF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Rectangle 793"/>
              <p:cNvSpPr>
                <a:spLocks noChangeArrowheads="1"/>
              </p:cNvSpPr>
              <p:nvPr/>
            </p:nvSpPr>
            <p:spPr bwMode="auto">
              <a:xfrm>
                <a:off x="1735" y="1439"/>
                <a:ext cx="157" cy="1"/>
              </a:xfrm>
              <a:prstGeom prst="rect">
                <a:avLst/>
              </a:prstGeom>
              <a:solidFill>
                <a:srgbClr val="FF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Rectangle 794"/>
              <p:cNvSpPr>
                <a:spLocks noChangeArrowheads="1"/>
              </p:cNvSpPr>
              <p:nvPr/>
            </p:nvSpPr>
            <p:spPr bwMode="auto">
              <a:xfrm>
                <a:off x="1735" y="1440"/>
                <a:ext cx="157" cy="1"/>
              </a:xfrm>
              <a:prstGeom prst="rect">
                <a:avLst/>
              </a:prstGeom>
              <a:solidFill>
                <a:srgbClr val="FF7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Rectangle 795"/>
              <p:cNvSpPr>
                <a:spLocks noChangeArrowheads="1"/>
              </p:cNvSpPr>
              <p:nvPr/>
            </p:nvSpPr>
            <p:spPr bwMode="auto">
              <a:xfrm>
                <a:off x="1735" y="1441"/>
                <a:ext cx="157" cy="1"/>
              </a:xfrm>
              <a:prstGeom prst="rect">
                <a:avLst/>
              </a:prstGeom>
              <a:solidFill>
                <a:srgbClr val="FF7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Rectangle 796"/>
              <p:cNvSpPr>
                <a:spLocks noChangeArrowheads="1"/>
              </p:cNvSpPr>
              <p:nvPr/>
            </p:nvSpPr>
            <p:spPr bwMode="auto">
              <a:xfrm>
                <a:off x="1735" y="1442"/>
                <a:ext cx="157" cy="1"/>
              </a:xfrm>
              <a:prstGeom prst="rect">
                <a:avLst/>
              </a:prstGeom>
              <a:solidFill>
                <a:srgbClr val="FF77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Rectangle 797"/>
              <p:cNvSpPr>
                <a:spLocks noChangeArrowheads="1"/>
              </p:cNvSpPr>
              <p:nvPr/>
            </p:nvSpPr>
            <p:spPr bwMode="auto">
              <a:xfrm>
                <a:off x="1735" y="1443"/>
                <a:ext cx="157" cy="1"/>
              </a:xfrm>
              <a:prstGeom prst="rect">
                <a:avLst/>
              </a:prstGeom>
              <a:solidFill>
                <a:srgbClr val="FF7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Rectangle 798"/>
              <p:cNvSpPr>
                <a:spLocks noChangeArrowheads="1"/>
              </p:cNvSpPr>
              <p:nvPr/>
            </p:nvSpPr>
            <p:spPr bwMode="auto">
              <a:xfrm>
                <a:off x="1735" y="1444"/>
                <a:ext cx="157" cy="1"/>
              </a:xfrm>
              <a:prstGeom prst="rect">
                <a:avLst/>
              </a:prstGeom>
              <a:solidFill>
                <a:srgbClr val="FF7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Rectangle 799"/>
              <p:cNvSpPr>
                <a:spLocks noChangeArrowheads="1"/>
              </p:cNvSpPr>
              <p:nvPr/>
            </p:nvSpPr>
            <p:spPr bwMode="auto">
              <a:xfrm>
                <a:off x="1735" y="1445"/>
                <a:ext cx="157" cy="1"/>
              </a:xfrm>
              <a:prstGeom prst="rect">
                <a:avLst/>
              </a:prstGeom>
              <a:solidFill>
                <a:srgbClr val="FF6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Rectangle 800"/>
              <p:cNvSpPr>
                <a:spLocks noChangeArrowheads="1"/>
              </p:cNvSpPr>
              <p:nvPr/>
            </p:nvSpPr>
            <p:spPr bwMode="auto">
              <a:xfrm>
                <a:off x="1735" y="1446"/>
                <a:ext cx="157" cy="1"/>
              </a:xfrm>
              <a:prstGeom prst="rect">
                <a:avLst/>
              </a:prstGeom>
              <a:solidFill>
                <a:srgbClr val="FF6A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Rectangle 801"/>
              <p:cNvSpPr>
                <a:spLocks noChangeArrowheads="1"/>
              </p:cNvSpPr>
              <p:nvPr/>
            </p:nvSpPr>
            <p:spPr bwMode="auto">
              <a:xfrm>
                <a:off x="1735" y="1447"/>
                <a:ext cx="157" cy="1"/>
              </a:xfrm>
              <a:prstGeom prst="rect">
                <a:avLst/>
              </a:prstGeom>
              <a:solidFill>
                <a:srgbClr val="FF6A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Rectangle 802"/>
              <p:cNvSpPr>
                <a:spLocks noChangeArrowheads="1"/>
              </p:cNvSpPr>
              <p:nvPr/>
            </p:nvSpPr>
            <p:spPr bwMode="auto">
              <a:xfrm>
                <a:off x="1735" y="1448"/>
                <a:ext cx="157" cy="1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Rectangle 803"/>
              <p:cNvSpPr>
                <a:spLocks noChangeArrowheads="1"/>
              </p:cNvSpPr>
              <p:nvPr/>
            </p:nvSpPr>
            <p:spPr bwMode="auto">
              <a:xfrm>
                <a:off x="1735" y="1449"/>
                <a:ext cx="157" cy="1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Rectangle 804"/>
              <p:cNvSpPr>
                <a:spLocks noChangeArrowheads="1"/>
              </p:cNvSpPr>
              <p:nvPr/>
            </p:nvSpPr>
            <p:spPr bwMode="auto">
              <a:xfrm>
                <a:off x="1735" y="1450"/>
                <a:ext cx="157" cy="1"/>
              </a:xfrm>
              <a:prstGeom prst="rect">
                <a:avLst/>
              </a:prstGeom>
              <a:solidFill>
                <a:srgbClr val="FF6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Rectangle 805"/>
              <p:cNvSpPr>
                <a:spLocks noChangeArrowheads="1"/>
              </p:cNvSpPr>
              <p:nvPr/>
            </p:nvSpPr>
            <p:spPr bwMode="auto">
              <a:xfrm>
                <a:off x="1735" y="1451"/>
                <a:ext cx="157" cy="1"/>
              </a:xfrm>
              <a:prstGeom prst="rect">
                <a:avLst/>
              </a:prstGeom>
              <a:solidFill>
                <a:srgbClr val="FF6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Rectangle 806"/>
              <p:cNvSpPr>
                <a:spLocks noChangeArrowheads="1"/>
              </p:cNvSpPr>
              <p:nvPr/>
            </p:nvSpPr>
            <p:spPr bwMode="auto">
              <a:xfrm>
                <a:off x="1735" y="1452"/>
                <a:ext cx="157" cy="2"/>
              </a:xfrm>
              <a:prstGeom prst="rect">
                <a:avLst/>
              </a:prstGeom>
              <a:solidFill>
                <a:srgbClr val="FF5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Rectangle 807"/>
              <p:cNvSpPr>
                <a:spLocks noChangeArrowheads="1"/>
              </p:cNvSpPr>
              <p:nvPr/>
            </p:nvSpPr>
            <p:spPr bwMode="auto">
              <a:xfrm>
                <a:off x="1735" y="1454"/>
                <a:ext cx="157" cy="1"/>
              </a:xfrm>
              <a:prstGeom prst="rect">
                <a:avLst/>
              </a:prstGeom>
              <a:solidFill>
                <a:srgbClr val="FF5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Rectangle 808"/>
              <p:cNvSpPr>
                <a:spLocks noChangeArrowheads="1"/>
              </p:cNvSpPr>
              <p:nvPr/>
            </p:nvSpPr>
            <p:spPr bwMode="auto">
              <a:xfrm>
                <a:off x="1735" y="1455"/>
                <a:ext cx="157" cy="1"/>
              </a:xfrm>
              <a:prstGeom prst="rect">
                <a:avLst/>
              </a:prstGeom>
              <a:solidFill>
                <a:srgbClr val="FF5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Rectangle 809"/>
              <p:cNvSpPr>
                <a:spLocks noChangeArrowheads="1"/>
              </p:cNvSpPr>
              <p:nvPr/>
            </p:nvSpPr>
            <p:spPr bwMode="auto">
              <a:xfrm>
                <a:off x="1735" y="1456"/>
                <a:ext cx="157" cy="1"/>
              </a:xfrm>
              <a:prstGeom prst="rect">
                <a:avLst/>
              </a:prstGeom>
              <a:solidFill>
                <a:srgbClr val="FF5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35" name="Rectangle 811"/>
            <p:cNvSpPr>
              <a:spLocks noChangeArrowheads="1"/>
            </p:cNvSpPr>
            <p:nvPr/>
          </p:nvSpPr>
          <p:spPr bwMode="auto">
            <a:xfrm>
              <a:off x="1735" y="1457"/>
              <a:ext cx="157" cy="1"/>
            </a:xfrm>
            <a:prstGeom prst="rect">
              <a:avLst/>
            </a:prstGeom>
            <a:solidFill>
              <a:srgbClr val="FF55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6" name="Rectangle 812"/>
            <p:cNvSpPr>
              <a:spLocks noChangeArrowheads="1"/>
            </p:cNvSpPr>
            <p:nvPr/>
          </p:nvSpPr>
          <p:spPr bwMode="auto">
            <a:xfrm>
              <a:off x="1735" y="1458"/>
              <a:ext cx="157" cy="1"/>
            </a:xfrm>
            <a:prstGeom prst="rect">
              <a:avLst/>
            </a:prstGeom>
            <a:solidFill>
              <a:srgbClr val="FF5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7" name="Rectangle 813"/>
            <p:cNvSpPr>
              <a:spLocks noChangeArrowheads="1"/>
            </p:cNvSpPr>
            <p:nvPr/>
          </p:nvSpPr>
          <p:spPr bwMode="auto">
            <a:xfrm>
              <a:off x="1735" y="1459"/>
              <a:ext cx="157" cy="1"/>
            </a:xfrm>
            <a:prstGeom prst="rect">
              <a:avLst/>
            </a:prstGeom>
            <a:solidFill>
              <a:srgbClr val="FF5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8" name="Rectangle 814"/>
            <p:cNvSpPr>
              <a:spLocks noChangeArrowheads="1"/>
            </p:cNvSpPr>
            <p:nvPr/>
          </p:nvSpPr>
          <p:spPr bwMode="auto">
            <a:xfrm>
              <a:off x="1735" y="1460"/>
              <a:ext cx="157" cy="1"/>
            </a:xfrm>
            <a:prstGeom prst="rect">
              <a:avLst/>
            </a:prstGeom>
            <a:solidFill>
              <a:srgbClr val="FF4D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9" name="Rectangle 815"/>
            <p:cNvSpPr>
              <a:spLocks noChangeArrowheads="1"/>
            </p:cNvSpPr>
            <p:nvPr/>
          </p:nvSpPr>
          <p:spPr bwMode="auto">
            <a:xfrm>
              <a:off x="1735" y="1461"/>
              <a:ext cx="157" cy="1"/>
            </a:xfrm>
            <a:prstGeom prst="rect">
              <a:avLst/>
            </a:prstGeom>
            <a:solidFill>
              <a:srgbClr val="FF4D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0" name="Rectangle 816"/>
            <p:cNvSpPr>
              <a:spLocks noChangeArrowheads="1"/>
            </p:cNvSpPr>
            <p:nvPr/>
          </p:nvSpPr>
          <p:spPr bwMode="auto">
            <a:xfrm>
              <a:off x="1735" y="1462"/>
              <a:ext cx="157" cy="1"/>
            </a:xfrm>
            <a:prstGeom prst="rect">
              <a:avLst/>
            </a:prstGeom>
            <a:solidFill>
              <a:srgbClr val="FF48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1" name="Rectangle 817"/>
            <p:cNvSpPr>
              <a:spLocks noChangeArrowheads="1"/>
            </p:cNvSpPr>
            <p:nvPr/>
          </p:nvSpPr>
          <p:spPr bwMode="auto">
            <a:xfrm>
              <a:off x="1735" y="1463"/>
              <a:ext cx="157" cy="1"/>
            </a:xfrm>
            <a:prstGeom prst="rect">
              <a:avLst/>
            </a:prstGeom>
            <a:solidFill>
              <a:srgbClr val="FF44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2" name="Rectangle 818"/>
            <p:cNvSpPr>
              <a:spLocks noChangeArrowheads="1"/>
            </p:cNvSpPr>
            <p:nvPr/>
          </p:nvSpPr>
          <p:spPr bwMode="auto">
            <a:xfrm>
              <a:off x="1735" y="1464"/>
              <a:ext cx="157" cy="1"/>
            </a:xfrm>
            <a:prstGeom prst="rect">
              <a:avLst/>
            </a:prstGeom>
            <a:solidFill>
              <a:srgbClr val="FF44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" name="Rectangle 819"/>
            <p:cNvSpPr>
              <a:spLocks noChangeArrowheads="1"/>
            </p:cNvSpPr>
            <p:nvPr/>
          </p:nvSpPr>
          <p:spPr bwMode="auto">
            <a:xfrm>
              <a:off x="1735" y="1465"/>
              <a:ext cx="157" cy="1"/>
            </a:xfrm>
            <a:prstGeom prst="rect">
              <a:avLst/>
            </a:prstGeom>
            <a:solidFill>
              <a:srgbClr val="FF4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" name="Rectangle 820"/>
            <p:cNvSpPr>
              <a:spLocks noChangeArrowheads="1"/>
            </p:cNvSpPr>
            <p:nvPr/>
          </p:nvSpPr>
          <p:spPr bwMode="auto">
            <a:xfrm>
              <a:off x="1735" y="1466"/>
              <a:ext cx="157" cy="1"/>
            </a:xfrm>
            <a:prstGeom prst="rect">
              <a:avLst/>
            </a:prstGeom>
            <a:solidFill>
              <a:srgbClr val="FF3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" name="Rectangle 821"/>
            <p:cNvSpPr>
              <a:spLocks noChangeArrowheads="1"/>
            </p:cNvSpPr>
            <p:nvPr/>
          </p:nvSpPr>
          <p:spPr bwMode="auto">
            <a:xfrm>
              <a:off x="1735" y="1467"/>
              <a:ext cx="157" cy="1"/>
            </a:xfrm>
            <a:prstGeom prst="rect">
              <a:avLst/>
            </a:prstGeom>
            <a:solidFill>
              <a:srgbClr val="FF3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" name="Rectangle 822"/>
            <p:cNvSpPr>
              <a:spLocks noChangeArrowheads="1"/>
            </p:cNvSpPr>
            <p:nvPr/>
          </p:nvSpPr>
          <p:spPr bwMode="auto">
            <a:xfrm>
              <a:off x="1735" y="1468"/>
              <a:ext cx="157" cy="1"/>
            </a:xfrm>
            <a:prstGeom prst="rect">
              <a:avLst/>
            </a:prstGeom>
            <a:solidFill>
              <a:srgbClr val="FF37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" name="Rectangle 823"/>
            <p:cNvSpPr>
              <a:spLocks noChangeArrowheads="1"/>
            </p:cNvSpPr>
            <p:nvPr/>
          </p:nvSpPr>
          <p:spPr bwMode="auto">
            <a:xfrm>
              <a:off x="1735" y="1469"/>
              <a:ext cx="157" cy="1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" name="Rectangle 824"/>
            <p:cNvSpPr>
              <a:spLocks noChangeArrowheads="1"/>
            </p:cNvSpPr>
            <p:nvPr/>
          </p:nvSpPr>
          <p:spPr bwMode="auto">
            <a:xfrm>
              <a:off x="1735" y="1470"/>
              <a:ext cx="157" cy="1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" name="Rectangle 825"/>
            <p:cNvSpPr>
              <a:spLocks noChangeArrowheads="1"/>
            </p:cNvSpPr>
            <p:nvPr/>
          </p:nvSpPr>
          <p:spPr bwMode="auto">
            <a:xfrm>
              <a:off x="1735" y="1471"/>
              <a:ext cx="157" cy="1"/>
            </a:xfrm>
            <a:prstGeom prst="rect">
              <a:avLst/>
            </a:prstGeom>
            <a:solidFill>
              <a:srgbClr val="FF2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" name="Rectangle 826"/>
            <p:cNvSpPr>
              <a:spLocks noChangeArrowheads="1"/>
            </p:cNvSpPr>
            <p:nvPr/>
          </p:nvSpPr>
          <p:spPr bwMode="auto">
            <a:xfrm>
              <a:off x="1735" y="1472"/>
              <a:ext cx="157" cy="1"/>
            </a:xfrm>
            <a:prstGeom prst="rect">
              <a:avLst/>
            </a:prstGeom>
            <a:solidFill>
              <a:srgbClr val="FF2B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1" name="Rectangle 827"/>
            <p:cNvSpPr>
              <a:spLocks noChangeArrowheads="1"/>
            </p:cNvSpPr>
            <p:nvPr/>
          </p:nvSpPr>
          <p:spPr bwMode="auto">
            <a:xfrm>
              <a:off x="1735" y="1473"/>
              <a:ext cx="157" cy="1"/>
            </a:xfrm>
            <a:prstGeom prst="rect">
              <a:avLst/>
            </a:prstGeom>
            <a:solidFill>
              <a:srgbClr val="FF26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2" name="Rectangle 828"/>
            <p:cNvSpPr>
              <a:spLocks noChangeArrowheads="1"/>
            </p:cNvSpPr>
            <p:nvPr/>
          </p:nvSpPr>
          <p:spPr bwMode="auto">
            <a:xfrm>
              <a:off x="1735" y="1474"/>
              <a:ext cx="157" cy="1"/>
            </a:xfrm>
            <a:prstGeom prst="rect">
              <a:avLst/>
            </a:prstGeom>
            <a:solidFill>
              <a:srgbClr val="FF22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" name="Rectangle 829"/>
            <p:cNvSpPr>
              <a:spLocks noChangeArrowheads="1"/>
            </p:cNvSpPr>
            <p:nvPr/>
          </p:nvSpPr>
          <p:spPr bwMode="auto">
            <a:xfrm>
              <a:off x="1735" y="1475"/>
              <a:ext cx="157" cy="1"/>
            </a:xfrm>
            <a:prstGeom prst="rect">
              <a:avLst/>
            </a:prstGeom>
            <a:solidFill>
              <a:srgbClr val="FF1E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" name="Rectangle 830"/>
            <p:cNvSpPr>
              <a:spLocks noChangeArrowheads="1"/>
            </p:cNvSpPr>
            <p:nvPr/>
          </p:nvSpPr>
          <p:spPr bwMode="auto">
            <a:xfrm>
              <a:off x="1735" y="1476"/>
              <a:ext cx="157" cy="1"/>
            </a:xfrm>
            <a:prstGeom prst="rect">
              <a:avLst/>
            </a:prstGeom>
            <a:solidFill>
              <a:srgbClr val="FF1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" name="Rectangle 831"/>
            <p:cNvSpPr>
              <a:spLocks noChangeArrowheads="1"/>
            </p:cNvSpPr>
            <p:nvPr/>
          </p:nvSpPr>
          <p:spPr bwMode="auto">
            <a:xfrm>
              <a:off x="1735" y="1477"/>
              <a:ext cx="157" cy="1"/>
            </a:xfrm>
            <a:prstGeom prst="rect">
              <a:avLst/>
            </a:prstGeom>
            <a:solidFill>
              <a:srgbClr val="FF15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6" name="Rectangle 832"/>
            <p:cNvSpPr>
              <a:spLocks noChangeArrowheads="1"/>
            </p:cNvSpPr>
            <p:nvPr/>
          </p:nvSpPr>
          <p:spPr bwMode="auto">
            <a:xfrm>
              <a:off x="1735" y="1478"/>
              <a:ext cx="157" cy="1"/>
            </a:xfrm>
            <a:prstGeom prst="rect">
              <a:avLst/>
            </a:prstGeom>
            <a:solidFill>
              <a:srgbClr val="FF0D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7" name="Rectangle 833"/>
            <p:cNvSpPr>
              <a:spLocks noChangeArrowheads="1"/>
            </p:cNvSpPr>
            <p:nvPr/>
          </p:nvSpPr>
          <p:spPr bwMode="auto">
            <a:xfrm>
              <a:off x="1735" y="1479"/>
              <a:ext cx="157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8" name="Rectangle 834"/>
            <p:cNvSpPr>
              <a:spLocks noChangeArrowheads="1"/>
            </p:cNvSpPr>
            <p:nvPr/>
          </p:nvSpPr>
          <p:spPr bwMode="auto">
            <a:xfrm>
              <a:off x="1925" y="1406"/>
              <a:ext cx="24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Low : 12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Recharge of the Aquifer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924175"/>
            <a:ext cx="61341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TWDB data</a:t>
            </a:r>
          </a:p>
          <a:p>
            <a:r>
              <a:rPr lang="en-US" dirty="0" smtClean="0"/>
              <a:t>3 Recharge zones: Outcrop (2 in/yr), </a:t>
            </a:r>
            <a:r>
              <a:rPr lang="en-US" dirty="0" err="1" smtClean="0"/>
              <a:t>downdip</a:t>
            </a:r>
            <a:r>
              <a:rPr lang="en-US" dirty="0" smtClean="0"/>
              <a:t> (&lt; 2in/yr), holes (&gt;10 in/yr) </a:t>
            </a:r>
            <a:endParaRPr lang="en-US" dirty="0"/>
          </a:p>
        </p:txBody>
      </p:sp>
      <p:grpSp>
        <p:nvGrpSpPr>
          <p:cNvPr id="3079" name="Group 7"/>
          <p:cNvGrpSpPr>
            <a:grpSpLocks noChangeAspect="1"/>
          </p:cNvGrpSpPr>
          <p:nvPr/>
        </p:nvGrpSpPr>
        <p:grpSpPr bwMode="auto">
          <a:xfrm>
            <a:off x="4217995" y="3587750"/>
            <a:ext cx="1087439" cy="908050"/>
            <a:chOff x="2657" y="1873"/>
            <a:chExt cx="685" cy="572"/>
          </a:xfrm>
        </p:grpSpPr>
        <p:sp>
          <p:nvSpPr>
            <p:cNvPr id="3078" name="AutoShape 6"/>
            <p:cNvSpPr>
              <a:spLocks noChangeAspect="1" noChangeArrowheads="1" noTextEdit="1"/>
            </p:cNvSpPr>
            <p:nvPr/>
          </p:nvSpPr>
          <p:spPr bwMode="auto">
            <a:xfrm>
              <a:off x="2657" y="1875"/>
              <a:ext cx="446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2686" y="1873"/>
              <a:ext cx="65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Drastic Rating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2657" y="2032"/>
              <a:ext cx="157" cy="78"/>
            </a:xfrm>
            <a:prstGeom prst="rect">
              <a:avLst/>
            </a:prstGeom>
            <a:solidFill>
              <a:srgbClr val="3DB319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2657" y="2032"/>
              <a:ext cx="157" cy="78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2846" y="2035"/>
              <a:ext cx="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657" y="2142"/>
              <a:ext cx="157" cy="79"/>
            </a:xfrm>
            <a:prstGeom prst="rect">
              <a:avLst/>
            </a:prstGeom>
            <a:solidFill>
              <a:srgbClr val="FF55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2657" y="2142"/>
              <a:ext cx="157" cy="79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2846" y="2147"/>
              <a:ext cx="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2657" y="2254"/>
              <a:ext cx="157" cy="78"/>
            </a:xfrm>
            <a:prstGeom prst="rect">
              <a:avLst/>
            </a:prstGeom>
            <a:solidFill>
              <a:srgbClr val="DE3618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2657" y="2254"/>
              <a:ext cx="157" cy="78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2846" y="2258"/>
              <a:ext cx="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429000"/>
            <a:ext cx="3429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Aquifer Type</a:t>
            </a:r>
            <a:endParaRPr lang="en-US" dirty="0"/>
          </a:p>
        </p:txBody>
      </p:sp>
      <p:pic>
        <p:nvPicPr>
          <p:cNvPr id="1036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60769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oup 5"/>
          <p:cNvGrpSpPr>
            <a:grpSpLocks noChangeAspect="1"/>
          </p:cNvGrpSpPr>
          <p:nvPr/>
        </p:nvGrpSpPr>
        <p:grpSpPr bwMode="auto">
          <a:xfrm>
            <a:off x="3733800" y="2286000"/>
            <a:ext cx="990601" cy="563563"/>
            <a:chOff x="1296" y="1677"/>
            <a:chExt cx="624" cy="355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96" y="1680"/>
              <a:ext cx="44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1296" y="1677"/>
              <a:ext cx="62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Drastic rating</a:t>
              </a: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296" y="1840"/>
              <a:ext cx="157" cy="79"/>
            </a:xfrm>
            <a:prstGeom prst="rect">
              <a:avLst/>
            </a:prstGeom>
            <a:solidFill>
              <a:srgbClr val="87EEF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296" y="1840"/>
              <a:ext cx="157" cy="79"/>
            </a:xfrm>
            <a:prstGeom prst="rect">
              <a:avLst/>
            </a:prstGeom>
            <a:noFill/>
            <a:ln w="7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485" y="1845"/>
              <a:ext cx="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0" y="914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Assuming that the Edwards is exclusively a limestone aquifer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Type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71800"/>
            <a:ext cx="2471738" cy="195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1"/>
            <a:ext cx="2819400" cy="204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478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STATSGO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SSURGO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562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of spatial and tabular data linked through a dynamic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511</Words>
  <Application>Microsoft Office PowerPoint</Application>
  <PresentationFormat>On-screen Show (4:3)</PresentationFormat>
  <Paragraphs>161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Vulnerability map of the Edwards Aquifer</vt:lpstr>
      <vt:lpstr>Slide 2</vt:lpstr>
      <vt:lpstr>Slide 3</vt:lpstr>
      <vt:lpstr>D   R   A   S   T   I   C</vt:lpstr>
      <vt:lpstr>Depth of Water</vt:lpstr>
      <vt:lpstr>Slide 6</vt:lpstr>
      <vt:lpstr>Recharge of the Aquifer</vt:lpstr>
      <vt:lpstr>Aquifer Type</vt:lpstr>
      <vt:lpstr>Soil Type</vt:lpstr>
      <vt:lpstr>Soil Type</vt:lpstr>
      <vt:lpstr>Soil Type</vt:lpstr>
      <vt:lpstr>Topography/Slope</vt:lpstr>
      <vt:lpstr>Topography/Slope</vt:lpstr>
      <vt:lpstr>Vadose Zone</vt:lpstr>
      <vt:lpstr>Conductivity of the Aquifer</vt:lpstr>
      <vt:lpstr>Slide 16</vt:lpstr>
      <vt:lpstr>Vulnerability map of the Edwards Aquifer Aquifer</vt:lpstr>
      <vt:lpstr>Land use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Vulernability map of the Edwards Aquifer</dc:title>
  <dc:creator>rh24632</dc:creator>
  <cp:lastModifiedBy>rami</cp:lastModifiedBy>
  <cp:revision>89</cp:revision>
  <dcterms:created xsi:type="dcterms:W3CDTF">2009-11-20T23:22:41Z</dcterms:created>
  <dcterms:modified xsi:type="dcterms:W3CDTF">2009-11-24T16:40:24Z</dcterms:modified>
</cp:coreProperties>
</file>