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7" r:id="rId4"/>
    <p:sldId id="281" r:id="rId5"/>
    <p:sldId id="262" r:id="rId6"/>
    <p:sldId id="275" r:id="rId7"/>
    <p:sldId id="263" r:id="rId8"/>
    <p:sldId id="265" r:id="rId9"/>
    <p:sldId id="280" r:id="rId10"/>
    <p:sldId id="264" r:id="rId11"/>
    <p:sldId id="266" r:id="rId12"/>
    <p:sldId id="268" r:id="rId13"/>
    <p:sldId id="269" r:id="rId14"/>
    <p:sldId id="270" r:id="rId15"/>
    <p:sldId id="272" r:id="rId16"/>
    <p:sldId id="273" r:id="rId17"/>
    <p:sldId id="278" r:id="rId18"/>
    <p:sldId id="279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0" autoAdjust="0"/>
    <p:restoredTop sz="94667" autoAdjust="0"/>
  </p:normalViewPr>
  <p:slideViewPr>
    <p:cSldViewPr>
      <p:cViewPr varScale="1">
        <p:scale>
          <a:sx n="107" d="100"/>
          <a:sy n="107" d="100"/>
        </p:scale>
        <p:origin x="-11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91834-5D8C-4FA1-8E12-E1238EE3C754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3F80-EE0D-4068-AB1A-F164704F5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Landscape Restoration Tool </a:t>
            </a:r>
            <a:br>
              <a:rPr lang="en-US" dirty="0" smtClean="0"/>
            </a:br>
            <a:r>
              <a:rPr lang="en-US" dirty="0" smtClean="0"/>
              <a:t>Using ArcMap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Kelley</a:t>
            </a:r>
          </a:p>
          <a:p>
            <a:r>
              <a:rPr lang="en-US" dirty="0" smtClean="0"/>
              <a:t>CE 394K Term Project, Fall 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vs. Sampling</a:t>
            </a:r>
            <a:endParaRPr lang="en-US" dirty="0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609600" y="3048000"/>
          <a:ext cx="3609975" cy="2882900"/>
        </p:xfrm>
        <a:graphic>
          <a:graphicData uri="http://schemas.openxmlformats.org/presentationml/2006/ole">
            <p:oleObj spid="_x0000_s1026" name="Visio" r:id="rId3" imgW="2402378" imgH="1917022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43434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685800" y="48768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4826000"/>
            <a:ext cx="1524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0" y="502920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953000" y="1828800"/>
            <a:ext cx="3609975" cy="2882900"/>
            <a:chOff x="4848225" y="3060700"/>
            <a:chExt cx="3609975" cy="2882900"/>
          </a:xfrm>
        </p:grpSpPr>
        <p:graphicFrame>
          <p:nvGraphicFramePr>
            <p:cNvPr id="1027" name="Object 14"/>
            <p:cNvGraphicFramePr>
              <a:graphicFrameLocks noChangeAspect="1"/>
            </p:cNvGraphicFramePr>
            <p:nvPr/>
          </p:nvGraphicFramePr>
          <p:xfrm>
            <a:off x="4848225" y="3060700"/>
            <a:ext cx="3609975" cy="2882900"/>
          </p:xfrm>
          <a:graphic>
            <a:graphicData uri="http://schemas.openxmlformats.org/presentationml/2006/ole">
              <p:oleObj spid="_x0000_s1027" name="Visio" r:id="rId4" imgW="2402378" imgH="1917022" progId="">
                <p:embed/>
              </p:oleObj>
            </a:graphicData>
          </a:graphic>
        </p:graphicFrame>
        <p:sp>
          <p:nvSpPr>
            <p:cNvPr id="16" name="Oval 15"/>
            <p:cNvSpPr/>
            <p:nvPr/>
          </p:nvSpPr>
          <p:spPr>
            <a:xfrm>
              <a:off x="6355081" y="39624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257800" y="44958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934200" y="43434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715000" y="41910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553200" y="52578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715000" y="48006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019800" y="53340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086600" y="48006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105400" y="5334000"/>
              <a:ext cx="45719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40018" y="6248400"/>
            <a:ext cx="309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 from Maidment, 2009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5" idx="0"/>
          </p:cNvCxnSpPr>
          <p:nvPr/>
        </p:nvCxnSpPr>
        <p:spPr>
          <a:xfrm rot="5400000" flipH="1" flipV="1">
            <a:off x="1562100" y="3619500"/>
            <a:ext cx="533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247900" y="4610100"/>
            <a:ext cx="533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95400" y="2971800"/>
            <a:ext cx="1523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 = f(x, y, t)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934079" y="4724400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z(100m, 100m, 11/23/9) = 12.6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 One – Continuous versus Discrete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Simulation: </a:t>
            </a:r>
            <a:r>
              <a:rPr lang="en-US" dirty="0" smtClean="0"/>
              <a:t>continuous </a:t>
            </a:r>
            <a:r>
              <a:rPr lang="en-US" dirty="0" smtClean="0"/>
              <a:t>and uncertain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Sampling: highly discrete and certain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Sensing: granular and certain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Cover: One Possibility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012" y="1600200"/>
            <a:ext cx="63559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 Two – Spatial and Temporal Variability</a:t>
            </a:r>
            <a:endParaRPr lang="en-US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16484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Three </a:t>
            </a:r>
            <a:r>
              <a:rPr lang="en-US" dirty="0" smtClean="0"/>
              <a:t>– Rule Encapsulation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Combine </a:t>
            </a:r>
            <a:r>
              <a:rPr lang="en-US" dirty="0" smtClean="0"/>
              <a:t>rules and data</a:t>
            </a:r>
          </a:p>
          <a:p>
            <a:endParaRPr lang="en-US" dirty="0" smtClean="0"/>
          </a:p>
          <a:p>
            <a:r>
              <a:rPr lang="en-US" dirty="0" smtClean="0"/>
              <a:t>Render </a:t>
            </a:r>
            <a:r>
              <a:rPr lang="en-US" dirty="0" smtClean="0"/>
              <a:t>values </a:t>
            </a:r>
            <a:r>
              <a:rPr lang="en-US" dirty="0" smtClean="0"/>
              <a:t>through </a:t>
            </a:r>
            <a:r>
              <a:rPr lang="en-US" dirty="0" smtClean="0"/>
              <a:t>a common mathematical </a:t>
            </a:r>
            <a:r>
              <a:rPr lang="en-US" dirty="0" smtClean="0"/>
              <a:t>interface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 Very, Very Simple Example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297" y="1371600"/>
            <a:ext cx="6252303" cy="413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55816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0800000">
            <a:off x="6019800" y="6172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6858000" y="3810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general expression parser</a:t>
            </a:r>
          </a:p>
          <a:p>
            <a:endParaRPr lang="en-US" dirty="0"/>
          </a:p>
          <a:p>
            <a:r>
              <a:rPr lang="en-US" dirty="0" smtClean="0"/>
              <a:t>Complete DEM retouch tool</a:t>
            </a:r>
          </a:p>
          <a:p>
            <a:endParaRPr lang="en-US" dirty="0"/>
          </a:p>
          <a:p>
            <a:r>
              <a:rPr lang="en-US" dirty="0" smtClean="0"/>
              <a:t>Model infiltration and overland </a:t>
            </a:r>
            <a:r>
              <a:rPr lang="en-US" dirty="0" smtClean="0"/>
              <a:t>flow</a:t>
            </a:r>
          </a:p>
          <a:p>
            <a:endParaRPr lang="en-US" dirty="0" smtClean="0"/>
          </a:p>
          <a:p>
            <a:r>
              <a:rPr lang="en-US" dirty="0" smtClean="0"/>
              <a:t>Conduct comparative sampling/simulation trial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343400"/>
            <a:ext cx="86636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References:</a:t>
            </a:r>
            <a:endParaRPr lang="en-US" dirty="0" smtClean="0"/>
          </a:p>
          <a:p>
            <a:r>
              <a:rPr lang="en-US" dirty="0" smtClean="0"/>
              <a:t>Chang, K T, 2007. Programming ArcObjects with VBA: A Task-Oriented Approach. CRC Press.</a:t>
            </a:r>
          </a:p>
          <a:p>
            <a:r>
              <a:rPr lang="en-US" dirty="0" smtClean="0"/>
              <a:t>Maidment, D, 2009. Space and Time </a:t>
            </a:r>
            <a:r>
              <a:rPr lang="en-US" dirty="0" smtClean="0"/>
              <a:t>(PowerPoint).</a:t>
            </a:r>
            <a:endParaRPr lang="en-US" dirty="0" smtClean="0"/>
          </a:p>
          <a:p>
            <a:r>
              <a:rPr lang="en-US" dirty="0" smtClean="0"/>
              <a:t>Whisenant, S, 1999. Repairing Damaged Wildlands. Cambridge University Press.</a:t>
            </a:r>
          </a:p>
          <a:p>
            <a:endParaRPr lang="en-US" dirty="0" smtClean="0"/>
          </a:p>
          <a:p>
            <a:r>
              <a:rPr lang="en-US" dirty="0" smtClean="0"/>
              <a:t>Also: Innumerable message-board tips from people like “shark_boy27”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Landscape Restoration: Basic Process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874" y="1143000"/>
            <a:ext cx="12550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274" y="1143000"/>
            <a:ext cx="13601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449874" y="1828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628" y="3200400"/>
            <a:ext cx="192077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200400"/>
            <a:ext cx="190425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810000" y="3810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876800"/>
            <a:ext cx="2514600" cy="172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029200"/>
            <a:ext cx="190425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5257800" y="5638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Landscape Restoration Tool Using ArcMap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Kelley</a:t>
            </a:r>
          </a:p>
          <a:p>
            <a:r>
              <a:rPr lang="en-US" dirty="0" smtClean="0"/>
              <a:t>CE 394K Term Project, Fall 2009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25568">
            <a:off x="231528" y="1239916"/>
            <a:ext cx="8179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Programs and Ideas Developed While Taking Preliminary Stabs at Designing a</a:t>
            </a:r>
            <a:endParaRPr lang="en-US" sz="2000" dirty="0"/>
          </a:p>
        </p:txBody>
      </p:sp>
      <p:grpSp>
        <p:nvGrpSpPr>
          <p:cNvPr id="5" name="Group 9"/>
          <p:cNvGrpSpPr/>
          <p:nvPr/>
        </p:nvGrpSpPr>
        <p:grpSpPr>
          <a:xfrm>
            <a:off x="838200" y="1981200"/>
            <a:ext cx="152400" cy="152400"/>
            <a:chOff x="381000" y="2438400"/>
            <a:chExt cx="152400" cy="152400"/>
          </a:xfrm>
        </p:grpSpPr>
        <p:cxnSp>
          <p:nvCxnSpPr>
            <p:cNvPr id="6" name="Straight Connector 5"/>
            <p:cNvCxnSpPr/>
            <p:nvPr/>
          </p:nvCxnSpPr>
          <p:spPr>
            <a:xfrm rot="16200000" flipH="1">
              <a:off x="342900" y="2476500"/>
              <a:ext cx="152400" cy="76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19100" y="2476500"/>
              <a:ext cx="152400" cy="76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VBA with 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Basic for Applications (VBA)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ArcMap</a:t>
            </a:r>
            <a:r>
              <a:rPr lang="en-US" dirty="0" smtClean="0"/>
              <a:t> </a:t>
            </a:r>
            <a:r>
              <a:rPr lang="en-US" dirty="0" smtClean="0"/>
              <a:t>(or MS Office) just hit &lt;F11&gt;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ArcObjects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57600"/>
            <a:ext cx="458741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Learning </a:t>
            </a:r>
            <a:r>
              <a:rPr lang="en-US" sz="3600" dirty="0" smtClean="0"/>
              <a:t>ArcObjects through ArcHydro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“hello world!”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2: Call </a:t>
            </a:r>
            <a:r>
              <a:rPr lang="en-US" dirty="0" smtClean="0"/>
              <a:t>the AgreeDEM function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335445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1143000" cy="117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0"/>
            <a:ext cx="719666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Step 3: Replicate basic dendritic processing*: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VBA is easy and samples abound…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56578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4953000"/>
            <a:ext cx="191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*see Chang, 2007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143000"/>
            <a:ext cx="15609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6400800" y="2819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ArcObjects gets complicated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399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Warning:</a:t>
            </a:r>
            <a:r>
              <a:rPr lang="en-US" dirty="0" smtClean="0"/>
              <a:t> VBA deprecated in ArcMap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smtClean="0"/>
              <a:t>Why did they do this?!</a:t>
            </a:r>
          </a:p>
          <a:p>
            <a:endParaRPr lang="en-US" dirty="0" smtClean="0"/>
          </a:p>
          <a:p>
            <a:r>
              <a:rPr lang="en-US" dirty="0" smtClean="0"/>
              <a:t>Bet you feel silly, Chris.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 and its Discontents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ESRI wants to separate code from program instances</a:t>
            </a:r>
          </a:p>
          <a:p>
            <a:endParaRPr lang="en-US" dirty="0" smtClean="0"/>
          </a:p>
          <a:p>
            <a:r>
              <a:rPr lang="en-US" dirty="0" smtClean="0"/>
              <a:t>Compare with data and metadata</a:t>
            </a:r>
          </a:p>
          <a:p>
            <a:endParaRPr lang="en-US" dirty="0" smtClean="0"/>
          </a:p>
          <a:p>
            <a:r>
              <a:rPr lang="en-US" dirty="0" smtClean="0"/>
              <a:t>What about simulations?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563</TotalTime>
  <Words>312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Visio</vt:lpstr>
      <vt:lpstr>Landscape Restoration Tool  Using ArcMap </vt:lpstr>
      <vt:lpstr>Landscape Restoration: Basic Process</vt:lpstr>
      <vt:lpstr>Landscape Restoration Tool Using ArcMap </vt:lpstr>
      <vt:lpstr>Learn VBA with ArcMap</vt:lpstr>
      <vt:lpstr>Learning ArcObjects through ArcHydro</vt:lpstr>
      <vt:lpstr>Slide 6</vt:lpstr>
      <vt:lpstr>…but ArcObjects gets complicated</vt:lpstr>
      <vt:lpstr>Warning: VBA deprecated in ArcMap</vt:lpstr>
      <vt:lpstr>Encapsulation and its Discontents</vt:lpstr>
      <vt:lpstr>Simulation vs. Sampling</vt:lpstr>
      <vt:lpstr>Issue One – Continuous versus Discrete</vt:lpstr>
      <vt:lpstr>Continuous Cover: One Possibility</vt:lpstr>
      <vt:lpstr>Issue Two – Spatial and Temporal Variability</vt:lpstr>
      <vt:lpstr>Issue Three – Rule Encapsulation</vt:lpstr>
      <vt:lpstr>A Very, Very Simple Example</vt:lpstr>
      <vt:lpstr>Future Plans</vt:lpstr>
      <vt:lpstr>Questions?</vt:lpstr>
      <vt:lpstr>Thank You!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Restoration Planning Tool</dc:title>
  <dc:creator>Toshibadon</dc:creator>
  <cp:lastModifiedBy>osiris</cp:lastModifiedBy>
  <cp:revision>36</cp:revision>
  <dcterms:created xsi:type="dcterms:W3CDTF">2009-11-23T04:36:40Z</dcterms:created>
  <dcterms:modified xsi:type="dcterms:W3CDTF">2009-11-24T16:51:15Z</dcterms:modified>
</cp:coreProperties>
</file>