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1" r:id="rId11"/>
    <p:sldId id="270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714" autoAdjust="0"/>
  </p:normalViewPr>
  <p:slideViewPr>
    <p:cSldViewPr>
      <p:cViewPr varScale="1">
        <p:scale>
          <a:sx n="88" d="100"/>
          <a:sy n="88" d="100"/>
        </p:scale>
        <p:origin x="-10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20CA93-1F37-44DF-BB37-CBC3A7F7CBA5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5B2F0489-8022-48EC-86D5-C53CCF4AB073}">
      <dgm:prSet phldrT="[Text]"/>
      <dgm:spPr/>
      <dgm:t>
        <a:bodyPr/>
        <a:lstStyle/>
        <a:p>
          <a:r>
            <a:rPr lang="en-US" dirty="0" err="1" smtClean="0"/>
            <a:t>mukey</a:t>
          </a:r>
          <a:endParaRPr lang="en-US" dirty="0"/>
        </a:p>
      </dgm:t>
    </dgm:pt>
    <dgm:pt modelId="{357111BC-ECB2-4675-AA94-F206AA6F452D}" type="parTrans" cxnId="{6D75FB22-1FD1-4167-9CD1-12A72A0A0F7E}">
      <dgm:prSet/>
      <dgm:spPr/>
      <dgm:t>
        <a:bodyPr/>
        <a:lstStyle/>
        <a:p>
          <a:endParaRPr lang="en-US"/>
        </a:p>
      </dgm:t>
    </dgm:pt>
    <dgm:pt modelId="{6F74909C-4DD8-42AB-9959-7CBA95CFC045}" type="sibTrans" cxnId="{6D75FB22-1FD1-4167-9CD1-12A72A0A0F7E}">
      <dgm:prSet/>
      <dgm:spPr/>
      <dgm:t>
        <a:bodyPr/>
        <a:lstStyle/>
        <a:p>
          <a:endParaRPr lang="en-US"/>
        </a:p>
      </dgm:t>
    </dgm:pt>
    <dgm:pt modelId="{3D291ABE-21A8-4005-8156-C1B0CDE1452E}" type="pres">
      <dgm:prSet presAssocID="{FF20CA93-1F37-44DF-BB37-CBC3A7F7CBA5}" presName="Name0" presStyleCnt="0">
        <dgm:presLayoutVars>
          <dgm:dir/>
          <dgm:animLvl val="lvl"/>
          <dgm:resizeHandles val="exact"/>
        </dgm:presLayoutVars>
      </dgm:prSet>
      <dgm:spPr/>
    </dgm:pt>
    <dgm:pt modelId="{6C13B96B-9690-407A-91BD-79D0A76028C8}" type="pres">
      <dgm:prSet presAssocID="{FF20CA93-1F37-44DF-BB37-CBC3A7F7CBA5}" presName="dummy" presStyleCnt="0"/>
      <dgm:spPr/>
    </dgm:pt>
    <dgm:pt modelId="{16086960-8A2E-4B08-A184-0D7B5D5D83BF}" type="pres">
      <dgm:prSet presAssocID="{FF20CA93-1F37-44DF-BB37-CBC3A7F7CBA5}" presName="linH" presStyleCnt="0"/>
      <dgm:spPr/>
    </dgm:pt>
    <dgm:pt modelId="{5435620D-247D-4B4F-BC62-106FD5D967F1}" type="pres">
      <dgm:prSet presAssocID="{FF20CA93-1F37-44DF-BB37-CBC3A7F7CBA5}" presName="padding1" presStyleCnt="0"/>
      <dgm:spPr/>
    </dgm:pt>
    <dgm:pt modelId="{AAD4B7D1-578A-4147-BFC2-BA1F92A03E26}" type="pres">
      <dgm:prSet presAssocID="{5B2F0489-8022-48EC-86D5-C53CCF4AB073}" presName="linV" presStyleCnt="0"/>
      <dgm:spPr/>
    </dgm:pt>
    <dgm:pt modelId="{73F7E99C-441D-457E-AB4C-9E7AFDF94A4C}" type="pres">
      <dgm:prSet presAssocID="{5B2F0489-8022-48EC-86D5-C53CCF4AB073}" presName="spVertical1" presStyleCnt="0"/>
      <dgm:spPr/>
    </dgm:pt>
    <dgm:pt modelId="{B275D2C1-4333-4557-AB0F-52050213177D}" type="pres">
      <dgm:prSet presAssocID="{5B2F0489-8022-48EC-86D5-C53CCF4AB073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B2613F-7832-480F-8AE2-CCC545D5B789}" type="pres">
      <dgm:prSet presAssocID="{5B2F0489-8022-48EC-86D5-C53CCF4AB073}" presName="spVertical2" presStyleCnt="0"/>
      <dgm:spPr/>
    </dgm:pt>
    <dgm:pt modelId="{B15FDB61-8163-48B2-A780-2EE5900B777C}" type="pres">
      <dgm:prSet presAssocID="{5B2F0489-8022-48EC-86D5-C53CCF4AB073}" presName="spVertical3" presStyleCnt="0"/>
      <dgm:spPr/>
    </dgm:pt>
    <dgm:pt modelId="{5D8F398C-8AB5-42B3-A7A2-716758CD8492}" type="pres">
      <dgm:prSet presAssocID="{FF20CA93-1F37-44DF-BB37-CBC3A7F7CBA5}" presName="padding2" presStyleCnt="0"/>
      <dgm:spPr/>
    </dgm:pt>
    <dgm:pt modelId="{A8D815E4-49CA-46EE-9D90-837F057E54C8}" type="pres">
      <dgm:prSet presAssocID="{FF20CA93-1F37-44DF-BB37-CBC3A7F7CBA5}" presName="negArrow" presStyleCnt="0"/>
      <dgm:spPr/>
    </dgm:pt>
    <dgm:pt modelId="{7CA2D082-E00C-4ED4-A174-1613BD2EC263}" type="pres">
      <dgm:prSet presAssocID="{FF20CA93-1F37-44DF-BB37-CBC3A7F7CBA5}" presName="backgroundArrow" presStyleLbl="node1" presStyleIdx="0" presStyleCnt="1" custLinFactNeighborY="2917"/>
      <dgm:spPr/>
      <dgm:t>
        <a:bodyPr/>
        <a:lstStyle/>
        <a:p>
          <a:endParaRPr lang="en-US"/>
        </a:p>
      </dgm:t>
    </dgm:pt>
  </dgm:ptLst>
  <dgm:cxnLst>
    <dgm:cxn modelId="{08100766-170C-4609-AF03-39F9E7B3093C}" type="presOf" srcId="{5B2F0489-8022-48EC-86D5-C53CCF4AB073}" destId="{B275D2C1-4333-4557-AB0F-52050213177D}" srcOrd="0" destOrd="0" presId="urn:microsoft.com/office/officeart/2005/8/layout/hProcess3"/>
    <dgm:cxn modelId="{A48D2ED9-F555-47E4-AB4C-FE7C8B814D57}" type="presOf" srcId="{FF20CA93-1F37-44DF-BB37-CBC3A7F7CBA5}" destId="{3D291ABE-21A8-4005-8156-C1B0CDE1452E}" srcOrd="0" destOrd="0" presId="urn:microsoft.com/office/officeart/2005/8/layout/hProcess3"/>
    <dgm:cxn modelId="{6D75FB22-1FD1-4167-9CD1-12A72A0A0F7E}" srcId="{FF20CA93-1F37-44DF-BB37-CBC3A7F7CBA5}" destId="{5B2F0489-8022-48EC-86D5-C53CCF4AB073}" srcOrd="0" destOrd="0" parTransId="{357111BC-ECB2-4675-AA94-F206AA6F452D}" sibTransId="{6F74909C-4DD8-42AB-9959-7CBA95CFC045}"/>
    <dgm:cxn modelId="{B16FE6B2-1DCB-4FCF-9D8B-F3579BE4ABC3}" type="presParOf" srcId="{3D291ABE-21A8-4005-8156-C1B0CDE1452E}" destId="{6C13B96B-9690-407A-91BD-79D0A76028C8}" srcOrd="0" destOrd="0" presId="urn:microsoft.com/office/officeart/2005/8/layout/hProcess3"/>
    <dgm:cxn modelId="{9DA380F9-9CD8-4A65-A353-0CFA25F39B9C}" type="presParOf" srcId="{3D291ABE-21A8-4005-8156-C1B0CDE1452E}" destId="{16086960-8A2E-4B08-A184-0D7B5D5D83BF}" srcOrd="1" destOrd="0" presId="urn:microsoft.com/office/officeart/2005/8/layout/hProcess3"/>
    <dgm:cxn modelId="{1B1C6396-45B1-4126-8BE7-C0320BD1C328}" type="presParOf" srcId="{16086960-8A2E-4B08-A184-0D7B5D5D83BF}" destId="{5435620D-247D-4B4F-BC62-106FD5D967F1}" srcOrd="0" destOrd="0" presId="urn:microsoft.com/office/officeart/2005/8/layout/hProcess3"/>
    <dgm:cxn modelId="{4249EF8D-B38C-425E-BD1B-6188F5D56B7D}" type="presParOf" srcId="{16086960-8A2E-4B08-A184-0D7B5D5D83BF}" destId="{AAD4B7D1-578A-4147-BFC2-BA1F92A03E26}" srcOrd="1" destOrd="0" presId="urn:microsoft.com/office/officeart/2005/8/layout/hProcess3"/>
    <dgm:cxn modelId="{E373614E-4C86-41F8-82C9-A65728BA26CF}" type="presParOf" srcId="{AAD4B7D1-578A-4147-BFC2-BA1F92A03E26}" destId="{73F7E99C-441D-457E-AB4C-9E7AFDF94A4C}" srcOrd="0" destOrd="0" presId="urn:microsoft.com/office/officeart/2005/8/layout/hProcess3"/>
    <dgm:cxn modelId="{2CE5F950-538A-43AE-9AF2-F4189F3FC8B4}" type="presParOf" srcId="{AAD4B7D1-578A-4147-BFC2-BA1F92A03E26}" destId="{B275D2C1-4333-4557-AB0F-52050213177D}" srcOrd="1" destOrd="0" presId="urn:microsoft.com/office/officeart/2005/8/layout/hProcess3"/>
    <dgm:cxn modelId="{FD63A1EA-8934-4A21-93CB-E4903C21D829}" type="presParOf" srcId="{AAD4B7D1-578A-4147-BFC2-BA1F92A03E26}" destId="{F9B2613F-7832-480F-8AE2-CCC545D5B789}" srcOrd="2" destOrd="0" presId="urn:microsoft.com/office/officeart/2005/8/layout/hProcess3"/>
    <dgm:cxn modelId="{4A4FF2CD-1D15-427F-92B1-13D1C3070F65}" type="presParOf" srcId="{AAD4B7D1-578A-4147-BFC2-BA1F92A03E26}" destId="{B15FDB61-8163-48B2-A780-2EE5900B777C}" srcOrd="3" destOrd="0" presId="urn:microsoft.com/office/officeart/2005/8/layout/hProcess3"/>
    <dgm:cxn modelId="{D3552FEB-3526-4B28-BD61-0F3B2BEE2FF6}" type="presParOf" srcId="{16086960-8A2E-4B08-A184-0D7B5D5D83BF}" destId="{5D8F398C-8AB5-42B3-A7A2-716758CD8492}" srcOrd="2" destOrd="0" presId="urn:microsoft.com/office/officeart/2005/8/layout/hProcess3"/>
    <dgm:cxn modelId="{FC5DE49B-7EC3-4F4E-BADD-694E9EAD2C63}" type="presParOf" srcId="{16086960-8A2E-4B08-A184-0D7B5D5D83BF}" destId="{A8D815E4-49CA-46EE-9D90-837F057E54C8}" srcOrd="3" destOrd="0" presId="urn:microsoft.com/office/officeart/2005/8/layout/hProcess3"/>
    <dgm:cxn modelId="{EBFA48A7-A87B-49E2-9D0A-E2A435F2AE67}" type="presParOf" srcId="{16086960-8A2E-4B08-A184-0D7B5D5D83BF}" destId="{7CA2D082-E00C-4ED4-A174-1613BD2EC263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248D1B-BCF4-4BF4-9327-67919BAAB585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A2183762-EE17-44F3-ACC3-F279D97CB2A8}">
      <dgm:prSet phldrT="[Text]"/>
      <dgm:spPr/>
      <dgm:t>
        <a:bodyPr/>
        <a:lstStyle/>
        <a:p>
          <a:r>
            <a:rPr lang="en-US" dirty="0" err="1" smtClean="0"/>
            <a:t>cokey</a:t>
          </a:r>
          <a:endParaRPr lang="en-US" dirty="0"/>
        </a:p>
      </dgm:t>
    </dgm:pt>
    <dgm:pt modelId="{F0D91483-1712-47C5-9F2C-EDF9AC2C12B8}" type="parTrans" cxnId="{52561979-BF87-4EA6-B75B-4BB4A384DC3E}">
      <dgm:prSet/>
      <dgm:spPr/>
      <dgm:t>
        <a:bodyPr/>
        <a:lstStyle/>
        <a:p>
          <a:endParaRPr lang="en-US"/>
        </a:p>
      </dgm:t>
    </dgm:pt>
    <dgm:pt modelId="{BD38F0D7-228B-484E-BDEE-5F9E442EF851}" type="sibTrans" cxnId="{52561979-BF87-4EA6-B75B-4BB4A384DC3E}">
      <dgm:prSet/>
      <dgm:spPr/>
      <dgm:t>
        <a:bodyPr/>
        <a:lstStyle/>
        <a:p>
          <a:endParaRPr lang="en-US"/>
        </a:p>
      </dgm:t>
    </dgm:pt>
    <dgm:pt modelId="{78E179B0-4855-4B50-8F4B-5A0B23060C06}" type="pres">
      <dgm:prSet presAssocID="{1A248D1B-BCF4-4BF4-9327-67919BAAB585}" presName="Name0" presStyleCnt="0">
        <dgm:presLayoutVars>
          <dgm:dir/>
          <dgm:animLvl val="lvl"/>
          <dgm:resizeHandles val="exact"/>
        </dgm:presLayoutVars>
      </dgm:prSet>
      <dgm:spPr/>
    </dgm:pt>
    <dgm:pt modelId="{7F243D10-E8A0-42A4-B812-1A48C8DD1748}" type="pres">
      <dgm:prSet presAssocID="{1A248D1B-BCF4-4BF4-9327-67919BAAB585}" presName="dummy" presStyleCnt="0"/>
      <dgm:spPr/>
    </dgm:pt>
    <dgm:pt modelId="{E110F295-4E11-470C-ADBC-A796B542C881}" type="pres">
      <dgm:prSet presAssocID="{1A248D1B-BCF4-4BF4-9327-67919BAAB585}" presName="linH" presStyleCnt="0"/>
      <dgm:spPr/>
    </dgm:pt>
    <dgm:pt modelId="{86E96EE0-67EC-4A87-9488-92E9FCBF101A}" type="pres">
      <dgm:prSet presAssocID="{1A248D1B-BCF4-4BF4-9327-67919BAAB585}" presName="padding1" presStyleCnt="0"/>
      <dgm:spPr/>
    </dgm:pt>
    <dgm:pt modelId="{C2A1685F-9B94-48BE-98FF-A63467E0E50E}" type="pres">
      <dgm:prSet presAssocID="{A2183762-EE17-44F3-ACC3-F279D97CB2A8}" presName="linV" presStyleCnt="0"/>
      <dgm:spPr/>
    </dgm:pt>
    <dgm:pt modelId="{92927F42-5886-476D-A1CA-F19152340124}" type="pres">
      <dgm:prSet presAssocID="{A2183762-EE17-44F3-ACC3-F279D97CB2A8}" presName="spVertical1" presStyleCnt="0"/>
      <dgm:spPr/>
    </dgm:pt>
    <dgm:pt modelId="{32FC16D3-5651-467F-9109-C9039D43A372}" type="pres">
      <dgm:prSet presAssocID="{A2183762-EE17-44F3-ACC3-F279D97CB2A8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260A43-FDC8-42D3-AEB1-5B12E279526D}" type="pres">
      <dgm:prSet presAssocID="{A2183762-EE17-44F3-ACC3-F279D97CB2A8}" presName="spVertical2" presStyleCnt="0"/>
      <dgm:spPr/>
    </dgm:pt>
    <dgm:pt modelId="{F419DC95-BBC2-4C47-AAA5-CCDDA1051BF0}" type="pres">
      <dgm:prSet presAssocID="{A2183762-EE17-44F3-ACC3-F279D97CB2A8}" presName="spVertical3" presStyleCnt="0"/>
      <dgm:spPr/>
    </dgm:pt>
    <dgm:pt modelId="{2A1A80A2-BD79-4B4D-8E79-84859859B1C7}" type="pres">
      <dgm:prSet presAssocID="{1A248D1B-BCF4-4BF4-9327-67919BAAB585}" presName="padding2" presStyleCnt="0"/>
      <dgm:spPr/>
    </dgm:pt>
    <dgm:pt modelId="{30DD4224-4D41-4D57-9731-0B171EA92A4A}" type="pres">
      <dgm:prSet presAssocID="{1A248D1B-BCF4-4BF4-9327-67919BAAB585}" presName="negArrow" presStyleCnt="0"/>
      <dgm:spPr/>
    </dgm:pt>
    <dgm:pt modelId="{55BAB8AF-402E-4433-A118-E705E3E665C3}" type="pres">
      <dgm:prSet presAssocID="{1A248D1B-BCF4-4BF4-9327-67919BAAB585}" presName="backgroundArrow" presStyleLbl="node1" presStyleIdx="0" presStyleCnt="1"/>
      <dgm:spPr/>
    </dgm:pt>
  </dgm:ptLst>
  <dgm:cxnLst>
    <dgm:cxn modelId="{EAE9B0C4-2B56-4EE6-B373-F1257D4FB00F}" type="presOf" srcId="{A2183762-EE17-44F3-ACC3-F279D97CB2A8}" destId="{32FC16D3-5651-467F-9109-C9039D43A372}" srcOrd="0" destOrd="0" presId="urn:microsoft.com/office/officeart/2005/8/layout/hProcess3"/>
    <dgm:cxn modelId="{52561979-BF87-4EA6-B75B-4BB4A384DC3E}" srcId="{1A248D1B-BCF4-4BF4-9327-67919BAAB585}" destId="{A2183762-EE17-44F3-ACC3-F279D97CB2A8}" srcOrd="0" destOrd="0" parTransId="{F0D91483-1712-47C5-9F2C-EDF9AC2C12B8}" sibTransId="{BD38F0D7-228B-484E-BDEE-5F9E442EF851}"/>
    <dgm:cxn modelId="{C9421D8F-FAD0-4D71-ADDA-18B99DB14967}" type="presOf" srcId="{1A248D1B-BCF4-4BF4-9327-67919BAAB585}" destId="{78E179B0-4855-4B50-8F4B-5A0B23060C06}" srcOrd="0" destOrd="0" presId="urn:microsoft.com/office/officeart/2005/8/layout/hProcess3"/>
    <dgm:cxn modelId="{24E88D04-3B02-47DF-A24A-6CAF083D855C}" type="presParOf" srcId="{78E179B0-4855-4B50-8F4B-5A0B23060C06}" destId="{7F243D10-E8A0-42A4-B812-1A48C8DD1748}" srcOrd="0" destOrd="0" presId="urn:microsoft.com/office/officeart/2005/8/layout/hProcess3"/>
    <dgm:cxn modelId="{B6A5D372-6AAB-4D00-B703-7FB982CEA43E}" type="presParOf" srcId="{78E179B0-4855-4B50-8F4B-5A0B23060C06}" destId="{E110F295-4E11-470C-ADBC-A796B542C881}" srcOrd="1" destOrd="0" presId="urn:microsoft.com/office/officeart/2005/8/layout/hProcess3"/>
    <dgm:cxn modelId="{FE7A7642-0147-4D01-9B2E-BC9079088FF7}" type="presParOf" srcId="{E110F295-4E11-470C-ADBC-A796B542C881}" destId="{86E96EE0-67EC-4A87-9488-92E9FCBF101A}" srcOrd="0" destOrd="0" presId="urn:microsoft.com/office/officeart/2005/8/layout/hProcess3"/>
    <dgm:cxn modelId="{85F16A91-BC95-4918-8EA4-7F41DD921B9B}" type="presParOf" srcId="{E110F295-4E11-470C-ADBC-A796B542C881}" destId="{C2A1685F-9B94-48BE-98FF-A63467E0E50E}" srcOrd="1" destOrd="0" presId="urn:microsoft.com/office/officeart/2005/8/layout/hProcess3"/>
    <dgm:cxn modelId="{E8B0ECDE-2994-4D8E-B298-43C6C6DDDD8B}" type="presParOf" srcId="{C2A1685F-9B94-48BE-98FF-A63467E0E50E}" destId="{92927F42-5886-476D-A1CA-F19152340124}" srcOrd="0" destOrd="0" presId="urn:microsoft.com/office/officeart/2005/8/layout/hProcess3"/>
    <dgm:cxn modelId="{D097E062-76FB-491C-9955-62CD1CF4B214}" type="presParOf" srcId="{C2A1685F-9B94-48BE-98FF-A63467E0E50E}" destId="{32FC16D3-5651-467F-9109-C9039D43A372}" srcOrd="1" destOrd="0" presId="urn:microsoft.com/office/officeart/2005/8/layout/hProcess3"/>
    <dgm:cxn modelId="{00A7B6BE-8EE5-4059-A866-47F8EB825249}" type="presParOf" srcId="{C2A1685F-9B94-48BE-98FF-A63467E0E50E}" destId="{03260A43-FDC8-42D3-AEB1-5B12E279526D}" srcOrd="2" destOrd="0" presId="urn:microsoft.com/office/officeart/2005/8/layout/hProcess3"/>
    <dgm:cxn modelId="{36FBE61B-B66A-4D0F-9105-26F6178E743B}" type="presParOf" srcId="{C2A1685F-9B94-48BE-98FF-A63467E0E50E}" destId="{F419DC95-BBC2-4C47-AAA5-CCDDA1051BF0}" srcOrd="3" destOrd="0" presId="urn:microsoft.com/office/officeart/2005/8/layout/hProcess3"/>
    <dgm:cxn modelId="{38279AA5-531F-4014-95A2-E009F7874FBA}" type="presParOf" srcId="{E110F295-4E11-470C-ADBC-A796B542C881}" destId="{2A1A80A2-BD79-4B4D-8E79-84859859B1C7}" srcOrd="2" destOrd="0" presId="urn:microsoft.com/office/officeart/2005/8/layout/hProcess3"/>
    <dgm:cxn modelId="{3DE2C5ED-6D8C-4320-A749-F5C67EA9091B}" type="presParOf" srcId="{E110F295-4E11-470C-ADBC-A796B542C881}" destId="{30DD4224-4D41-4D57-9731-0B171EA92A4A}" srcOrd="3" destOrd="0" presId="urn:microsoft.com/office/officeart/2005/8/layout/hProcess3"/>
    <dgm:cxn modelId="{6A1D5376-159F-40C3-A970-0CC69DF925AA}" type="presParOf" srcId="{E110F295-4E11-470C-ADBC-A796B542C881}" destId="{55BAB8AF-402E-4433-A118-E705E3E665C3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D99730-8B97-4255-A80C-21F6B579087E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A8060D30-0EEA-43BC-A870-5F1FD7F01E2F}">
      <dgm:prSet phldrT="[Text]"/>
      <dgm:spPr/>
      <dgm:t>
        <a:bodyPr/>
        <a:lstStyle/>
        <a:p>
          <a:r>
            <a:rPr lang="en-US" dirty="0" smtClean="0"/>
            <a:t>FAO</a:t>
          </a:r>
        </a:p>
        <a:p>
          <a:r>
            <a:rPr lang="en-US" dirty="0" smtClean="0"/>
            <a:t>1/5.000.000</a:t>
          </a:r>
          <a:endParaRPr lang="en-US" dirty="0"/>
        </a:p>
      </dgm:t>
    </dgm:pt>
    <dgm:pt modelId="{542ACA66-4637-4349-B60E-F452C44974B8}" type="parTrans" cxnId="{28D52B65-4FB2-4390-A838-B023A065A0A6}">
      <dgm:prSet/>
      <dgm:spPr/>
      <dgm:t>
        <a:bodyPr/>
        <a:lstStyle/>
        <a:p>
          <a:endParaRPr lang="en-US"/>
        </a:p>
      </dgm:t>
    </dgm:pt>
    <dgm:pt modelId="{97ADE82E-3667-429B-905D-2F5F93E8E4D1}" type="sibTrans" cxnId="{28D52B65-4FB2-4390-A838-B023A065A0A6}">
      <dgm:prSet/>
      <dgm:spPr/>
      <dgm:t>
        <a:bodyPr/>
        <a:lstStyle/>
        <a:p>
          <a:endParaRPr lang="en-US"/>
        </a:p>
      </dgm:t>
    </dgm:pt>
    <dgm:pt modelId="{5BD25B41-8F94-4AE0-AA8E-483C59E015AF}">
      <dgm:prSet phldrT="[Text]"/>
      <dgm:spPr/>
      <dgm:t>
        <a:bodyPr/>
        <a:lstStyle/>
        <a:p>
          <a:r>
            <a:rPr lang="en-US" dirty="0" smtClean="0"/>
            <a:t>NATSGO</a:t>
          </a:r>
        </a:p>
        <a:p>
          <a:r>
            <a:rPr lang="en-US" dirty="0" smtClean="0"/>
            <a:t>1:7.500.000</a:t>
          </a:r>
        </a:p>
        <a:p>
          <a:r>
            <a:rPr lang="en-US" dirty="0" smtClean="0"/>
            <a:t>(Under development)</a:t>
          </a:r>
        </a:p>
        <a:p>
          <a:endParaRPr lang="en-US" dirty="0"/>
        </a:p>
      </dgm:t>
    </dgm:pt>
    <dgm:pt modelId="{BE99D16B-FAF7-4B0C-8271-566E85364D33}" type="parTrans" cxnId="{10801648-5626-472C-9A80-7A8709D2477A}">
      <dgm:prSet/>
      <dgm:spPr/>
      <dgm:t>
        <a:bodyPr/>
        <a:lstStyle/>
        <a:p>
          <a:endParaRPr lang="en-US"/>
        </a:p>
      </dgm:t>
    </dgm:pt>
    <dgm:pt modelId="{3D93B698-BDCC-485D-AC79-BE1C2CE093E6}" type="sibTrans" cxnId="{10801648-5626-472C-9A80-7A8709D2477A}">
      <dgm:prSet/>
      <dgm:spPr/>
      <dgm:t>
        <a:bodyPr/>
        <a:lstStyle/>
        <a:p>
          <a:endParaRPr lang="en-US"/>
        </a:p>
      </dgm:t>
    </dgm:pt>
    <dgm:pt modelId="{D808CF95-BA76-43BD-8607-ABC26D4A35D6}">
      <dgm:prSet phldrT="[Text]"/>
      <dgm:spPr/>
      <dgm:t>
        <a:bodyPr/>
        <a:lstStyle/>
        <a:p>
          <a:r>
            <a:rPr lang="en-US" dirty="0" smtClean="0"/>
            <a:t>STATSGO</a:t>
          </a:r>
        </a:p>
        <a:p>
          <a:r>
            <a:rPr lang="en-US" dirty="0" smtClean="0"/>
            <a:t>1/250.000</a:t>
          </a:r>
          <a:endParaRPr lang="en-US" dirty="0"/>
        </a:p>
      </dgm:t>
    </dgm:pt>
    <dgm:pt modelId="{7000C47C-5AC8-4463-8712-77F0DD04BA27}" type="parTrans" cxnId="{784474AB-5C0A-474F-BD7A-58914B8C4C37}">
      <dgm:prSet/>
      <dgm:spPr/>
      <dgm:t>
        <a:bodyPr/>
        <a:lstStyle/>
        <a:p>
          <a:endParaRPr lang="en-US"/>
        </a:p>
      </dgm:t>
    </dgm:pt>
    <dgm:pt modelId="{499D11E6-5460-4165-B199-D8DD537D56E1}" type="sibTrans" cxnId="{784474AB-5C0A-474F-BD7A-58914B8C4C37}">
      <dgm:prSet/>
      <dgm:spPr/>
      <dgm:t>
        <a:bodyPr/>
        <a:lstStyle/>
        <a:p>
          <a:endParaRPr lang="en-US"/>
        </a:p>
      </dgm:t>
    </dgm:pt>
    <dgm:pt modelId="{4912FDEE-7734-4DBD-9D9F-E9206736E58A}">
      <dgm:prSet phldrT="[Text]"/>
      <dgm:spPr/>
      <dgm:t>
        <a:bodyPr/>
        <a:lstStyle/>
        <a:p>
          <a:r>
            <a:rPr lang="en-US" dirty="0" smtClean="0"/>
            <a:t>SSURGO</a:t>
          </a:r>
        </a:p>
        <a:p>
          <a:r>
            <a:rPr lang="en-US" dirty="0" smtClean="0"/>
            <a:t>1:12.000 to 1:31.680 </a:t>
          </a:r>
          <a:endParaRPr lang="en-US" dirty="0"/>
        </a:p>
      </dgm:t>
    </dgm:pt>
    <dgm:pt modelId="{19366620-C416-4761-BDF9-77C1AB42816D}" type="parTrans" cxnId="{3FE85625-E8E6-4FF5-ADA2-A4739493FA3F}">
      <dgm:prSet/>
      <dgm:spPr/>
      <dgm:t>
        <a:bodyPr/>
        <a:lstStyle/>
        <a:p>
          <a:endParaRPr lang="en-US"/>
        </a:p>
      </dgm:t>
    </dgm:pt>
    <dgm:pt modelId="{4DBC73E6-8F8F-4A8C-A40D-35C650600DF4}" type="sibTrans" cxnId="{3FE85625-E8E6-4FF5-ADA2-A4739493FA3F}">
      <dgm:prSet/>
      <dgm:spPr/>
      <dgm:t>
        <a:bodyPr/>
        <a:lstStyle/>
        <a:p>
          <a:endParaRPr lang="en-US"/>
        </a:p>
      </dgm:t>
    </dgm:pt>
    <dgm:pt modelId="{429273A4-BA48-4342-860B-D6B81180D8F3}" type="pres">
      <dgm:prSet presAssocID="{3BD99730-8B97-4255-A80C-21F6B579087E}" presName="Name0" presStyleCnt="0">
        <dgm:presLayoutVars>
          <dgm:dir/>
          <dgm:animLvl val="lvl"/>
          <dgm:resizeHandles val="exact"/>
        </dgm:presLayoutVars>
      </dgm:prSet>
      <dgm:spPr/>
    </dgm:pt>
    <dgm:pt modelId="{D3E601B3-97F3-4688-A033-57E5EF14AA73}" type="pres">
      <dgm:prSet presAssocID="{A8060D30-0EEA-43BC-A870-5F1FD7F01E2F}" presName="Name8" presStyleCnt="0"/>
      <dgm:spPr/>
    </dgm:pt>
    <dgm:pt modelId="{7FE06593-52DE-46A9-BD0E-5B811B49825B}" type="pres">
      <dgm:prSet presAssocID="{A8060D30-0EEA-43BC-A870-5F1FD7F01E2F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686699-1644-48EC-9B94-347083FB576E}" type="pres">
      <dgm:prSet presAssocID="{A8060D30-0EEA-43BC-A870-5F1FD7F01E2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08DFCD-1B8E-428A-BC95-ECC673749FE6}" type="pres">
      <dgm:prSet presAssocID="{5BD25B41-8F94-4AE0-AA8E-483C59E015AF}" presName="Name8" presStyleCnt="0"/>
      <dgm:spPr/>
    </dgm:pt>
    <dgm:pt modelId="{84438485-8A8F-4ECA-A122-57EB52D33DBE}" type="pres">
      <dgm:prSet presAssocID="{5BD25B41-8F94-4AE0-AA8E-483C59E015AF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63369-52D1-492F-812A-B891F6A6DBE5}" type="pres">
      <dgm:prSet presAssocID="{5BD25B41-8F94-4AE0-AA8E-483C59E015A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D3F4C5-9A00-46B3-8965-CD13F6746E9E}" type="pres">
      <dgm:prSet presAssocID="{D808CF95-BA76-43BD-8607-ABC26D4A35D6}" presName="Name8" presStyleCnt="0"/>
      <dgm:spPr/>
    </dgm:pt>
    <dgm:pt modelId="{940D24F0-FAD5-4F62-AFA1-5FF3DEECAA46}" type="pres">
      <dgm:prSet presAssocID="{D808CF95-BA76-43BD-8607-ABC26D4A35D6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81D8D-2E01-40C4-BDE3-5791B6C985BF}" type="pres">
      <dgm:prSet presAssocID="{D808CF95-BA76-43BD-8607-ABC26D4A35D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E13A27-FE43-4AF4-B8ED-798DD90E8A0D}" type="pres">
      <dgm:prSet presAssocID="{4912FDEE-7734-4DBD-9D9F-E9206736E58A}" presName="Name8" presStyleCnt="0"/>
      <dgm:spPr/>
    </dgm:pt>
    <dgm:pt modelId="{DE602AD9-F2B0-4FF2-AB4A-447D302E1BAA}" type="pres">
      <dgm:prSet presAssocID="{4912FDEE-7734-4DBD-9D9F-E9206736E58A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3AD116-D6F1-4B29-A4A4-2FA3064C3BCA}" type="pres">
      <dgm:prSet presAssocID="{4912FDEE-7734-4DBD-9D9F-E9206736E58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D52B65-4FB2-4390-A838-B023A065A0A6}" srcId="{3BD99730-8B97-4255-A80C-21F6B579087E}" destId="{A8060D30-0EEA-43BC-A870-5F1FD7F01E2F}" srcOrd="0" destOrd="0" parTransId="{542ACA66-4637-4349-B60E-F452C44974B8}" sibTransId="{97ADE82E-3667-429B-905D-2F5F93E8E4D1}"/>
    <dgm:cxn modelId="{784474AB-5C0A-474F-BD7A-58914B8C4C37}" srcId="{3BD99730-8B97-4255-A80C-21F6B579087E}" destId="{D808CF95-BA76-43BD-8607-ABC26D4A35D6}" srcOrd="2" destOrd="0" parTransId="{7000C47C-5AC8-4463-8712-77F0DD04BA27}" sibTransId="{499D11E6-5460-4165-B199-D8DD537D56E1}"/>
    <dgm:cxn modelId="{84D0460E-0ED8-4867-B313-EC68FD073A29}" type="presOf" srcId="{A8060D30-0EEA-43BC-A870-5F1FD7F01E2F}" destId="{60686699-1644-48EC-9B94-347083FB576E}" srcOrd="1" destOrd="0" presId="urn:microsoft.com/office/officeart/2005/8/layout/pyramid3"/>
    <dgm:cxn modelId="{70448A7E-ECA5-4996-848E-0E7D9585F228}" type="presOf" srcId="{A8060D30-0EEA-43BC-A870-5F1FD7F01E2F}" destId="{7FE06593-52DE-46A9-BD0E-5B811B49825B}" srcOrd="0" destOrd="0" presId="urn:microsoft.com/office/officeart/2005/8/layout/pyramid3"/>
    <dgm:cxn modelId="{3FE85625-E8E6-4FF5-ADA2-A4739493FA3F}" srcId="{3BD99730-8B97-4255-A80C-21F6B579087E}" destId="{4912FDEE-7734-4DBD-9D9F-E9206736E58A}" srcOrd="3" destOrd="0" parTransId="{19366620-C416-4761-BDF9-77C1AB42816D}" sibTransId="{4DBC73E6-8F8F-4A8C-A40D-35C650600DF4}"/>
    <dgm:cxn modelId="{8F4DE695-DD8C-4667-B503-697E872CB8E1}" type="presOf" srcId="{D808CF95-BA76-43BD-8607-ABC26D4A35D6}" destId="{940D24F0-FAD5-4F62-AFA1-5FF3DEECAA46}" srcOrd="0" destOrd="0" presId="urn:microsoft.com/office/officeart/2005/8/layout/pyramid3"/>
    <dgm:cxn modelId="{A0147DEF-EAE9-4961-8D57-5196718DED18}" type="presOf" srcId="{4912FDEE-7734-4DBD-9D9F-E9206736E58A}" destId="{733AD116-D6F1-4B29-A4A4-2FA3064C3BCA}" srcOrd="1" destOrd="0" presId="urn:microsoft.com/office/officeart/2005/8/layout/pyramid3"/>
    <dgm:cxn modelId="{10801648-5626-472C-9A80-7A8709D2477A}" srcId="{3BD99730-8B97-4255-A80C-21F6B579087E}" destId="{5BD25B41-8F94-4AE0-AA8E-483C59E015AF}" srcOrd="1" destOrd="0" parTransId="{BE99D16B-FAF7-4B0C-8271-566E85364D33}" sibTransId="{3D93B698-BDCC-485D-AC79-BE1C2CE093E6}"/>
    <dgm:cxn modelId="{C20C018E-43C0-457D-9205-059CB505B449}" type="presOf" srcId="{3BD99730-8B97-4255-A80C-21F6B579087E}" destId="{429273A4-BA48-4342-860B-D6B81180D8F3}" srcOrd="0" destOrd="0" presId="urn:microsoft.com/office/officeart/2005/8/layout/pyramid3"/>
    <dgm:cxn modelId="{1ED92E68-A762-4890-B222-66CAF795EAC1}" type="presOf" srcId="{D808CF95-BA76-43BD-8607-ABC26D4A35D6}" destId="{D1A81D8D-2E01-40C4-BDE3-5791B6C985BF}" srcOrd="1" destOrd="0" presId="urn:microsoft.com/office/officeart/2005/8/layout/pyramid3"/>
    <dgm:cxn modelId="{7B953CED-AD3D-4E56-888F-C9D6D3AD57BD}" type="presOf" srcId="{5BD25B41-8F94-4AE0-AA8E-483C59E015AF}" destId="{53763369-52D1-492F-812A-B891F6A6DBE5}" srcOrd="1" destOrd="0" presId="urn:microsoft.com/office/officeart/2005/8/layout/pyramid3"/>
    <dgm:cxn modelId="{B6045910-8D2C-43E8-8520-C08E0AC12C75}" type="presOf" srcId="{5BD25B41-8F94-4AE0-AA8E-483C59E015AF}" destId="{84438485-8A8F-4ECA-A122-57EB52D33DBE}" srcOrd="0" destOrd="0" presId="urn:microsoft.com/office/officeart/2005/8/layout/pyramid3"/>
    <dgm:cxn modelId="{B9B12365-4998-41F2-AE07-6B146BEF4E6C}" type="presOf" srcId="{4912FDEE-7734-4DBD-9D9F-E9206736E58A}" destId="{DE602AD9-F2B0-4FF2-AB4A-447D302E1BAA}" srcOrd="0" destOrd="0" presId="urn:microsoft.com/office/officeart/2005/8/layout/pyramid3"/>
    <dgm:cxn modelId="{07D607DA-1F7B-454B-9E35-1D3FA519C145}" type="presParOf" srcId="{429273A4-BA48-4342-860B-D6B81180D8F3}" destId="{D3E601B3-97F3-4688-A033-57E5EF14AA73}" srcOrd="0" destOrd="0" presId="urn:microsoft.com/office/officeart/2005/8/layout/pyramid3"/>
    <dgm:cxn modelId="{3B761073-E0D6-4772-A6C2-CF41E06E2C7C}" type="presParOf" srcId="{D3E601B3-97F3-4688-A033-57E5EF14AA73}" destId="{7FE06593-52DE-46A9-BD0E-5B811B49825B}" srcOrd="0" destOrd="0" presId="urn:microsoft.com/office/officeart/2005/8/layout/pyramid3"/>
    <dgm:cxn modelId="{7EEF20C8-3A1C-40B6-A7E8-54B4DF312E98}" type="presParOf" srcId="{D3E601B3-97F3-4688-A033-57E5EF14AA73}" destId="{60686699-1644-48EC-9B94-347083FB576E}" srcOrd="1" destOrd="0" presId="urn:microsoft.com/office/officeart/2005/8/layout/pyramid3"/>
    <dgm:cxn modelId="{053C9782-9852-4353-9CB2-DE07A4D05120}" type="presParOf" srcId="{429273A4-BA48-4342-860B-D6B81180D8F3}" destId="{5708DFCD-1B8E-428A-BC95-ECC673749FE6}" srcOrd="1" destOrd="0" presId="urn:microsoft.com/office/officeart/2005/8/layout/pyramid3"/>
    <dgm:cxn modelId="{4DACED94-7BF8-41CE-83C1-37A46B3410F1}" type="presParOf" srcId="{5708DFCD-1B8E-428A-BC95-ECC673749FE6}" destId="{84438485-8A8F-4ECA-A122-57EB52D33DBE}" srcOrd="0" destOrd="0" presId="urn:microsoft.com/office/officeart/2005/8/layout/pyramid3"/>
    <dgm:cxn modelId="{C747FF42-6B43-4C07-8F3A-22FF5DE6FBD6}" type="presParOf" srcId="{5708DFCD-1B8E-428A-BC95-ECC673749FE6}" destId="{53763369-52D1-492F-812A-B891F6A6DBE5}" srcOrd="1" destOrd="0" presId="urn:microsoft.com/office/officeart/2005/8/layout/pyramid3"/>
    <dgm:cxn modelId="{AD635E1F-96D8-49FB-9897-A72A1E3E5710}" type="presParOf" srcId="{429273A4-BA48-4342-860B-D6B81180D8F3}" destId="{BAD3F4C5-9A00-46B3-8965-CD13F6746E9E}" srcOrd="2" destOrd="0" presId="urn:microsoft.com/office/officeart/2005/8/layout/pyramid3"/>
    <dgm:cxn modelId="{5A6AA4BB-383E-4BD9-B7E3-547227DBF5B1}" type="presParOf" srcId="{BAD3F4C5-9A00-46B3-8965-CD13F6746E9E}" destId="{940D24F0-FAD5-4F62-AFA1-5FF3DEECAA46}" srcOrd="0" destOrd="0" presId="urn:microsoft.com/office/officeart/2005/8/layout/pyramid3"/>
    <dgm:cxn modelId="{D02727D0-9DF3-4318-99AF-D805B6E04F84}" type="presParOf" srcId="{BAD3F4C5-9A00-46B3-8965-CD13F6746E9E}" destId="{D1A81D8D-2E01-40C4-BDE3-5791B6C985BF}" srcOrd="1" destOrd="0" presId="urn:microsoft.com/office/officeart/2005/8/layout/pyramid3"/>
    <dgm:cxn modelId="{E8653307-6357-4C50-A5CE-4FD28951ED6D}" type="presParOf" srcId="{429273A4-BA48-4342-860B-D6B81180D8F3}" destId="{01E13A27-FE43-4AF4-B8ED-798DD90E8A0D}" srcOrd="3" destOrd="0" presId="urn:microsoft.com/office/officeart/2005/8/layout/pyramid3"/>
    <dgm:cxn modelId="{D6DB0082-2B27-4562-97E2-685D75586AD0}" type="presParOf" srcId="{01E13A27-FE43-4AF4-B8ED-798DD90E8A0D}" destId="{DE602AD9-F2B0-4FF2-AB4A-447D302E1BAA}" srcOrd="0" destOrd="0" presId="urn:microsoft.com/office/officeart/2005/8/layout/pyramid3"/>
    <dgm:cxn modelId="{DEA02386-7B8B-4E8F-A598-EDE9B4790D8E}" type="presParOf" srcId="{01E13A27-FE43-4AF4-B8ED-798DD90E8A0D}" destId="{733AD116-D6F1-4B29-A4A4-2FA3064C3BCA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E59E0A-A6B7-483D-8FA5-DDC41F653E00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678D35AB-5538-4E06-8AD0-24CC6A75580E}">
      <dgm:prSet phldrT="[Text]" custT="1"/>
      <dgm:spPr/>
      <dgm:t>
        <a:bodyPr/>
        <a:lstStyle/>
        <a:p>
          <a:r>
            <a:rPr lang="en-US" sz="1700" dirty="0" smtClean="0"/>
            <a:t>FAO</a:t>
          </a:r>
        </a:p>
        <a:p>
          <a:r>
            <a:rPr lang="en-US" sz="1700" dirty="0" smtClean="0"/>
            <a:t>(Least detailed)</a:t>
          </a:r>
        </a:p>
      </dgm:t>
    </dgm:pt>
    <dgm:pt modelId="{235005B6-CEA3-4754-B2FB-8B6A3821EDB8}" type="parTrans" cxnId="{809D6B18-1D64-43D6-8094-A2C8BF8E3D10}">
      <dgm:prSet/>
      <dgm:spPr/>
      <dgm:t>
        <a:bodyPr/>
        <a:lstStyle/>
        <a:p>
          <a:endParaRPr lang="en-US" sz="1700"/>
        </a:p>
      </dgm:t>
    </dgm:pt>
    <dgm:pt modelId="{581AA16A-8895-4DAF-85CB-1F94341D2810}" type="sibTrans" cxnId="{809D6B18-1D64-43D6-8094-A2C8BF8E3D10}">
      <dgm:prSet/>
      <dgm:spPr/>
      <dgm:t>
        <a:bodyPr/>
        <a:lstStyle/>
        <a:p>
          <a:endParaRPr lang="en-US" sz="1700"/>
        </a:p>
      </dgm:t>
    </dgm:pt>
    <dgm:pt modelId="{CC550A9B-DD9A-4783-A328-9F70A037662B}">
      <dgm:prSet phldrT="[Text]" custT="1"/>
      <dgm:spPr/>
      <dgm:t>
        <a:bodyPr/>
        <a:lstStyle/>
        <a:p>
          <a:r>
            <a:rPr lang="en-US" sz="1700" dirty="0" smtClean="0"/>
            <a:t>NATSGO</a:t>
          </a:r>
          <a:endParaRPr lang="en-US" sz="1700" dirty="0"/>
        </a:p>
      </dgm:t>
    </dgm:pt>
    <dgm:pt modelId="{AD968270-E82A-4CA3-ADC1-9CD80551EC43}" type="parTrans" cxnId="{6D5DF9B7-CED3-4C0F-8758-FB8C0EC9CAB0}">
      <dgm:prSet/>
      <dgm:spPr/>
      <dgm:t>
        <a:bodyPr/>
        <a:lstStyle/>
        <a:p>
          <a:endParaRPr lang="en-US" sz="1700"/>
        </a:p>
      </dgm:t>
    </dgm:pt>
    <dgm:pt modelId="{DE721F88-2A4C-48B1-8484-E501D68F3C61}" type="sibTrans" cxnId="{6D5DF9B7-CED3-4C0F-8758-FB8C0EC9CAB0}">
      <dgm:prSet/>
      <dgm:spPr/>
      <dgm:t>
        <a:bodyPr/>
        <a:lstStyle/>
        <a:p>
          <a:endParaRPr lang="en-US" sz="1700"/>
        </a:p>
      </dgm:t>
    </dgm:pt>
    <dgm:pt modelId="{82765804-D945-4F66-AEF0-E49D97C2E609}">
      <dgm:prSet phldrT="[Text]" custT="1"/>
      <dgm:spPr/>
      <dgm:t>
        <a:bodyPr/>
        <a:lstStyle/>
        <a:p>
          <a:r>
            <a:rPr lang="en-US" sz="1700" dirty="0" smtClean="0"/>
            <a:t>STATSGO</a:t>
          </a:r>
          <a:endParaRPr lang="en-US" sz="1700" dirty="0"/>
        </a:p>
      </dgm:t>
    </dgm:pt>
    <dgm:pt modelId="{9818688E-C93C-45C8-A865-EDEF803917D0}" type="parTrans" cxnId="{007D2B59-B647-4F31-8F71-B562CF9DF513}">
      <dgm:prSet/>
      <dgm:spPr/>
      <dgm:t>
        <a:bodyPr/>
        <a:lstStyle/>
        <a:p>
          <a:endParaRPr lang="en-US" sz="1700"/>
        </a:p>
      </dgm:t>
    </dgm:pt>
    <dgm:pt modelId="{1905BE08-3A22-4080-9A70-DFA33A8A9D69}" type="sibTrans" cxnId="{007D2B59-B647-4F31-8F71-B562CF9DF513}">
      <dgm:prSet/>
      <dgm:spPr/>
      <dgm:t>
        <a:bodyPr/>
        <a:lstStyle/>
        <a:p>
          <a:endParaRPr lang="en-US" sz="1700"/>
        </a:p>
      </dgm:t>
    </dgm:pt>
    <dgm:pt modelId="{2F19B39B-1908-4802-8EAC-2814D61D0C96}">
      <dgm:prSet phldrT="[Text]" custT="1"/>
      <dgm:spPr/>
      <dgm:t>
        <a:bodyPr/>
        <a:lstStyle/>
        <a:p>
          <a:r>
            <a:rPr lang="en-US" sz="1700" dirty="0" smtClean="0"/>
            <a:t>SSURGO</a:t>
          </a:r>
        </a:p>
        <a:p>
          <a:r>
            <a:rPr lang="en-US" sz="1700" dirty="0" smtClean="0"/>
            <a:t>(Most detailed)</a:t>
          </a:r>
          <a:endParaRPr lang="en-US" sz="1700" dirty="0"/>
        </a:p>
      </dgm:t>
    </dgm:pt>
    <dgm:pt modelId="{B0967F4F-43B3-4046-A4C0-794F4006979D}" type="parTrans" cxnId="{011E7940-A884-4061-BE1B-02543255D0F6}">
      <dgm:prSet/>
      <dgm:spPr/>
      <dgm:t>
        <a:bodyPr/>
        <a:lstStyle/>
        <a:p>
          <a:endParaRPr lang="en-US" sz="1700"/>
        </a:p>
      </dgm:t>
    </dgm:pt>
    <dgm:pt modelId="{BC69BDBC-0E81-423D-904E-D741DFD8D29D}" type="sibTrans" cxnId="{011E7940-A884-4061-BE1B-02543255D0F6}">
      <dgm:prSet/>
      <dgm:spPr/>
      <dgm:t>
        <a:bodyPr/>
        <a:lstStyle/>
        <a:p>
          <a:endParaRPr lang="en-US" sz="1700"/>
        </a:p>
      </dgm:t>
    </dgm:pt>
    <dgm:pt modelId="{E44F53F6-C465-4D25-ABBA-C13649A3D137}" type="pres">
      <dgm:prSet presAssocID="{04E59E0A-A6B7-483D-8FA5-DDC41F653E00}" presName="Name0" presStyleCnt="0">
        <dgm:presLayoutVars>
          <dgm:dir/>
          <dgm:animLvl val="lvl"/>
          <dgm:resizeHandles val="exact"/>
        </dgm:presLayoutVars>
      </dgm:prSet>
      <dgm:spPr/>
    </dgm:pt>
    <dgm:pt modelId="{051AE45B-EFF7-455B-8A08-B0F40464F17B}" type="pres">
      <dgm:prSet presAssocID="{678D35AB-5538-4E06-8AD0-24CC6A75580E}" presName="Name8" presStyleCnt="0"/>
      <dgm:spPr/>
    </dgm:pt>
    <dgm:pt modelId="{60CA1AE9-ED1C-43D4-9E17-4E2DF11E95F9}" type="pres">
      <dgm:prSet presAssocID="{678D35AB-5538-4E06-8AD0-24CC6A75580E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27661C-8309-4A3C-9C55-DEF5179744F9}" type="pres">
      <dgm:prSet presAssocID="{678D35AB-5538-4E06-8AD0-24CC6A75580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D4C56A-1E29-4654-B907-281876A7B8D8}" type="pres">
      <dgm:prSet presAssocID="{CC550A9B-DD9A-4783-A328-9F70A037662B}" presName="Name8" presStyleCnt="0"/>
      <dgm:spPr/>
    </dgm:pt>
    <dgm:pt modelId="{B9BBAAFB-0EFC-411D-952A-EC7D0B7A8F74}" type="pres">
      <dgm:prSet presAssocID="{CC550A9B-DD9A-4783-A328-9F70A037662B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E941F3-7E10-4ECE-A782-FE32B79C6C33}" type="pres">
      <dgm:prSet presAssocID="{CC550A9B-DD9A-4783-A328-9F70A037662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A51CEB-3E51-4948-9740-27A3D31627E8}" type="pres">
      <dgm:prSet presAssocID="{82765804-D945-4F66-AEF0-E49D97C2E609}" presName="Name8" presStyleCnt="0"/>
      <dgm:spPr/>
    </dgm:pt>
    <dgm:pt modelId="{65C26F6E-E689-45EB-BCE5-EEBB3487C0F9}" type="pres">
      <dgm:prSet presAssocID="{82765804-D945-4F66-AEF0-E49D97C2E609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41540F-4B0A-4622-BBF3-ED3DE61D9126}" type="pres">
      <dgm:prSet presAssocID="{82765804-D945-4F66-AEF0-E49D97C2E60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238B98-E87B-45CB-A2A3-B057EBCB2587}" type="pres">
      <dgm:prSet presAssocID="{2F19B39B-1908-4802-8EAC-2814D61D0C96}" presName="Name8" presStyleCnt="0"/>
      <dgm:spPr/>
    </dgm:pt>
    <dgm:pt modelId="{EC0721A9-E26F-4585-B200-45FADA8AB28B}" type="pres">
      <dgm:prSet presAssocID="{2F19B39B-1908-4802-8EAC-2814D61D0C96}" presName="level" presStyleLbl="node1" presStyleIdx="3" presStyleCnt="4" custLinFactNeighborX="-3922" custLinFactNeighborY="924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45D671-AF6A-4BA7-A11F-674797F5AD7F}" type="pres">
      <dgm:prSet presAssocID="{2F19B39B-1908-4802-8EAC-2814D61D0C9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7D2B59-B647-4F31-8F71-B562CF9DF513}" srcId="{04E59E0A-A6B7-483D-8FA5-DDC41F653E00}" destId="{82765804-D945-4F66-AEF0-E49D97C2E609}" srcOrd="2" destOrd="0" parTransId="{9818688E-C93C-45C8-A865-EDEF803917D0}" sibTransId="{1905BE08-3A22-4080-9A70-DFA33A8A9D69}"/>
    <dgm:cxn modelId="{A6B00FC9-2AD4-4CD1-A5FD-48C30AFF3DB6}" type="presOf" srcId="{82765804-D945-4F66-AEF0-E49D97C2E609}" destId="{3541540F-4B0A-4622-BBF3-ED3DE61D9126}" srcOrd="1" destOrd="0" presId="urn:microsoft.com/office/officeart/2005/8/layout/pyramid1"/>
    <dgm:cxn modelId="{011E7940-A884-4061-BE1B-02543255D0F6}" srcId="{04E59E0A-A6B7-483D-8FA5-DDC41F653E00}" destId="{2F19B39B-1908-4802-8EAC-2814D61D0C96}" srcOrd="3" destOrd="0" parTransId="{B0967F4F-43B3-4046-A4C0-794F4006979D}" sibTransId="{BC69BDBC-0E81-423D-904E-D741DFD8D29D}"/>
    <dgm:cxn modelId="{4912F7C4-9376-44A4-BB00-4E4395D5B945}" type="presOf" srcId="{678D35AB-5538-4E06-8AD0-24CC6A75580E}" destId="{60CA1AE9-ED1C-43D4-9E17-4E2DF11E95F9}" srcOrd="0" destOrd="0" presId="urn:microsoft.com/office/officeart/2005/8/layout/pyramid1"/>
    <dgm:cxn modelId="{4ED6282E-6DD0-43C1-989D-E2C11726D1C4}" type="presOf" srcId="{CC550A9B-DD9A-4783-A328-9F70A037662B}" destId="{63E941F3-7E10-4ECE-A782-FE32B79C6C33}" srcOrd="1" destOrd="0" presId="urn:microsoft.com/office/officeart/2005/8/layout/pyramid1"/>
    <dgm:cxn modelId="{809D6B18-1D64-43D6-8094-A2C8BF8E3D10}" srcId="{04E59E0A-A6B7-483D-8FA5-DDC41F653E00}" destId="{678D35AB-5538-4E06-8AD0-24CC6A75580E}" srcOrd="0" destOrd="0" parTransId="{235005B6-CEA3-4754-B2FB-8B6A3821EDB8}" sibTransId="{581AA16A-8895-4DAF-85CB-1F94341D2810}"/>
    <dgm:cxn modelId="{4094C869-1D40-4F3F-8DE2-39FE7A2D36F6}" type="presOf" srcId="{2F19B39B-1908-4802-8EAC-2814D61D0C96}" destId="{B445D671-AF6A-4BA7-A11F-674797F5AD7F}" srcOrd="1" destOrd="0" presId="urn:microsoft.com/office/officeart/2005/8/layout/pyramid1"/>
    <dgm:cxn modelId="{8A5B32AE-48F0-47AA-A4BA-7C316CBA75B0}" type="presOf" srcId="{2F19B39B-1908-4802-8EAC-2814D61D0C96}" destId="{EC0721A9-E26F-4585-B200-45FADA8AB28B}" srcOrd="0" destOrd="0" presId="urn:microsoft.com/office/officeart/2005/8/layout/pyramid1"/>
    <dgm:cxn modelId="{1B999892-4B55-4D66-A4B9-D3E35B046630}" type="presOf" srcId="{82765804-D945-4F66-AEF0-E49D97C2E609}" destId="{65C26F6E-E689-45EB-BCE5-EEBB3487C0F9}" srcOrd="0" destOrd="0" presId="urn:microsoft.com/office/officeart/2005/8/layout/pyramid1"/>
    <dgm:cxn modelId="{6D5DF9B7-CED3-4C0F-8758-FB8C0EC9CAB0}" srcId="{04E59E0A-A6B7-483D-8FA5-DDC41F653E00}" destId="{CC550A9B-DD9A-4783-A328-9F70A037662B}" srcOrd="1" destOrd="0" parTransId="{AD968270-E82A-4CA3-ADC1-9CD80551EC43}" sibTransId="{DE721F88-2A4C-48B1-8484-E501D68F3C61}"/>
    <dgm:cxn modelId="{EF38D71D-81C6-47C8-8BFE-B4367C8BC765}" type="presOf" srcId="{678D35AB-5538-4E06-8AD0-24CC6A75580E}" destId="{7627661C-8309-4A3C-9C55-DEF5179744F9}" srcOrd="1" destOrd="0" presId="urn:microsoft.com/office/officeart/2005/8/layout/pyramid1"/>
    <dgm:cxn modelId="{FCDF7706-9BD0-41B9-B414-8621806C812B}" type="presOf" srcId="{04E59E0A-A6B7-483D-8FA5-DDC41F653E00}" destId="{E44F53F6-C465-4D25-ABBA-C13649A3D137}" srcOrd="0" destOrd="0" presId="urn:microsoft.com/office/officeart/2005/8/layout/pyramid1"/>
    <dgm:cxn modelId="{7811CFD8-2AAC-4DF0-8B4B-C88B51F39737}" type="presOf" srcId="{CC550A9B-DD9A-4783-A328-9F70A037662B}" destId="{B9BBAAFB-0EFC-411D-952A-EC7D0B7A8F74}" srcOrd="0" destOrd="0" presId="urn:microsoft.com/office/officeart/2005/8/layout/pyramid1"/>
    <dgm:cxn modelId="{718CDE58-F87C-44AE-98EE-B1C12B723DE2}" type="presParOf" srcId="{E44F53F6-C465-4D25-ABBA-C13649A3D137}" destId="{051AE45B-EFF7-455B-8A08-B0F40464F17B}" srcOrd="0" destOrd="0" presId="urn:microsoft.com/office/officeart/2005/8/layout/pyramid1"/>
    <dgm:cxn modelId="{364C75F0-7AA9-4D33-A640-5D103E093896}" type="presParOf" srcId="{051AE45B-EFF7-455B-8A08-B0F40464F17B}" destId="{60CA1AE9-ED1C-43D4-9E17-4E2DF11E95F9}" srcOrd="0" destOrd="0" presId="urn:microsoft.com/office/officeart/2005/8/layout/pyramid1"/>
    <dgm:cxn modelId="{B4EE2ABB-3B53-4DBF-BED8-C1DB08067C35}" type="presParOf" srcId="{051AE45B-EFF7-455B-8A08-B0F40464F17B}" destId="{7627661C-8309-4A3C-9C55-DEF5179744F9}" srcOrd="1" destOrd="0" presId="urn:microsoft.com/office/officeart/2005/8/layout/pyramid1"/>
    <dgm:cxn modelId="{D678B390-4D1F-4F52-8F04-146E29C674F7}" type="presParOf" srcId="{E44F53F6-C465-4D25-ABBA-C13649A3D137}" destId="{24D4C56A-1E29-4654-B907-281876A7B8D8}" srcOrd="1" destOrd="0" presId="urn:microsoft.com/office/officeart/2005/8/layout/pyramid1"/>
    <dgm:cxn modelId="{14A28C2A-BFCF-4C79-AA17-3F2B906AD9F2}" type="presParOf" srcId="{24D4C56A-1E29-4654-B907-281876A7B8D8}" destId="{B9BBAAFB-0EFC-411D-952A-EC7D0B7A8F74}" srcOrd="0" destOrd="0" presId="urn:microsoft.com/office/officeart/2005/8/layout/pyramid1"/>
    <dgm:cxn modelId="{B676C5BB-3A7F-4D4B-9947-05C3B849F699}" type="presParOf" srcId="{24D4C56A-1E29-4654-B907-281876A7B8D8}" destId="{63E941F3-7E10-4ECE-A782-FE32B79C6C33}" srcOrd="1" destOrd="0" presId="urn:microsoft.com/office/officeart/2005/8/layout/pyramid1"/>
    <dgm:cxn modelId="{8D543C48-3053-4D61-99BF-62E8B6BC1966}" type="presParOf" srcId="{E44F53F6-C465-4D25-ABBA-C13649A3D137}" destId="{C0A51CEB-3E51-4948-9740-27A3D31627E8}" srcOrd="2" destOrd="0" presId="urn:microsoft.com/office/officeart/2005/8/layout/pyramid1"/>
    <dgm:cxn modelId="{E99CED9F-69E5-40EA-8EA3-8395E4A23EA6}" type="presParOf" srcId="{C0A51CEB-3E51-4948-9740-27A3D31627E8}" destId="{65C26F6E-E689-45EB-BCE5-EEBB3487C0F9}" srcOrd="0" destOrd="0" presId="urn:microsoft.com/office/officeart/2005/8/layout/pyramid1"/>
    <dgm:cxn modelId="{0042A137-1E71-4E90-B3EA-E67B186DD9AF}" type="presParOf" srcId="{C0A51CEB-3E51-4948-9740-27A3D31627E8}" destId="{3541540F-4B0A-4622-BBF3-ED3DE61D9126}" srcOrd="1" destOrd="0" presId="urn:microsoft.com/office/officeart/2005/8/layout/pyramid1"/>
    <dgm:cxn modelId="{A41667F9-41D7-4A47-8CBA-842BC5920C5A}" type="presParOf" srcId="{E44F53F6-C465-4D25-ABBA-C13649A3D137}" destId="{AE238B98-E87B-45CB-A2A3-B057EBCB2587}" srcOrd="3" destOrd="0" presId="urn:microsoft.com/office/officeart/2005/8/layout/pyramid1"/>
    <dgm:cxn modelId="{C1785F08-9B32-42FB-9E09-A302B676C730}" type="presParOf" srcId="{AE238B98-E87B-45CB-A2A3-B057EBCB2587}" destId="{EC0721A9-E26F-4585-B200-45FADA8AB28B}" srcOrd="0" destOrd="0" presId="urn:microsoft.com/office/officeart/2005/8/layout/pyramid1"/>
    <dgm:cxn modelId="{D3C088EA-A172-46C8-A31B-8F137113AB0D}" type="presParOf" srcId="{AE238B98-E87B-45CB-A2A3-B057EBCB2587}" destId="{B445D671-AF6A-4BA7-A11F-674797F5AD7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E06593-52DE-46A9-BD0E-5B811B49825B}">
      <dsp:nvSpPr>
        <dsp:cNvPr id="0" name=""/>
        <dsp:cNvSpPr/>
      </dsp:nvSpPr>
      <dsp:spPr>
        <a:xfrm rot="10800000">
          <a:off x="0" y="0"/>
          <a:ext cx="3813048" cy="932688"/>
        </a:xfrm>
        <a:prstGeom prst="trapezoid">
          <a:avLst>
            <a:gd name="adj" fmla="val 5110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FAO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1/5.000.000</a:t>
          </a:r>
          <a:endParaRPr lang="en-US" sz="1300" kern="1200" dirty="0"/>
        </a:p>
      </dsp:txBody>
      <dsp:txXfrm>
        <a:off x="667283" y="0"/>
        <a:ext cx="2478481" cy="932688"/>
      </dsp:txXfrm>
    </dsp:sp>
    <dsp:sp modelId="{84438485-8A8F-4ECA-A122-57EB52D33DBE}">
      <dsp:nvSpPr>
        <dsp:cNvPr id="0" name=""/>
        <dsp:cNvSpPr/>
      </dsp:nvSpPr>
      <dsp:spPr>
        <a:xfrm rot="10800000">
          <a:off x="476631" y="932687"/>
          <a:ext cx="2859786" cy="932688"/>
        </a:xfrm>
        <a:prstGeom prst="trapezoid">
          <a:avLst>
            <a:gd name="adj" fmla="val 5110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NATSGO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1:7.500.000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(Under development)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977093" y="932687"/>
        <a:ext cx="1858860" cy="932688"/>
      </dsp:txXfrm>
    </dsp:sp>
    <dsp:sp modelId="{940D24F0-FAD5-4F62-AFA1-5FF3DEECAA46}">
      <dsp:nvSpPr>
        <dsp:cNvPr id="0" name=""/>
        <dsp:cNvSpPr/>
      </dsp:nvSpPr>
      <dsp:spPr>
        <a:xfrm rot="10800000">
          <a:off x="953262" y="1865376"/>
          <a:ext cx="1906524" cy="932688"/>
        </a:xfrm>
        <a:prstGeom prst="trapezoid">
          <a:avLst>
            <a:gd name="adj" fmla="val 5110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STATSGO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1/250.000</a:t>
          </a:r>
          <a:endParaRPr lang="en-US" sz="1300" kern="1200" dirty="0"/>
        </a:p>
      </dsp:txBody>
      <dsp:txXfrm>
        <a:off x="1286903" y="1865376"/>
        <a:ext cx="1239240" cy="932688"/>
      </dsp:txXfrm>
    </dsp:sp>
    <dsp:sp modelId="{DE602AD9-F2B0-4FF2-AB4A-447D302E1BAA}">
      <dsp:nvSpPr>
        <dsp:cNvPr id="0" name=""/>
        <dsp:cNvSpPr/>
      </dsp:nvSpPr>
      <dsp:spPr>
        <a:xfrm rot="10800000">
          <a:off x="1429893" y="2798063"/>
          <a:ext cx="953262" cy="932688"/>
        </a:xfrm>
        <a:prstGeom prst="trapezoid">
          <a:avLst>
            <a:gd name="adj" fmla="val 5110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SSURGO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1:12.000 to 1:31.680 </a:t>
          </a:r>
          <a:endParaRPr lang="en-US" sz="1300" kern="1200" dirty="0"/>
        </a:p>
      </dsp:txBody>
      <dsp:txXfrm>
        <a:off x="1429893" y="2798063"/>
        <a:ext cx="953262" cy="93268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CA1AE9-ED1C-43D4-9E17-4E2DF11E95F9}">
      <dsp:nvSpPr>
        <dsp:cNvPr id="0" name=""/>
        <dsp:cNvSpPr/>
      </dsp:nvSpPr>
      <dsp:spPr>
        <a:xfrm>
          <a:off x="1428750" y="0"/>
          <a:ext cx="952500" cy="933450"/>
        </a:xfrm>
        <a:prstGeom prst="trapezoid">
          <a:avLst>
            <a:gd name="adj" fmla="val 510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FAO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(Least detailed)</a:t>
          </a:r>
        </a:p>
      </dsp:txBody>
      <dsp:txXfrm>
        <a:off x="1428750" y="0"/>
        <a:ext cx="952500" cy="933450"/>
      </dsp:txXfrm>
    </dsp:sp>
    <dsp:sp modelId="{B9BBAAFB-0EFC-411D-952A-EC7D0B7A8F74}">
      <dsp:nvSpPr>
        <dsp:cNvPr id="0" name=""/>
        <dsp:cNvSpPr/>
      </dsp:nvSpPr>
      <dsp:spPr>
        <a:xfrm>
          <a:off x="952499" y="933449"/>
          <a:ext cx="1905000" cy="933450"/>
        </a:xfrm>
        <a:prstGeom prst="trapezoid">
          <a:avLst>
            <a:gd name="adj" fmla="val 510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NATSGO</a:t>
          </a:r>
          <a:endParaRPr lang="en-US" sz="1700" kern="1200" dirty="0"/>
        </a:p>
      </dsp:txBody>
      <dsp:txXfrm>
        <a:off x="1285874" y="933449"/>
        <a:ext cx="1238250" cy="933450"/>
      </dsp:txXfrm>
    </dsp:sp>
    <dsp:sp modelId="{65C26F6E-E689-45EB-BCE5-EEBB3487C0F9}">
      <dsp:nvSpPr>
        <dsp:cNvPr id="0" name=""/>
        <dsp:cNvSpPr/>
      </dsp:nvSpPr>
      <dsp:spPr>
        <a:xfrm>
          <a:off x="476249" y="1866899"/>
          <a:ext cx="2857500" cy="933450"/>
        </a:xfrm>
        <a:prstGeom prst="trapezoid">
          <a:avLst>
            <a:gd name="adj" fmla="val 510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STATSGO</a:t>
          </a:r>
          <a:endParaRPr lang="en-US" sz="1700" kern="1200" dirty="0"/>
        </a:p>
      </dsp:txBody>
      <dsp:txXfrm>
        <a:off x="976312" y="1866899"/>
        <a:ext cx="1857375" cy="933450"/>
      </dsp:txXfrm>
    </dsp:sp>
    <dsp:sp modelId="{EC0721A9-E26F-4585-B200-45FADA8AB28B}">
      <dsp:nvSpPr>
        <dsp:cNvPr id="0" name=""/>
        <dsp:cNvSpPr/>
      </dsp:nvSpPr>
      <dsp:spPr>
        <a:xfrm>
          <a:off x="0" y="2800349"/>
          <a:ext cx="3810000" cy="933450"/>
        </a:xfrm>
        <a:prstGeom prst="trapezoid">
          <a:avLst>
            <a:gd name="adj" fmla="val 510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SSURGO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(Most detailed)</a:t>
          </a:r>
          <a:endParaRPr lang="en-US" sz="1700" kern="1200" dirty="0"/>
        </a:p>
      </dsp:txBody>
      <dsp:txXfrm>
        <a:off x="666749" y="2800349"/>
        <a:ext cx="2476500" cy="93345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A2D082-E00C-4ED4-A174-1613BD2EC263}">
      <dsp:nvSpPr>
        <dsp:cNvPr id="0" name=""/>
        <dsp:cNvSpPr/>
      </dsp:nvSpPr>
      <dsp:spPr>
        <a:xfrm>
          <a:off x="0" y="41999"/>
          <a:ext cx="1295400" cy="720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75D2C1-4333-4557-AB0F-52050213177D}">
      <dsp:nvSpPr>
        <dsp:cNvPr id="0" name=""/>
        <dsp:cNvSpPr/>
      </dsp:nvSpPr>
      <dsp:spPr>
        <a:xfrm>
          <a:off x="104492" y="201000"/>
          <a:ext cx="1061367" cy="3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0" bIns="1016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mukey</a:t>
          </a:r>
          <a:endParaRPr lang="en-US" sz="1000" kern="1200" dirty="0"/>
        </a:p>
      </dsp:txBody>
      <dsp:txXfrm>
        <a:off x="104492" y="201000"/>
        <a:ext cx="1061367" cy="3600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BAB8AF-402E-4433-A118-E705E3E665C3}">
      <dsp:nvSpPr>
        <dsp:cNvPr id="0" name=""/>
        <dsp:cNvSpPr/>
      </dsp:nvSpPr>
      <dsp:spPr>
        <a:xfrm>
          <a:off x="0" y="21000"/>
          <a:ext cx="1219200" cy="720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FC16D3-5651-467F-9109-C9039D43A372}">
      <dsp:nvSpPr>
        <dsp:cNvPr id="0" name=""/>
        <dsp:cNvSpPr/>
      </dsp:nvSpPr>
      <dsp:spPr>
        <a:xfrm>
          <a:off x="98345" y="201000"/>
          <a:ext cx="998934" cy="3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0" bIns="1016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cokey</a:t>
          </a:r>
          <a:endParaRPr lang="en-US" sz="1000" kern="1200" dirty="0"/>
        </a:p>
      </dsp:txBody>
      <dsp:txXfrm>
        <a:off x="98345" y="201000"/>
        <a:ext cx="998934" cy="36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AA3BE-D468-4E74-8674-4BED56567FA2}" type="datetimeFigureOut">
              <a:rPr lang="en-US" smtClean="0"/>
              <a:t>11/24/2009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95C58-EBBF-4BCF-B181-9BB38BBBCC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1AC4F-6218-405C-ADF2-6B6350C29FD6}" type="datetime1">
              <a:rPr lang="en-US" smtClean="0"/>
              <a:t>11/24/2009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E20908-0674-4BD0-A2FE-4C4033F443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29AC8-3C0C-4871-B03C-003E42809A0D}" type="datetime1">
              <a:rPr lang="en-US" smtClean="0"/>
              <a:t>11/24/2009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20908-0674-4BD0-A2FE-4C4033F44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0E20908-0674-4BD0-A2FE-4C4033F443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54CB-0A64-4BCE-9FA2-19D52F0FDA13}" type="datetime1">
              <a:rPr lang="en-US" smtClean="0"/>
              <a:t>11/24/2009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05BC-FA3B-4FF2-B60A-F9956D6CF738}" type="datetime1">
              <a:rPr lang="en-US" smtClean="0"/>
              <a:t>11/24/2009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0E20908-0674-4BD0-A2FE-4C4033F443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0DFD-9358-46B7-9D9B-343D6BB5799B}" type="datetime1">
              <a:rPr lang="en-US" smtClean="0"/>
              <a:t>11/24/2009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E20908-0674-4BD0-A2FE-4C4033F443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7C70E55-044E-4BB1-A6A3-151B8B125587}" type="datetime1">
              <a:rPr lang="en-US" smtClean="0"/>
              <a:t>11/24/2009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20908-0674-4BD0-A2FE-4C4033F443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D515-A076-494C-A25C-8AF6F2DA81F1}" type="datetime1">
              <a:rPr lang="en-US" smtClean="0"/>
              <a:t>11/24/2009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0E20908-0674-4BD0-A2FE-4C4033F443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DFF28-EB32-4943-8EDE-0C5B883F4A8A}" type="datetime1">
              <a:rPr lang="en-US" smtClean="0"/>
              <a:t>11/24/2009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0E20908-0674-4BD0-A2FE-4C4033F44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D923F-A508-46DC-AE82-277F5D1EB686}" type="datetime1">
              <a:rPr lang="en-US" smtClean="0"/>
              <a:t>11/24/2009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0E20908-0674-4BD0-A2FE-4C4033F44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E20908-0674-4BD0-A2FE-4C4033F443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02B48-BC1A-4C6F-8489-5A4C62EF37C4}" type="datetime1">
              <a:rPr lang="en-US" smtClean="0"/>
              <a:t>11/24/2009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0E20908-0674-4BD0-A2FE-4C4033F443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0E4E45E-545F-4A2D-9ADF-F8CF15214956}" type="datetime1">
              <a:rPr lang="en-US" smtClean="0"/>
              <a:t>11/24/2009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4BED5BB-0BBE-462A-BE2B-45C43B8B84BC}" type="datetime1">
              <a:rPr lang="en-US" smtClean="0"/>
              <a:t>11/24/2009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E20908-0674-4BD0-A2FE-4C4033F443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3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atagateway.nrcs.usda.gov/" TargetMode="External"/><Relationship Id="rId2" Type="http://schemas.openxmlformats.org/officeDocument/2006/relationships/hyperlink" Target="http://www.fao.org/geonetwork/srv/en/metadata.sho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soildatamart.nrcs.usda.gov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13.png"/><Relationship Id="rId7" Type="http://schemas.openxmlformats.org/officeDocument/2006/relationships/diagramLayout" Target="../diagrams/layout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12.png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diagramLayout" Target="../diagrams/layout2.xml"/><Relationship Id="rId5" Type="http://schemas.openxmlformats.org/officeDocument/2006/relationships/image" Target="../media/image15.png"/><Relationship Id="rId15" Type="http://schemas.microsoft.com/office/2007/relationships/diagramDrawing" Target="../diagrams/drawing4.xml"/><Relationship Id="rId10" Type="http://schemas.openxmlformats.org/officeDocument/2006/relationships/diagramData" Target="../diagrams/data2.xml"/><Relationship Id="rId4" Type="http://schemas.openxmlformats.org/officeDocument/2006/relationships/image" Target="../media/image14.png"/><Relationship Id="rId9" Type="http://schemas.openxmlformats.org/officeDocument/2006/relationships/diagramColors" Target="../diagrams/colors1.xml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SEDAT YALCINKAYA</a:t>
            </a:r>
          </a:p>
          <a:p>
            <a:endParaRPr lang="en-US" dirty="0" smtClean="0"/>
          </a:p>
          <a:p>
            <a:r>
              <a:rPr lang="en-US" dirty="0" smtClean="0"/>
              <a:t>NOVEMBER 24, 2009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SOIL MAP OF THE PECOS RIVER BASIN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20908-0674-4BD0-A2FE-4C4033F4437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752" y="1527048"/>
          <a:ext cx="3813048" cy="3730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0600" y="5486400"/>
            <a:ext cx="2438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/>
              <a:t>Level of use</a:t>
            </a:r>
            <a:endParaRPr lang="en-US" sz="1700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4953000" y="1524000"/>
          <a:ext cx="38100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86400" y="5486401"/>
            <a:ext cx="3200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Detail level of information</a:t>
            </a:r>
          </a:p>
          <a:p>
            <a:endParaRPr lang="en-US" sz="1700" dirty="0"/>
          </a:p>
        </p:txBody>
      </p:sp>
      <p:sp>
        <p:nvSpPr>
          <p:cNvPr id="9" name="TextBox 8"/>
          <p:cNvSpPr txBox="1"/>
          <p:nvPr/>
        </p:nvSpPr>
        <p:spPr>
          <a:xfrm>
            <a:off x="4267200" y="1524000"/>
            <a:ext cx="23622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FAO – UN,</a:t>
            </a:r>
          </a:p>
          <a:p>
            <a:r>
              <a:rPr lang="en-US" sz="1700" dirty="0" smtClean="0"/>
              <a:t>Generalized Worldwide soil map </a:t>
            </a:r>
            <a:endParaRPr lang="en-US" sz="1700" dirty="0"/>
          </a:p>
        </p:txBody>
      </p:sp>
      <p:sp>
        <p:nvSpPr>
          <p:cNvPr id="11" name="Right Brace 10"/>
          <p:cNvSpPr/>
          <p:nvPr/>
        </p:nvSpPr>
        <p:spPr>
          <a:xfrm>
            <a:off x="4114800" y="1524000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>
            <a:off x="3429000" y="2438400"/>
            <a:ext cx="457200" cy="2819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810000" y="354466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NRCS of USDA, just for US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20908-0674-4BD0-A2FE-4C4033F4437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  <p:bldGraphic spid="7" grpId="0">
        <p:bldAsOne/>
      </p:bldGraphic>
      <p:bldP spid="8" grpId="0"/>
      <p:bldP spid="9" grpId="0"/>
      <p:bldP spid="11" grpId="0" animBg="1"/>
      <p:bldP spid="13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It might be good for my purpose to study with NATSGO, but it is still under development.</a:t>
            </a:r>
          </a:p>
          <a:p>
            <a:r>
              <a:rPr lang="en-US" dirty="0" smtClean="0"/>
              <a:t>FAO is easy to use for my model. First, I need to know the contents of its attribute table. I am currently working on this.</a:t>
            </a:r>
          </a:p>
          <a:p>
            <a:r>
              <a:rPr lang="en-US" dirty="0" smtClean="0"/>
              <a:t>STATSGO is also good for my model, however I need to spend a lot of time for calculation of average values.</a:t>
            </a:r>
          </a:p>
          <a:p>
            <a:r>
              <a:rPr lang="en-US" dirty="0" smtClean="0"/>
              <a:t>SSURGO is definitely much more detailed than I need.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3590" t="23077" r="3590" b="21795"/>
          <a:stretch>
            <a:fillRect/>
          </a:stretch>
        </p:blipFill>
        <p:spPr bwMode="auto">
          <a:xfrm>
            <a:off x="762000" y="1981200"/>
            <a:ext cx="54102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20354" t="11504" r="885" b="14381"/>
          <a:stretch>
            <a:fillRect/>
          </a:stretch>
        </p:blipFill>
        <p:spPr bwMode="auto">
          <a:xfrm>
            <a:off x="1219200" y="1295400"/>
            <a:ext cx="6781800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29930" t="22535" r="37500" b="21127"/>
          <a:stretch>
            <a:fillRect/>
          </a:stretch>
        </p:blipFill>
        <p:spPr bwMode="auto">
          <a:xfrm>
            <a:off x="2895600" y="1752600"/>
            <a:ext cx="3505200" cy="3789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20908-0674-4BD0-A2FE-4C4033F4437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20908-0674-4BD0-A2FE-4C4033F4437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Processing the digital soil maps to obtain the input soil data for hydrologic modeling.</a:t>
            </a:r>
          </a:p>
          <a:p>
            <a:r>
              <a:rPr lang="en-US" dirty="0" smtClean="0"/>
              <a:t>Comparison of different digital soil data (FAO, NATSGO, STATSGO, SSURGO)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20908-0674-4BD0-A2FE-4C4033F4437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DIGITAL SOILS DATA FOR </a:t>
            </a:r>
            <a:br>
              <a:rPr lang="en-US" dirty="0" smtClean="0"/>
            </a:br>
            <a:r>
              <a:rPr lang="en-US" dirty="0" smtClean="0"/>
              <a:t>HYDROLOGIC MODELLING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WEAP Model Structure (Soil Moisture Method)</a:t>
            </a:r>
          </a:p>
          <a:p>
            <a:r>
              <a:rPr lang="en-US" dirty="0" smtClean="0"/>
              <a:t>Input Parameters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5913" y="1228725"/>
            <a:ext cx="5972175" cy="4400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581025"/>
            <a:ext cx="5181600" cy="569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20908-0674-4BD0-A2FE-4C4033F4437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000" t="24000" r="9000" b="25333"/>
          <a:stretch>
            <a:fillRect/>
          </a:stretch>
        </p:blipFill>
        <p:spPr bwMode="auto">
          <a:xfrm>
            <a:off x="304800" y="1981200"/>
            <a:ext cx="6314574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0000" t="16923" r="25000" b="16923"/>
          <a:stretch>
            <a:fillRect/>
          </a:stretch>
        </p:blipFill>
        <p:spPr bwMode="auto">
          <a:xfrm>
            <a:off x="4419600" y="1524000"/>
            <a:ext cx="4038600" cy="44528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371600" y="1524000"/>
          <a:ext cx="2540000" cy="389763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270000"/>
                <a:gridCol w="1270000"/>
              </a:tblGrid>
              <a:tr h="3524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WATERSHEDS (HUC_8)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AREA (KM2)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13040212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1048.17619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13060011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11350.60629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13070001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6454.582529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13070002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2039.366686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13070003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2913.223075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13070004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5074.004481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13070005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1831.660091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13070006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3833.113807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13070007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16414.37423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13070008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4962.616022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13070009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2505.34438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13070010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1997.452143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13070011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2828.999238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13070012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2573.636942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TOTAL BASIN AREA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65827.15611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20908-0674-4BD0-A2FE-4C4033F4437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SOURCE FOR SOILS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FAO: </a:t>
            </a:r>
            <a:r>
              <a:rPr lang="en-US" sz="2000" dirty="0" smtClean="0">
                <a:hlinkClick r:id="rId2"/>
              </a:rPr>
              <a:t>http://www.fao.org/geonetwork/srv/en/metadata.show</a:t>
            </a:r>
            <a:endParaRPr lang="en-US" sz="2000" dirty="0" smtClean="0"/>
          </a:p>
          <a:p>
            <a:r>
              <a:rPr lang="en-US" sz="2000" dirty="0" smtClean="0"/>
              <a:t>STATSGO:</a:t>
            </a:r>
            <a:r>
              <a:rPr lang="en-US" sz="1100" dirty="0" smtClean="0"/>
              <a:t> </a:t>
            </a:r>
            <a:r>
              <a:rPr lang="en-US" sz="2000" dirty="0" smtClean="0">
                <a:hlinkClick r:id="rId3"/>
              </a:rPr>
              <a:t>http://datagateway.nrcs.usda.gov/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	          Available at US and state levels</a:t>
            </a:r>
          </a:p>
          <a:p>
            <a:r>
              <a:rPr lang="en-US" sz="2000" dirty="0" smtClean="0"/>
              <a:t>SSURGO: </a:t>
            </a:r>
            <a:r>
              <a:rPr lang="en-US" sz="2000" dirty="0" smtClean="0">
                <a:hlinkClick r:id="rId4"/>
              </a:rPr>
              <a:t>http://soildatamart.nrcs.usda.gov/</a:t>
            </a:r>
            <a:r>
              <a:rPr lang="en-US" sz="2000" dirty="0" smtClean="0"/>
              <a:t> </a:t>
            </a:r>
          </a:p>
          <a:p>
            <a:pPr lvl="5">
              <a:buNone/>
            </a:pPr>
            <a:r>
              <a:rPr lang="en-US" sz="2000" dirty="0" smtClean="0">
                <a:hlinkClick r:id="rId3"/>
              </a:rPr>
              <a:t>http://datagateway.nrcs.usda.gov/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	         Available at County level</a:t>
            </a:r>
          </a:p>
          <a:p>
            <a:pPr>
              <a:buNone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Tabular data are not reader friendly. They must be imported in an MS Access database template.</a:t>
            </a:r>
            <a:endParaRPr lang="en-US" sz="20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27500" t="14667" r="5833" b="16000"/>
          <a:stretch>
            <a:fillRect/>
          </a:stretch>
        </p:blipFill>
        <p:spPr bwMode="auto">
          <a:xfrm>
            <a:off x="1143000" y="1219200"/>
            <a:ext cx="691661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20908-0674-4BD0-A2FE-4C4033F4437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399" t="5594" r="44755" b="9371"/>
          <a:stretch>
            <a:fillRect/>
          </a:stretch>
        </p:blipFill>
        <p:spPr bwMode="auto">
          <a:xfrm>
            <a:off x="1371600" y="1066800"/>
            <a:ext cx="5867400" cy="579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SPATIAL DATA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41429" t="30357" r="28571" b="28571"/>
          <a:stretch>
            <a:fillRect/>
          </a:stretch>
        </p:blipFill>
        <p:spPr bwMode="auto">
          <a:xfrm>
            <a:off x="2514600" y="1295400"/>
            <a:ext cx="4343400" cy="4757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40784" t="31372" r="29412" b="29412"/>
          <a:stretch>
            <a:fillRect/>
          </a:stretch>
        </p:blipFill>
        <p:spPr bwMode="auto">
          <a:xfrm>
            <a:off x="1066800" y="1752600"/>
            <a:ext cx="4472940" cy="47083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l="32353" t="19608" r="23529" b="20343"/>
          <a:stretch>
            <a:fillRect/>
          </a:stretch>
        </p:blipFill>
        <p:spPr bwMode="auto">
          <a:xfrm>
            <a:off x="2362200" y="2209800"/>
            <a:ext cx="4495800" cy="4895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20908-0674-4BD0-A2FE-4C4033F4437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840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RELATIONSHIP BETWEEN SPATIAL &amp; TABULAR DATA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53921" t="50981" r="31373" b="23529"/>
          <a:stretch>
            <a:fillRect/>
          </a:stretch>
        </p:blipFill>
        <p:spPr bwMode="auto">
          <a:xfrm>
            <a:off x="228600" y="1524000"/>
            <a:ext cx="20574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53750" t="46000" r="32500" b="28000"/>
          <a:stretch>
            <a:fillRect/>
          </a:stretch>
        </p:blipFill>
        <p:spPr bwMode="auto">
          <a:xfrm>
            <a:off x="3581400" y="1524000"/>
            <a:ext cx="2057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l="54412" t="51765" r="30882" b="24706"/>
          <a:stretch>
            <a:fillRect/>
          </a:stretch>
        </p:blipFill>
        <p:spPr bwMode="auto">
          <a:xfrm>
            <a:off x="6858000" y="1524000"/>
            <a:ext cx="2057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 l="31707" t="27317" r="36585" b="39512"/>
          <a:stretch>
            <a:fillRect/>
          </a:stretch>
        </p:blipFill>
        <p:spPr bwMode="auto">
          <a:xfrm>
            <a:off x="2864224" y="4191000"/>
            <a:ext cx="3612776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3400" y="3810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Mapunit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86200" y="3810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Component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62800" y="3810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Horizon</a:t>
            </a:r>
            <a:endParaRPr lang="en-US" dirty="0"/>
          </a:p>
        </p:txBody>
      </p:sp>
      <p:graphicFrame>
        <p:nvGraphicFramePr>
          <p:cNvPr id="12" name="Diagram 11"/>
          <p:cNvGraphicFramePr/>
          <p:nvPr/>
        </p:nvGraphicFramePr>
        <p:xfrm>
          <a:off x="2286000" y="2209800"/>
          <a:ext cx="12954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4" name="Diagram 13"/>
          <p:cNvGraphicFramePr/>
          <p:nvPr/>
        </p:nvGraphicFramePr>
        <p:xfrm>
          <a:off x="5638800" y="2209800"/>
          <a:ext cx="12192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81200" y="323850"/>
            <a:ext cx="5527132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20908-0674-4BD0-A2FE-4C4033F4437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Graphic spid="12" grpId="0">
        <p:bldAsOne/>
      </p:bldGraphic>
      <p:bldGraphic spid="1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ATTRIBUTES TABLE-STATSGO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1460" t="19663" r="23596" b="21348"/>
          <a:stretch>
            <a:fillRect/>
          </a:stretch>
        </p:blipFill>
        <p:spPr bwMode="auto">
          <a:xfrm>
            <a:off x="609600" y="2286000"/>
            <a:ext cx="30480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l="1111" t="13889" r="4444" b="12500"/>
          <a:stretch>
            <a:fillRect/>
          </a:stretch>
        </p:blipFill>
        <p:spPr bwMode="auto">
          <a:xfrm>
            <a:off x="1981200" y="1524000"/>
            <a:ext cx="6477000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 l="10127" t="5063" r="3797" b="6329"/>
          <a:stretch>
            <a:fillRect/>
          </a:stretch>
        </p:blipFill>
        <p:spPr bwMode="auto">
          <a:xfrm>
            <a:off x="1295400" y="1295400"/>
            <a:ext cx="6477000" cy="533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Line Callout 1 5"/>
          <p:cNvSpPr/>
          <p:nvPr/>
        </p:nvSpPr>
        <p:spPr>
          <a:xfrm>
            <a:off x="5638800" y="914400"/>
            <a:ext cx="1828800" cy="762000"/>
          </a:xfrm>
          <a:prstGeom prst="borderCallout1">
            <a:avLst>
              <a:gd name="adj1" fmla="val 982"/>
              <a:gd name="adj2" fmla="val -595"/>
              <a:gd name="adj3" fmla="val 115599"/>
              <a:gd name="adj4" fmla="val -930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3 polygons share the same </a:t>
            </a:r>
            <a:r>
              <a:rPr lang="en-US" sz="1600" dirty="0" err="1" smtClean="0"/>
              <a:t>mapunit</a:t>
            </a:r>
            <a:r>
              <a:rPr lang="en-US" sz="1600" dirty="0" smtClean="0"/>
              <a:t> (</a:t>
            </a:r>
            <a:r>
              <a:rPr lang="en-US" sz="1600" dirty="0" err="1" smtClean="0"/>
              <a:t>mukey</a:t>
            </a:r>
            <a:r>
              <a:rPr lang="en-US" sz="1600" dirty="0" smtClean="0"/>
              <a:t> 673265)</a:t>
            </a:r>
            <a:endParaRPr lang="en-US" sz="1600" dirty="0"/>
          </a:p>
        </p:txBody>
      </p:sp>
      <p:sp>
        <p:nvSpPr>
          <p:cNvPr id="7" name="Line Callout 1 6"/>
          <p:cNvSpPr/>
          <p:nvPr/>
        </p:nvSpPr>
        <p:spPr>
          <a:xfrm>
            <a:off x="6324600" y="2819400"/>
            <a:ext cx="2362200" cy="838200"/>
          </a:xfrm>
          <a:prstGeom prst="borderCallout1">
            <a:avLst>
              <a:gd name="adj1" fmla="val 982"/>
              <a:gd name="adj2" fmla="val -595"/>
              <a:gd name="adj3" fmla="val 121384"/>
              <a:gd name="adj4" fmla="val -609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Mapunit</a:t>
            </a:r>
            <a:r>
              <a:rPr lang="en-US" sz="1600" dirty="0" smtClean="0"/>
              <a:t> s7304 has 10 components in different percentages</a:t>
            </a:r>
            <a:endParaRPr lang="en-US" sz="1600" dirty="0"/>
          </a:p>
        </p:txBody>
      </p:sp>
      <p:sp>
        <p:nvSpPr>
          <p:cNvPr id="8" name="Line Callout 1 7"/>
          <p:cNvSpPr/>
          <p:nvPr/>
        </p:nvSpPr>
        <p:spPr>
          <a:xfrm>
            <a:off x="6629400" y="5181600"/>
            <a:ext cx="2362200" cy="838200"/>
          </a:xfrm>
          <a:prstGeom prst="borderCallout1">
            <a:avLst>
              <a:gd name="adj1" fmla="val 982"/>
              <a:gd name="adj2" fmla="val -595"/>
              <a:gd name="adj3" fmla="val -82512"/>
              <a:gd name="adj4" fmla="val -1909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First component (</a:t>
            </a:r>
            <a:r>
              <a:rPr lang="en-US" sz="1600" dirty="0" err="1" smtClean="0"/>
              <a:t>cokey</a:t>
            </a:r>
            <a:r>
              <a:rPr lang="en-US" sz="1600" dirty="0" smtClean="0"/>
              <a:t> 673265:1022795) has 2 layers</a:t>
            </a:r>
            <a:endParaRPr lang="en-US" sz="16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20908-0674-4BD0-A2FE-4C4033F4437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ATTRIBUTES TABLE-SSURGO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1270" t="12698" r="4762" b="12698"/>
          <a:stretch>
            <a:fillRect/>
          </a:stretch>
        </p:blipFill>
        <p:spPr bwMode="auto">
          <a:xfrm>
            <a:off x="914400" y="1600200"/>
            <a:ext cx="7438417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 l="16495" t="12371" r="4124" b="40893"/>
          <a:stretch>
            <a:fillRect/>
          </a:stretch>
        </p:blipFill>
        <p:spPr bwMode="auto">
          <a:xfrm>
            <a:off x="1600200" y="2133600"/>
            <a:ext cx="6902824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Line Callout 1 6"/>
          <p:cNvSpPr/>
          <p:nvPr/>
        </p:nvSpPr>
        <p:spPr>
          <a:xfrm>
            <a:off x="6553200" y="2286000"/>
            <a:ext cx="1600200" cy="762000"/>
          </a:xfrm>
          <a:prstGeom prst="borderCallout1">
            <a:avLst>
              <a:gd name="adj1" fmla="val -1250"/>
              <a:gd name="adj2" fmla="val -1530"/>
              <a:gd name="adj3" fmla="val 93545"/>
              <a:gd name="adj4" fmla="val -1720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100 polygons represent one </a:t>
            </a:r>
            <a:r>
              <a:rPr lang="en-US" sz="1600" dirty="0" err="1" smtClean="0"/>
              <a:t>mapunit</a:t>
            </a:r>
            <a:endParaRPr lang="en-US" sz="1600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191000" y="3048000"/>
            <a:ext cx="2362200" cy="198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ine Callout 1 10"/>
          <p:cNvSpPr/>
          <p:nvPr/>
        </p:nvSpPr>
        <p:spPr>
          <a:xfrm>
            <a:off x="6858000" y="2819400"/>
            <a:ext cx="1676400" cy="914400"/>
          </a:xfrm>
          <a:prstGeom prst="borderCallout1">
            <a:avLst>
              <a:gd name="adj1" fmla="val 51130"/>
              <a:gd name="adj2" fmla="val -881"/>
              <a:gd name="adj3" fmla="val 108069"/>
              <a:gd name="adj4" fmla="val -1866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This </a:t>
            </a:r>
            <a:r>
              <a:rPr lang="en-US" sz="1600" dirty="0" err="1" smtClean="0"/>
              <a:t>mapunit</a:t>
            </a:r>
            <a:r>
              <a:rPr lang="en-US" sz="1600" dirty="0" smtClean="0"/>
              <a:t> (mukey:364641) represents 2 components</a:t>
            </a:r>
            <a:endParaRPr lang="en-US" sz="1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581400" y="2590800"/>
          <a:ext cx="3048001" cy="140970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018487"/>
                <a:gridCol w="1014757"/>
                <a:gridCol w="1014757"/>
              </a:tblGrid>
              <a:tr h="3524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SSURGO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STATSGO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POLYGON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2294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MAP UNIT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COMPONENT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38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20908-0674-4BD0-A2FE-4C4033F4437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1382</TotalTime>
  <Words>329</Words>
  <Application>Microsoft Office PowerPoint</Application>
  <PresentationFormat>On-screen Show (4:3)</PresentationFormat>
  <Paragraphs>117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Civic</vt:lpstr>
      <vt:lpstr>SOIL MAP OF THE PECOS RIVER BASIN</vt:lpstr>
      <vt:lpstr>OBJECTIVES</vt:lpstr>
      <vt:lpstr>DIGITAL SOILS DATA FOR  HYDROLOGIC MODELLING</vt:lpstr>
      <vt:lpstr>STUDY AREA</vt:lpstr>
      <vt:lpstr>DATA SOURCE FOR SOILS</vt:lpstr>
      <vt:lpstr>SPATIAL DATA</vt:lpstr>
      <vt:lpstr>RELATIONSHIP BETWEEN SPATIAL &amp; TABULAR DATA</vt:lpstr>
      <vt:lpstr>ATTRIBUTES TABLE-STATSGO</vt:lpstr>
      <vt:lpstr>ATTRIBUTES TABLE-SSURGO</vt:lpstr>
      <vt:lpstr>RESULTS</vt:lpstr>
      <vt:lpstr>RESULTS</vt:lpstr>
      <vt:lpstr>QUESTIONS?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SOIL MAP OF THE PECOS RIVER BASIN</dc:title>
  <dc:creator>sy4523</dc:creator>
  <cp:lastModifiedBy>sedat</cp:lastModifiedBy>
  <cp:revision>122</cp:revision>
  <dcterms:created xsi:type="dcterms:W3CDTF">2009-11-20T18:45:05Z</dcterms:created>
  <dcterms:modified xsi:type="dcterms:W3CDTF">2009-11-24T08:33:53Z</dcterms:modified>
</cp:coreProperties>
</file>