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229-683B-4566-B91D-2A0F82B5C3A6}" type="datetimeFigureOut">
              <a:rPr lang="es-SV" smtClean="0"/>
              <a:pPr/>
              <a:t>02/12/2010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CFAD-4E7B-4D0D-8020-F75FF6532EF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US" dirty="0" smtClean="0"/>
              <a:t>Flooding in San Salvador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Carlos Felipe Gutierrez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Fall 2010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 descr="f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608512" cy="3410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6" name="5 Marcador de contenido" descr="trmpj_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77452" cy="55774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s-SV" dirty="0"/>
          </a:p>
        </p:txBody>
      </p:sp>
      <p:pic>
        <p:nvPicPr>
          <p:cNvPr id="4" name="3 Marcador de contenido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854" y="980728"/>
            <a:ext cx="7835586" cy="58283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spots</a:t>
            </a:r>
            <a:endParaRPr lang="es-SV" dirty="0"/>
          </a:p>
        </p:txBody>
      </p:sp>
      <p:pic>
        <p:nvPicPr>
          <p:cNvPr id="4" name="3 Marcador de contenido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00574"/>
            <a:ext cx="6120680" cy="50444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rain stations use?</a:t>
            </a:r>
            <a:endParaRPr lang="es-SV" dirty="0"/>
          </a:p>
        </p:txBody>
      </p:sp>
      <p:pic>
        <p:nvPicPr>
          <p:cNvPr id="4" name="3 Marcador de contenido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8955"/>
            <a:ext cx="8229600" cy="43284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quantity creates floods</a:t>
            </a:r>
            <a:endParaRPr lang="es-SV" dirty="0"/>
          </a:p>
        </p:txBody>
      </p:sp>
      <p:pic>
        <p:nvPicPr>
          <p:cNvPr id="4" name="3 Marcador de contenido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7458" y="1412776"/>
            <a:ext cx="7452731" cy="4713387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62373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http://www.youtube.com/watch?v=ue1vJPS7cPs</a:t>
            </a:r>
            <a:endParaRPr lang="es-SV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always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Imagen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8136904" cy="5146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achieved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Identified the drainage rivers</a:t>
            </a:r>
            <a:br>
              <a:rPr lang="en-US" dirty="0" smtClean="0"/>
            </a:br>
            <a:r>
              <a:rPr lang="en-US" sz="2800" dirty="0" smtClean="0"/>
              <a:t>-</a:t>
            </a:r>
            <a:r>
              <a:rPr lang="en-US" sz="2800" dirty="0" err="1" smtClean="0"/>
              <a:t>Acelhuate</a:t>
            </a:r>
            <a:r>
              <a:rPr lang="en-US" sz="2800" dirty="0" smtClean="0"/>
              <a:t> River and Las </a:t>
            </a:r>
            <a:r>
              <a:rPr lang="en-US" sz="2800" dirty="0" err="1" smtClean="0"/>
              <a:t>Cañas</a:t>
            </a:r>
            <a:r>
              <a:rPr lang="en-US" sz="2800" dirty="0" smtClean="0"/>
              <a:t> River</a:t>
            </a:r>
            <a:br>
              <a:rPr lang="en-US" sz="2800" dirty="0" smtClean="0"/>
            </a:br>
            <a:r>
              <a:rPr lang="en-US" sz="2800" dirty="0" smtClean="0"/>
              <a:t>-Manmade drainages were not available for me</a:t>
            </a:r>
          </a:p>
          <a:p>
            <a:r>
              <a:rPr lang="en-US" dirty="0" smtClean="0"/>
              <a:t>Identified major flood spots</a:t>
            </a:r>
            <a:br>
              <a:rPr lang="en-US" dirty="0" smtClean="0"/>
            </a:br>
            <a:r>
              <a:rPr lang="en-US" dirty="0" smtClean="0"/>
              <a:t>-La Malaga, La Vega, Santa Anita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Tutunichapa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Soyapango</a:t>
            </a:r>
            <a:r>
              <a:rPr lang="en-US" dirty="0" smtClean="0"/>
              <a:t> close to Las </a:t>
            </a:r>
            <a:r>
              <a:rPr lang="en-US" dirty="0" err="1" smtClean="0"/>
              <a:t>Cañas</a:t>
            </a:r>
            <a:r>
              <a:rPr lang="en-US" dirty="0" smtClean="0"/>
              <a:t> River</a:t>
            </a:r>
            <a:br>
              <a:rPr lang="en-US" dirty="0" smtClean="0"/>
            </a:br>
            <a:r>
              <a:rPr lang="en-US" dirty="0" smtClean="0"/>
              <a:t>-Colonia Escalon, </a:t>
            </a:r>
            <a:r>
              <a:rPr lang="en-US" dirty="0" err="1" smtClean="0"/>
              <a:t>Mejicanos</a:t>
            </a:r>
            <a:r>
              <a:rPr lang="en-US" dirty="0" smtClean="0"/>
              <a:t>  (North west)</a:t>
            </a:r>
            <a:endParaRPr lang="en-US" dirty="0" smtClean="0"/>
          </a:p>
          <a:p>
            <a:r>
              <a:rPr lang="en-US" dirty="0" smtClean="0"/>
              <a:t>Realized how limited the data is</a:t>
            </a:r>
          </a:p>
          <a:p>
            <a:endParaRPr lang="es-SV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done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gages throughout the city</a:t>
            </a:r>
          </a:p>
          <a:p>
            <a:r>
              <a:rPr lang="en-US" dirty="0" smtClean="0"/>
              <a:t>24 hour continuous rain gages</a:t>
            </a:r>
          </a:p>
          <a:p>
            <a:r>
              <a:rPr lang="en-US" dirty="0" smtClean="0"/>
              <a:t>Estimate how the impervious cover is growing</a:t>
            </a:r>
          </a:p>
          <a:p>
            <a:r>
              <a:rPr lang="en-US" dirty="0" smtClean="0"/>
              <a:t>Make the data available!!!</a:t>
            </a:r>
          </a:p>
          <a:p>
            <a:r>
              <a:rPr lang="en-US" dirty="0" smtClean="0"/>
              <a:t>More strict design</a:t>
            </a:r>
            <a:endParaRPr lang="es-SV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Question?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09120"/>
            <a:ext cx="7211144" cy="1617043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https://webspace.utexas.edu/cfg328/www/Term%20Paper.htm</a:t>
            </a:r>
          </a:p>
          <a:p>
            <a:r>
              <a:rPr lang="en-US" dirty="0" smtClean="0"/>
              <a:t>azsakufel@mail.utexas.edu</a:t>
            </a:r>
            <a:endParaRPr lang="es-SV" dirty="0"/>
          </a:p>
        </p:txBody>
      </p:sp>
      <p:pic>
        <p:nvPicPr>
          <p:cNvPr id="4" name="3 Imagen" descr="Dwight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28625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Obtaining main drainages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What was achieved</a:t>
            </a:r>
          </a:p>
          <a:p>
            <a:r>
              <a:rPr lang="en-US" dirty="0" smtClean="0"/>
              <a:t>What has to be done </a:t>
            </a:r>
            <a:endParaRPr lang="es-S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US" dirty="0" smtClean="0"/>
              <a:t>Severe flooding causes fatalities and property damages every year</a:t>
            </a:r>
          </a:p>
          <a:p>
            <a:r>
              <a:rPr lang="en-US" dirty="0" smtClean="0"/>
              <a:t>Overpopulation of the city from 0.5 million to 1.5 million</a:t>
            </a:r>
          </a:p>
          <a:p>
            <a:r>
              <a:rPr lang="en-US" dirty="0" smtClean="0"/>
              <a:t>People living in constant danger</a:t>
            </a:r>
          </a:p>
        </p:txBody>
      </p:sp>
      <p:pic>
        <p:nvPicPr>
          <p:cNvPr id="4" name="3 Imagen" descr="principal_multi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513" y="1916832"/>
            <a:ext cx="4028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Acelhuate mala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120680" cy="45905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272808" cy="4525963"/>
          </a:xfrm>
        </p:spPr>
        <p:txBody>
          <a:bodyPr/>
          <a:lstStyle/>
          <a:p>
            <a:r>
              <a:rPr lang="en-US" dirty="0" smtClean="0"/>
              <a:t>Identify main drainage rivers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major flood spots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Obtain values of rainfall that would cause flood for a particular place</a:t>
            </a:r>
          </a:p>
          <a:p>
            <a:pPr>
              <a:buNone/>
            </a:pPr>
            <a:endParaRPr lang="es-S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Main Drainages</a:t>
            </a:r>
            <a:endParaRPr lang="es-SV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176464" cy="2461879"/>
          </a:xfrm>
        </p:spPr>
      </p:pic>
      <p:pic>
        <p:nvPicPr>
          <p:cNvPr id="5" name="4 Imagen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861048"/>
            <a:ext cx="4177531" cy="2402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Include a </a:t>
            </a:r>
            <a:r>
              <a:rPr lang="en-US" dirty="0" err="1" smtClean="0"/>
              <a:t>basemap</a:t>
            </a:r>
            <a:endParaRPr lang="es-SV" dirty="0"/>
          </a:p>
        </p:txBody>
      </p:sp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831454" cy="3201913"/>
          </a:xfrm>
        </p:spPr>
      </p:pic>
      <p:pic>
        <p:nvPicPr>
          <p:cNvPr id="5" name="3 Marcador de contenido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4896544" cy="24222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4320480" cy="523241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Main Drainage of the Metropolitan Area of San Salvador</a:t>
            </a:r>
            <a:endParaRPr lang="es-SV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Service of Territorial Studies (SNET)</a:t>
            </a:r>
          </a:p>
          <a:p>
            <a:r>
              <a:rPr lang="en-US" dirty="0" smtClean="0"/>
              <a:t>Very limited data:</a:t>
            </a:r>
            <a:br>
              <a:rPr lang="en-US" dirty="0" smtClean="0"/>
            </a:br>
            <a:r>
              <a:rPr lang="en-US" dirty="0" smtClean="0"/>
              <a:t>- 1 stream gage station</a:t>
            </a:r>
            <a:br>
              <a:rPr lang="en-US" dirty="0" smtClean="0"/>
            </a:br>
            <a:r>
              <a:rPr lang="en-US" dirty="0" smtClean="0"/>
              <a:t>- 3 continuous rain gage stations</a:t>
            </a:r>
            <a:br>
              <a:rPr lang="en-US" dirty="0" smtClean="0"/>
            </a:br>
            <a:r>
              <a:rPr lang="en-US" dirty="0" smtClean="0"/>
              <a:t>- 3 intermittent rain gage stations</a:t>
            </a:r>
          </a:p>
          <a:p>
            <a:r>
              <a:rPr lang="en-US" dirty="0" smtClean="0"/>
              <a:t>Bureaucracy</a:t>
            </a:r>
          </a:p>
          <a:p>
            <a:r>
              <a:rPr lang="en-US" dirty="0" smtClean="0"/>
              <a:t>Reading studies made by SNET (Water related disasters)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145</Words>
  <Application>Microsoft Office PowerPoint</Application>
  <PresentationFormat>Presentación en pantalla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Flooding in San Salvador</vt:lpstr>
      <vt:lpstr>Outline</vt:lpstr>
      <vt:lpstr>The Problem</vt:lpstr>
      <vt:lpstr>Diapositiva 4</vt:lpstr>
      <vt:lpstr>Objectives</vt:lpstr>
      <vt:lpstr>Obtaining Main Drainages</vt:lpstr>
      <vt:lpstr>Include a basemap</vt:lpstr>
      <vt:lpstr>Diapositiva 8</vt:lpstr>
      <vt:lpstr>Data Acquisition</vt:lpstr>
      <vt:lpstr>Diapositiva 10</vt:lpstr>
      <vt:lpstr>Analysis</vt:lpstr>
      <vt:lpstr>Flood spots</vt:lpstr>
      <vt:lpstr>Which rain stations use?</vt:lpstr>
      <vt:lpstr>Rain quantity creates floods</vt:lpstr>
      <vt:lpstr>Not always</vt:lpstr>
      <vt:lpstr>What was achieved</vt:lpstr>
      <vt:lpstr>What needs to be done</vt:lpstr>
      <vt:lpstr>Question?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in San Salvador</dc:title>
  <dc:creator>Saku</dc:creator>
  <cp:lastModifiedBy>Saku</cp:lastModifiedBy>
  <cp:revision>19</cp:revision>
  <dcterms:created xsi:type="dcterms:W3CDTF">2010-12-02T08:55:38Z</dcterms:created>
  <dcterms:modified xsi:type="dcterms:W3CDTF">2010-12-02T16:25:44Z</dcterms:modified>
</cp:coreProperties>
</file>