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65" r:id="rId5"/>
    <p:sldId id="259" r:id="rId6"/>
    <p:sldId id="261" r:id="rId7"/>
    <p:sldId id="260" r:id="rId8"/>
    <p:sldId id="264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72" autoAdjust="0"/>
    <p:restoredTop sz="94660"/>
  </p:normalViewPr>
  <p:slideViewPr>
    <p:cSldViewPr>
      <p:cViewPr varScale="1">
        <p:scale>
          <a:sx n="107" d="100"/>
          <a:sy n="10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B47DD5C-1D55-458E-ACC4-9069FF7FFE06}" type="datetimeFigureOut">
              <a:rPr lang="en-US" smtClean="0"/>
              <a:pPr/>
              <a:t>11/23/2010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EAEE9B5-34EC-4F54-9D12-0AEE15E523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Marble Falls Flood of 2007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Houston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399032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Marble Falls Flood of 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0574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Where were the most dangerous spots to be?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was the storm water quality and its affects?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048000" cy="484346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During </a:t>
            </a:r>
            <a:r>
              <a:rPr lang="en-US" dirty="0" smtClean="0"/>
              <a:t>the night of the 26</a:t>
            </a:r>
            <a:r>
              <a:rPr lang="en-US" baseline="30000" dirty="0" smtClean="0"/>
              <a:t>th</a:t>
            </a:r>
            <a:r>
              <a:rPr lang="en-US" dirty="0" smtClean="0"/>
              <a:t> and   morning of the 27</a:t>
            </a:r>
            <a:r>
              <a:rPr lang="en-US" baseline="30000" dirty="0" smtClean="0"/>
              <a:t>th</a:t>
            </a:r>
            <a:r>
              <a:rPr lang="en-US" dirty="0" smtClean="0"/>
              <a:t>, 19 inches </a:t>
            </a:r>
            <a:r>
              <a:rPr lang="en-US" dirty="0" smtClean="0"/>
              <a:t>of rain fell on </a:t>
            </a:r>
            <a:r>
              <a:rPr lang="en-US" smtClean="0"/>
              <a:t>one community</a:t>
            </a:r>
            <a:endParaRPr lang="en-US" dirty="0" smtClean="0"/>
          </a:p>
        </p:txBody>
      </p:sp>
      <p:pic>
        <p:nvPicPr>
          <p:cNvPr id="5" name="Picture 4" descr="800px-FEMA_-_30765_-_Flood_recovery_in_Tex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419600"/>
            <a:ext cx="3431145" cy="2286000"/>
          </a:xfrm>
          <a:prstGeom prst="rect">
            <a:avLst/>
          </a:prstGeom>
        </p:spPr>
      </p:pic>
      <p:pic>
        <p:nvPicPr>
          <p:cNvPr id="7" name="Picture 6" descr="n54601451_31102484_5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28600"/>
            <a:ext cx="3434687" cy="2286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53189" t="51609" r="13391" b="13012"/>
          <a:stretch>
            <a:fillRect/>
          </a:stretch>
        </p:blipFill>
        <p:spPr bwMode="auto">
          <a:xfrm>
            <a:off x="5410200" y="2286000"/>
            <a:ext cx="3505200" cy="231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Repercussions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</a:t>
            </a:r>
            <a:r>
              <a:rPr lang="en-US" dirty="0" smtClean="0"/>
              <a:t>ashed </a:t>
            </a:r>
            <a:r>
              <a:rPr lang="en-US" dirty="0" smtClean="0"/>
              <a:t>out bridges, </a:t>
            </a:r>
            <a:endParaRPr lang="en-US" dirty="0" smtClean="0"/>
          </a:p>
          <a:p>
            <a:r>
              <a:rPr lang="en-US" dirty="0" smtClean="0"/>
              <a:t>Boat </a:t>
            </a:r>
            <a:r>
              <a:rPr lang="en-US" dirty="0" smtClean="0"/>
              <a:t>docks were immersed in </a:t>
            </a:r>
            <a:r>
              <a:rPr lang="en-US" dirty="0" smtClean="0"/>
              <a:t>water</a:t>
            </a:r>
          </a:p>
          <a:p>
            <a:r>
              <a:rPr lang="en-US" dirty="0" smtClean="0"/>
              <a:t>A</a:t>
            </a:r>
            <a:r>
              <a:rPr lang="en-US" dirty="0" smtClean="0"/>
              <a:t>t </a:t>
            </a:r>
            <a:r>
              <a:rPr lang="en-US" dirty="0" smtClean="0"/>
              <a:t>least 150 businesses were </a:t>
            </a:r>
            <a:r>
              <a:rPr lang="en-US" dirty="0" smtClean="0"/>
              <a:t>damaged</a:t>
            </a:r>
          </a:p>
          <a:p>
            <a:r>
              <a:rPr lang="en-US" dirty="0" smtClean="0"/>
              <a:t>L</a:t>
            </a:r>
            <a:r>
              <a:rPr lang="en-US" dirty="0" smtClean="0"/>
              <a:t>eft </a:t>
            </a:r>
            <a:r>
              <a:rPr lang="en-US" dirty="0" smtClean="0"/>
              <a:t>people stranded on rooftops and in trees</a:t>
            </a:r>
          </a:p>
          <a:p>
            <a:r>
              <a:rPr lang="en-US" dirty="0" smtClean="0"/>
              <a:t>Water treatment plant damaged leaving water unusable even if boiled</a:t>
            </a:r>
          </a:p>
          <a:p>
            <a:r>
              <a:rPr lang="en-US" dirty="0" smtClean="0"/>
              <a:t>Recreational </a:t>
            </a:r>
            <a:r>
              <a:rPr lang="en-US" dirty="0" smtClean="0"/>
              <a:t>band on </a:t>
            </a:r>
            <a:r>
              <a:rPr lang="en-US" dirty="0" smtClean="0"/>
              <a:t>lakes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2819400"/>
            <a:ext cx="3352800" cy="3429000"/>
          </a:xfrm>
        </p:spPr>
        <p:txBody>
          <a:bodyPr/>
          <a:lstStyle/>
          <a:p>
            <a:r>
              <a:rPr lang="en-US" dirty="0" smtClean="0"/>
              <a:t>Lake LBJ Basin</a:t>
            </a:r>
          </a:p>
          <a:p>
            <a:r>
              <a:rPr lang="en-US" dirty="0" smtClean="0"/>
              <a:t>Lake Travis Basin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3958" t="9375" r="14583" b="7292"/>
          <a:stretch>
            <a:fillRect/>
          </a:stretch>
        </p:blipFill>
        <p:spPr bwMode="auto">
          <a:xfrm>
            <a:off x="533400" y="1828800"/>
            <a:ext cx="44958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Marble Falls Month of Rain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4896" t="20000" r="19792" b="21667"/>
          <a:stretch>
            <a:fillRect/>
          </a:stretch>
        </p:blipFill>
        <p:spPr bwMode="auto">
          <a:xfrm>
            <a:off x="304800" y="3352800"/>
            <a:ext cx="39776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7708" t="26042" r="2083" b="8958"/>
          <a:stretch>
            <a:fillRect/>
          </a:stretch>
        </p:blipFill>
        <p:spPr bwMode="auto">
          <a:xfrm>
            <a:off x="3657600" y="1752600"/>
            <a:ext cx="5265616" cy="2667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1409700" y="2705100"/>
            <a:ext cx="3200400" cy="1295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362200" y="4419600"/>
            <a:ext cx="1295400" cy="533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Rain Time Series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1250" t="13333" r="15625" b="6667"/>
          <a:stretch>
            <a:fillRect/>
          </a:stretch>
        </p:blipFill>
        <p:spPr bwMode="auto">
          <a:xfrm>
            <a:off x="1143000" y="304800"/>
            <a:ext cx="388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1250" t="12708" r="15625" b="5625"/>
          <a:stretch>
            <a:fillRect/>
          </a:stretch>
        </p:blipFill>
        <p:spPr bwMode="auto">
          <a:xfrm>
            <a:off x="4724400" y="2743200"/>
            <a:ext cx="3886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2083" t="66667" r="86458" b="13958"/>
          <a:stretch>
            <a:fillRect/>
          </a:stretch>
        </p:blipFill>
        <p:spPr bwMode="auto">
          <a:xfrm>
            <a:off x="6400800" y="533400"/>
            <a:ext cx="1371600" cy="144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417" t="10486" r="25000" b="7847"/>
          <a:stretch>
            <a:fillRect/>
          </a:stretch>
        </p:blipFill>
        <p:spPr bwMode="auto">
          <a:xfrm>
            <a:off x="533400" y="1979195"/>
            <a:ext cx="3429000" cy="442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0" y="2590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lower elevations occur around Marble Falls.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3276600" y="2913966"/>
            <a:ext cx="1295400" cy="135323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To-do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quality data to see what the affects of the rain were on the lakes</a:t>
            </a:r>
          </a:p>
          <a:p>
            <a:r>
              <a:rPr lang="en-US" dirty="0" smtClean="0"/>
              <a:t>Finish DEM processing to find where the most dangerous parts of Marble Falls were during the Flood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160</TotalTime>
  <Words>151</Words>
  <Application>Microsoft Office PowerPoint</Application>
  <PresentationFormat>On-screen Show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Verve</vt:lpstr>
      <vt:lpstr>Marble Falls Flood of 2007</vt:lpstr>
      <vt:lpstr>Marble Falls Flood of 2007</vt:lpstr>
      <vt:lpstr>Background</vt:lpstr>
      <vt:lpstr>Repercussions</vt:lpstr>
      <vt:lpstr>Watersheds</vt:lpstr>
      <vt:lpstr>Marble Falls Month of Rain</vt:lpstr>
      <vt:lpstr>Rain Time Series</vt:lpstr>
      <vt:lpstr>DEM</vt:lpstr>
      <vt:lpstr>To-do list</vt:lpstr>
      <vt:lpstr>Questions?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Marble Falls Flood of 2007</dc:title>
  <dc:creator>Houston</dc:creator>
  <cp:lastModifiedBy>Houston</cp:lastModifiedBy>
  <cp:revision>16</cp:revision>
  <dcterms:created xsi:type="dcterms:W3CDTF">2010-11-23T08:21:09Z</dcterms:created>
  <dcterms:modified xsi:type="dcterms:W3CDTF">2010-11-23T14:40:01Z</dcterms:modified>
</cp:coreProperties>
</file>