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rgrossko\Documents\Rollingwood\Supporting%20Docss\target_area_use_summary_ex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30749004475713E-2"/>
          <c:y val="0.25212630797931829"/>
          <c:w val="0.46642555756479809"/>
          <c:h val="0.70763592918268947"/>
        </c:manualLayout>
      </c:layout>
      <c:pieChart>
        <c:varyColors val="1"/>
        <c:ser>
          <c:idx val="0"/>
          <c:order val="0"/>
          <c:tx>
            <c:strRef>
              <c:f>target_area_use_summary_export!$E$34</c:f>
              <c:strCache>
                <c:ptCount val="1"/>
                <c:pt idx="0">
                  <c:v>Acres</c:v>
                </c:pt>
              </c:strCache>
            </c:strRef>
          </c:tx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cat>
            <c:strRef>
              <c:f>target_area_use_summary_export!$A$35:$A$40</c:f>
              <c:strCache>
                <c:ptCount val="6"/>
                <c:pt idx="0">
                  <c:v>Single Family</c:v>
                </c:pt>
                <c:pt idx="1">
                  <c:v>Duplexes</c:v>
                </c:pt>
                <c:pt idx="2">
                  <c:v>Educational</c:v>
                </c:pt>
                <c:pt idx="3">
                  <c:v>Cemetaries</c:v>
                </c:pt>
                <c:pt idx="4">
                  <c:v>Parks/Greenbelts</c:v>
                </c:pt>
                <c:pt idx="5">
                  <c:v>Non-Irrigated</c:v>
                </c:pt>
              </c:strCache>
            </c:strRef>
          </c:cat>
          <c:val>
            <c:numRef>
              <c:f>target_area_use_summary_export!$E$35:$E$40</c:f>
              <c:numCache>
                <c:formatCode>0.00</c:formatCode>
                <c:ptCount val="6"/>
                <c:pt idx="0">
                  <c:v>433.29249363899999</c:v>
                </c:pt>
                <c:pt idx="1">
                  <c:v>8.4454661698500004</c:v>
                </c:pt>
                <c:pt idx="2">
                  <c:v>30.9579296701</c:v>
                </c:pt>
                <c:pt idx="3">
                  <c:v>83.931511664499993</c:v>
                </c:pt>
                <c:pt idx="4">
                  <c:v>53.582896671199997</c:v>
                </c:pt>
                <c:pt idx="5" formatCode="0.00000000000">
                  <c:v>30.426986981019997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7552771093486734"/>
          <c:y val="0.30690899957746026"/>
          <c:w val="0.31952955247682646"/>
          <c:h val="0.6529399345538692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9DE86-0300-4F7E-8F50-F2AEC8323E1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192632-BD36-4D7D-860F-EC617E66D311}">
      <dgm:prSet phldrT="[Text]"/>
      <dgm:spPr/>
      <dgm:t>
        <a:bodyPr/>
        <a:lstStyle/>
        <a:p>
          <a:r>
            <a:rPr lang="en-US" dirty="0" smtClean="0"/>
            <a:t>2009</a:t>
          </a:r>
          <a:endParaRPr lang="en-US" dirty="0"/>
        </a:p>
      </dgm:t>
    </dgm:pt>
    <dgm:pt modelId="{443B4CE1-8949-4E56-8E3F-0ED5D58A5984}" type="parTrans" cxnId="{0F609779-1DAC-49A5-93A0-EE44063995F6}">
      <dgm:prSet/>
      <dgm:spPr/>
      <dgm:t>
        <a:bodyPr/>
        <a:lstStyle/>
        <a:p>
          <a:endParaRPr lang="en-US"/>
        </a:p>
      </dgm:t>
    </dgm:pt>
    <dgm:pt modelId="{4D5C0AB2-16C8-4AE0-9FC0-E6A4554FB91E}" type="sibTrans" cxnId="{0F609779-1DAC-49A5-93A0-EE44063995F6}">
      <dgm:prSet/>
      <dgm:spPr/>
      <dgm:t>
        <a:bodyPr/>
        <a:lstStyle/>
        <a:p>
          <a:endParaRPr lang="en-US"/>
        </a:p>
      </dgm:t>
    </dgm:pt>
    <dgm:pt modelId="{69E17770-0589-44AE-9724-504813F3550A}">
      <dgm:prSet phldrT="[Text]"/>
      <dgm:spPr/>
      <dgm:t>
        <a:bodyPr/>
        <a:lstStyle/>
        <a:p>
          <a:r>
            <a:rPr lang="en-US" dirty="0" smtClean="0"/>
            <a:t>5.2 MGD</a:t>
          </a:r>
          <a:endParaRPr lang="en-US" dirty="0"/>
        </a:p>
      </dgm:t>
    </dgm:pt>
    <dgm:pt modelId="{EE9D0DE3-CC97-4647-9F81-2B99A9DAE623}" type="parTrans" cxnId="{E16A1F76-3E64-45E4-9207-BEB7C62532CA}">
      <dgm:prSet/>
      <dgm:spPr/>
      <dgm:t>
        <a:bodyPr/>
        <a:lstStyle/>
        <a:p>
          <a:endParaRPr lang="en-US"/>
        </a:p>
      </dgm:t>
    </dgm:pt>
    <dgm:pt modelId="{F1171438-01F5-426E-AEEB-4580A3868104}" type="sibTrans" cxnId="{E16A1F76-3E64-45E4-9207-BEB7C62532CA}">
      <dgm:prSet/>
      <dgm:spPr/>
      <dgm:t>
        <a:bodyPr/>
        <a:lstStyle/>
        <a:p>
          <a:endParaRPr lang="en-US"/>
        </a:p>
      </dgm:t>
    </dgm:pt>
    <dgm:pt modelId="{BDDE313B-7996-4F8C-BC67-D99D58C7C034}">
      <dgm:prSet phldrT="[Text]"/>
      <dgm:spPr/>
      <dgm:t>
        <a:bodyPr/>
        <a:lstStyle/>
        <a:p>
          <a:r>
            <a:rPr lang="en-US" dirty="0" smtClean="0"/>
            <a:t>15 MGD</a:t>
          </a:r>
          <a:endParaRPr lang="en-US" dirty="0"/>
        </a:p>
      </dgm:t>
    </dgm:pt>
    <dgm:pt modelId="{5310A719-17ED-4936-A33A-5258D8C058A3}" type="parTrans" cxnId="{8B192783-3C1B-4F81-A3CB-3932B52808D6}">
      <dgm:prSet/>
      <dgm:spPr/>
      <dgm:t>
        <a:bodyPr/>
        <a:lstStyle/>
        <a:p>
          <a:endParaRPr lang="en-US"/>
        </a:p>
      </dgm:t>
    </dgm:pt>
    <dgm:pt modelId="{94FDA404-0BFB-4DDF-9F38-A56A6C34A2E7}" type="sibTrans" cxnId="{8B192783-3C1B-4F81-A3CB-3932B52808D6}">
      <dgm:prSet/>
      <dgm:spPr/>
      <dgm:t>
        <a:bodyPr/>
        <a:lstStyle/>
        <a:p>
          <a:endParaRPr lang="en-US"/>
        </a:p>
      </dgm:t>
    </dgm:pt>
    <dgm:pt modelId="{BB1F9950-6849-4CAC-84E4-E97B69C1B241}">
      <dgm:prSet phldrT="[Text]"/>
      <dgm:spPr/>
      <dgm:t>
        <a:bodyPr/>
        <a:lstStyle/>
        <a:p>
          <a:r>
            <a:rPr lang="en-US" dirty="0" smtClean="0"/>
            <a:t>Primary Uses</a:t>
          </a:r>
          <a:endParaRPr lang="en-US" dirty="0"/>
        </a:p>
      </dgm:t>
    </dgm:pt>
    <dgm:pt modelId="{9DA813BA-CFDE-4E7D-B6AF-1BDADBE7B5FA}" type="parTrans" cxnId="{C7F2F616-FECF-4F80-B91D-1803541B4181}">
      <dgm:prSet/>
      <dgm:spPr/>
      <dgm:t>
        <a:bodyPr/>
        <a:lstStyle/>
        <a:p>
          <a:endParaRPr lang="en-US"/>
        </a:p>
      </dgm:t>
    </dgm:pt>
    <dgm:pt modelId="{4936B490-40A3-469A-8996-74836A008D02}" type="sibTrans" cxnId="{C7F2F616-FECF-4F80-B91D-1803541B4181}">
      <dgm:prSet/>
      <dgm:spPr/>
      <dgm:t>
        <a:bodyPr/>
        <a:lstStyle/>
        <a:p>
          <a:endParaRPr lang="en-US"/>
        </a:p>
      </dgm:t>
    </dgm:pt>
    <dgm:pt modelId="{020B8104-C648-45C7-BD23-73A9A374AA16}">
      <dgm:prSet phldrT="[Text]"/>
      <dgm:spPr/>
      <dgm:t>
        <a:bodyPr/>
        <a:lstStyle/>
        <a:p>
          <a:r>
            <a:rPr lang="en-US" dirty="0" smtClean="0"/>
            <a:t>Cooling water</a:t>
          </a:r>
          <a:endParaRPr lang="en-US" dirty="0"/>
        </a:p>
      </dgm:t>
    </dgm:pt>
    <dgm:pt modelId="{805CAB70-1DFE-4FFE-8E35-99FBA6C7D300}" type="parTrans" cxnId="{8D6DE3D5-C4C9-4693-B7D5-304FA70416C6}">
      <dgm:prSet/>
      <dgm:spPr/>
      <dgm:t>
        <a:bodyPr/>
        <a:lstStyle/>
        <a:p>
          <a:endParaRPr lang="en-US"/>
        </a:p>
      </dgm:t>
    </dgm:pt>
    <dgm:pt modelId="{C410458A-5427-4AF8-BBDE-93B19E735AA6}" type="sibTrans" cxnId="{8D6DE3D5-C4C9-4693-B7D5-304FA70416C6}">
      <dgm:prSet/>
      <dgm:spPr/>
      <dgm:t>
        <a:bodyPr/>
        <a:lstStyle/>
        <a:p>
          <a:endParaRPr lang="en-US"/>
        </a:p>
      </dgm:t>
    </dgm:pt>
    <dgm:pt modelId="{E07DD2EE-E670-4831-857E-4B0DDE75BB78}">
      <dgm:prSet phldrT="[Text]"/>
      <dgm:spPr/>
      <dgm:t>
        <a:bodyPr/>
        <a:lstStyle/>
        <a:p>
          <a:r>
            <a:rPr lang="en-US" dirty="0" smtClean="0"/>
            <a:t>Golf courses</a:t>
          </a:r>
          <a:endParaRPr lang="en-US" dirty="0"/>
        </a:p>
      </dgm:t>
    </dgm:pt>
    <dgm:pt modelId="{C2BF8F27-1835-4908-BB7E-F1A00D95395E}" type="parTrans" cxnId="{99762FBE-888F-435D-A07F-54578A90F234}">
      <dgm:prSet/>
      <dgm:spPr/>
      <dgm:t>
        <a:bodyPr/>
        <a:lstStyle/>
        <a:p>
          <a:endParaRPr lang="en-US"/>
        </a:p>
      </dgm:t>
    </dgm:pt>
    <dgm:pt modelId="{14900EC6-79A5-40AB-9AC5-B8BC6FA8B03A}" type="sibTrans" cxnId="{99762FBE-888F-435D-A07F-54578A90F234}">
      <dgm:prSet/>
      <dgm:spPr/>
      <dgm:t>
        <a:bodyPr/>
        <a:lstStyle/>
        <a:p>
          <a:endParaRPr lang="en-US"/>
        </a:p>
      </dgm:t>
    </dgm:pt>
    <dgm:pt modelId="{A51B1BCC-1673-408E-8E9D-70575A33C839}">
      <dgm:prSet phldrT="[Text]"/>
      <dgm:spPr/>
      <dgm:t>
        <a:bodyPr/>
        <a:lstStyle/>
        <a:p>
          <a:r>
            <a:rPr lang="en-US" dirty="0" smtClean="0"/>
            <a:t>2034</a:t>
          </a:r>
          <a:endParaRPr lang="en-US" dirty="0"/>
        </a:p>
      </dgm:t>
    </dgm:pt>
    <dgm:pt modelId="{B224BC63-A6A8-4848-892B-590D054F7344}" type="sibTrans" cxnId="{72B4A4D7-21B5-4E49-A5D9-70FE9CA465A0}">
      <dgm:prSet/>
      <dgm:spPr/>
      <dgm:t>
        <a:bodyPr/>
        <a:lstStyle/>
        <a:p>
          <a:endParaRPr lang="en-US"/>
        </a:p>
      </dgm:t>
    </dgm:pt>
    <dgm:pt modelId="{8BE7A98A-713B-4904-BFFD-A21449544C04}" type="parTrans" cxnId="{72B4A4D7-21B5-4E49-A5D9-70FE9CA465A0}">
      <dgm:prSet/>
      <dgm:spPr/>
      <dgm:t>
        <a:bodyPr/>
        <a:lstStyle/>
        <a:p>
          <a:endParaRPr lang="en-US"/>
        </a:p>
      </dgm:t>
    </dgm:pt>
    <dgm:pt modelId="{5E5E8C3A-BE92-4B4B-A825-D71CFE9398DE}">
      <dgm:prSet phldrT="[Text]"/>
      <dgm:spPr/>
      <dgm:t>
        <a:bodyPr/>
        <a:lstStyle/>
        <a:p>
          <a:r>
            <a:rPr lang="en-US" dirty="0" smtClean="0"/>
            <a:t>Landscape irrigation</a:t>
          </a:r>
          <a:endParaRPr lang="en-US" dirty="0"/>
        </a:p>
      </dgm:t>
    </dgm:pt>
    <dgm:pt modelId="{FC5FDACB-620B-4B10-8B27-62A915D78B61}" type="parTrans" cxnId="{30B56A23-091E-471F-B0AE-329FF8A6467D}">
      <dgm:prSet/>
      <dgm:spPr/>
      <dgm:t>
        <a:bodyPr/>
        <a:lstStyle/>
        <a:p>
          <a:endParaRPr lang="en-US"/>
        </a:p>
      </dgm:t>
    </dgm:pt>
    <dgm:pt modelId="{F1EC80B4-F4D1-4C08-9D57-A324E0F970EC}" type="sibTrans" cxnId="{30B56A23-091E-471F-B0AE-329FF8A6467D}">
      <dgm:prSet/>
      <dgm:spPr/>
      <dgm:t>
        <a:bodyPr/>
        <a:lstStyle/>
        <a:p>
          <a:endParaRPr lang="en-US"/>
        </a:p>
      </dgm:t>
    </dgm:pt>
    <dgm:pt modelId="{7BEDC0E5-06BA-4644-A332-FA09A0652381}">
      <dgm:prSet phldrT="[Text]"/>
      <dgm:spPr/>
      <dgm:t>
        <a:bodyPr/>
        <a:lstStyle/>
        <a:p>
          <a:r>
            <a:rPr lang="en-US" dirty="0" err="1" smtClean="0"/>
            <a:t>Avg</a:t>
          </a:r>
          <a:r>
            <a:rPr lang="en-US" dirty="0" smtClean="0"/>
            <a:t> potable water production of 142 MGD</a:t>
          </a:r>
          <a:endParaRPr lang="en-US" dirty="0"/>
        </a:p>
      </dgm:t>
    </dgm:pt>
    <dgm:pt modelId="{67369BD0-AC2D-4230-A1EF-B688A81C5863}" type="parTrans" cxnId="{BC147D4C-7937-41F8-ABFB-36F4DACCF8CD}">
      <dgm:prSet/>
      <dgm:spPr/>
      <dgm:t>
        <a:bodyPr/>
        <a:lstStyle/>
        <a:p>
          <a:endParaRPr lang="en-US"/>
        </a:p>
      </dgm:t>
    </dgm:pt>
    <dgm:pt modelId="{139DEA13-2D23-42B6-8504-EBAF156F752F}" type="sibTrans" cxnId="{BC147D4C-7937-41F8-ABFB-36F4DACCF8CD}">
      <dgm:prSet/>
      <dgm:spPr/>
      <dgm:t>
        <a:bodyPr/>
        <a:lstStyle/>
        <a:p>
          <a:endParaRPr lang="en-US"/>
        </a:p>
      </dgm:t>
    </dgm:pt>
    <dgm:pt modelId="{54A0E186-37FB-4F6E-A5B3-35FB1269DBE1}">
      <dgm:prSet phldrT="[Text]"/>
      <dgm:spPr/>
      <dgm:t>
        <a:bodyPr/>
        <a:lstStyle/>
        <a:p>
          <a:r>
            <a:rPr lang="en-US" dirty="0" err="1" smtClean="0"/>
            <a:t>Avg</a:t>
          </a:r>
          <a:r>
            <a:rPr lang="en-US" dirty="0" smtClean="0"/>
            <a:t> water production ???</a:t>
          </a:r>
          <a:endParaRPr lang="en-US" dirty="0"/>
        </a:p>
      </dgm:t>
    </dgm:pt>
    <dgm:pt modelId="{EB67CAC3-8EAA-421A-8811-5B3D1F5720A9}" type="parTrans" cxnId="{42946D62-1E7C-482C-B175-5DB4D8872D71}">
      <dgm:prSet/>
      <dgm:spPr/>
      <dgm:t>
        <a:bodyPr/>
        <a:lstStyle/>
        <a:p>
          <a:endParaRPr lang="en-US"/>
        </a:p>
      </dgm:t>
    </dgm:pt>
    <dgm:pt modelId="{C8F75686-6090-4BBD-9CE0-CAC9D619A0B8}" type="sibTrans" cxnId="{42946D62-1E7C-482C-B175-5DB4D8872D71}">
      <dgm:prSet/>
      <dgm:spPr/>
      <dgm:t>
        <a:bodyPr/>
        <a:lstStyle/>
        <a:p>
          <a:endParaRPr lang="en-US"/>
        </a:p>
      </dgm:t>
    </dgm:pt>
    <dgm:pt modelId="{EBEE0879-1E01-4108-B9B2-D632B2B321EC}">
      <dgm:prSet phldrT="[Text]"/>
      <dgm:spPr/>
      <dgm:t>
        <a:bodyPr/>
        <a:lstStyle/>
        <a:p>
          <a:r>
            <a:rPr lang="en-US" dirty="0" smtClean="0"/>
            <a:t>Summer residential landscape use: ~25%</a:t>
          </a:r>
          <a:endParaRPr lang="en-US" dirty="0"/>
        </a:p>
      </dgm:t>
    </dgm:pt>
    <dgm:pt modelId="{144DA2C0-BEA9-4040-9010-70A452A4C7CD}" type="parTrans" cxnId="{17678F6B-CC9B-427F-ACAE-8C371F18B1E5}">
      <dgm:prSet/>
      <dgm:spPr/>
      <dgm:t>
        <a:bodyPr/>
        <a:lstStyle/>
        <a:p>
          <a:endParaRPr lang="en-US"/>
        </a:p>
      </dgm:t>
    </dgm:pt>
    <dgm:pt modelId="{2BEC6868-9B0E-49CE-BA40-985716821C7C}" type="sibTrans" cxnId="{17678F6B-CC9B-427F-ACAE-8C371F18B1E5}">
      <dgm:prSet/>
      <dgm:spPr/>
      <dgm:t>
        <a:bodyPr/>
        <a:lstStyle/>
        <a:p>
          <a:endParaRPr lang="en-US"/>
        </a:p>
      </dgm:t>
    </dgm:pt>
    <dgm:pt modelId="{7C2239BE-3911-47B4-8A69-675EC354F869}" type="pres">
      <dgm:prSet presAssocID="{F6F9DE86-0300-4F7E-8F50-F2AEC8323E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3AB4FC-58AE-43F9-8508-62DC71EB48F9}" type="pres">
      <dgm:prSet presAssocID="{8E192632-BD36-4D7D-860F-EC617E66D311}" presName="composite" presStyleCnt="0"/>
      <dgm:spPr/>
    </dgm:pt>
    <dgm:pt modelId="{991E308D-5AED-4E8A-A2C6-05BD538FCE06}" type="pres">
      <dgm:prSet presAssocID="{8E192632-BD36-4D7D-860F-EC617E66D31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DE8C4-433D-454D-AFC2-E823F8292B49}" type="pres">
      <dgm:prSet presAssocID="{8E192632-BD36-4D7D-860F-EC617E66D31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B3F77-889A-4787-BE4F-FCCB75268E8F}" type="pres">
      <dgm:prSet presAssocID="{4D5C0AB2-16C8-4AE0-9FC0-E6A4554FB91E}" presName="space" presStyleCnt="0"/>
      <dgm:spPr/>
    </dgm:pt>
    <dgm:pt modelId="{B54FBD91-BDEA-4463-B292-EAB304CC00EF}" type="pres">
      <dgm:prSet presAssocID="{A51B1BCC-1673-408E-8E9D-70575A33C839}" presName="composite" presStyleCnt="0"/>
      <dgm:spPr/>
    </dgm:pt>
    <dgm:pt modelId="{D733377A-F30B-4500-98F0-F4A0C6F76B4A}" type="pres">
      <dgm:prSet presAssocID="{A51B1BCC-1673-408E-8E9D-70575A33C83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DFE2E-8E49-45AD-8582-B4F3D68995D4}" type="pres">
      <dgm:prSet presAssocID="{A51B1BCC-1673-408E-8E9D-70575A33C83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17E51-99AB-486F-B792-DB5F1D15493F}" type="pres">
      <dgm:prSet presAssocID="{B224BC63-A6A8-4848-892B-590D054F7344}" presName="space" presStyleCnt="0"/>
      <dgm:spPr/>
    </dgm:pt>
    <dgm:pt modelId="{7A1D2A32-95F0-4B30-B5E8-2217411A1007}" type="pres">
      <dgm:prSet presAssocID="{BB1F9950-6849-4CAC-84E4-E97B69C1B241}" presName="composite" presStyleCnt="0"/>
      <dgm:spPr/>
    </dgm:pt>
    <dgm:pt modelId="{1DC88531-A259-445F-9F8B-9124EEC39D00}" type="pres">
      <dgm:prSet presAssocID="{BB1F9950-6849-4CAC-84E4-E97B69C1B24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E9EE58-2C3B-4F0B-A734-ADE59EF1E91E}" type="pres">
      <dgm:prSet presAssocID="{BB1F9950-6849-4CAC-84E4-E97B69C1B24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A9AAC9-EA6D-48E6-8258-92BD824BE20E}" type="presOf" srcId="{E07DD2EE-E670-4831-857E-4B0DDE75BB78}" destId="{E7E9EE58-2C3B-4F0B-A734-ADE59EF1E91E}" srcOrd="0" destOrd="1" presId="urn:microsoft.com/office/officeart/2005/8/layout/hList1"/>
    <dgm:cxn modelId="{AC92F9AE-77F0-4C6A-85E2-043DBEF1520C}" type="presOf" srcId="{8E192632-BD36-4D7D-860F-EC617E66D311}" destId="{991E308D-5AED-4E8A-A2C6-05BD538FCE06}" srcOrd="0" destOrd="0" presId="urn:microsoft.com/office/officeart/2005/8/layout/hList1"/>
    <dgm:cxn modelId="{65CADEEA-0066-4C05-BA2F-0EC43C6864CA}" type="presOf" srcId="{EBEE0879-1E01-4108-B9B2-D632B2B321EC}" destId="{10ADE8C4-433D-454D-AFC2-E823F8292B49}" srcOrd="0" destOrd="2" presId="urn:microsoft.com/office/officeart/2005/8/layout/hList1"/>
    <dgm:cxn modelId="{9394E2B6-F203-47B3-917F-214EDEE02F8A}" type="presOf" srcId="{BB1F9950-6849-4CAC-84E4-E97B69C1B241}" destId="{1DC88531-A259-445F-9F8B-9124EEC39D00}" srcOrd="0" destOrd="0" presId="urn:microsoft.com/office/officeart/2005/8/layout/hList1"/>
    <dgm:cxn modelId="{17678F6B-CC9B-427F-ACAE-8C371F18B1E5}" srcId="{8E192632-BD36-4D7D-860F-EC617E66D311}" destId="{EBEE0879-1E01-4108-B9B2-D632B2B321EC}" srcOrd="2" destOrd="0" parTransId="{144DA2C0-BEA9-4040-9010-70A452A4C7CD}" sibTransId="{2BEC6868-9B0E-49CE-BA40-985716821C7C}"/>
    <dgm:cxn modelId="{E0EB3AF4-2334-444E-ADDD-A89498583487}" type="presOf" srcId="{7BEDC0E5-06BA-4644-A332-FA09A0652381}" destId="{10ADE8C4-433D-454D-AFC2-E823F8292B49}" srcOrd="0" destOrd="1" presId="urn:microsoft.com/office/officeart/2005/8/layout/hList1"/>
    <dgm:cxn modelId="{CD3FAB3D-401E-4FDE-9262-B08BEB3EAA0D}" type="presOf" srcId="{54A0E186-37FB-4F6E-A5B3-35FB1269DBE1}" destId="{6DBDFE2E-8E49-45AD-8582-B4F3D68995D4}" srcOrd="0" destOrd="1" presId="urn:microsoft.com/office/officeart/2005/8/layout/hList1"/>
    <dgm:cxn modelId="{76A57810-5823-4FB6-B228-3013EEEE3794}" type="presOf" srcId="{69E17770-0589-44AE-9724-504813F3550A}" destId="{10ADE8C4-433D-454D-AFC2-E823F8292B49}" srcOrd="0" destOrd="0" presId="urn:microsoft.com/office/officeart/2005/8/layout/hList1"/>
    <dgm:cxn modelId="{E16A1F76-3E64-45E4-9207-BEB7C62532CA}" srcId="{8E192632-BD36-4D7D-860F-EC617E66D311}" destId="{69E17770-0589-44AE-9724-504813F3550A}" srcOrd="0" destOrd="0" parTransId="{EE9D0DE3-CC97-4647-9F81-2B99A9DAE623}" sibTransId="{F1171438-01F5-426E-AEEB-4580A3868104}"/>
    <dgm:cxn modelId="{8D6DE3D5-C4C9-4693-B7D5-304FA70416C6}" srcId="{BB1F9950-6849-4CAC-84E4-E97B69C1B241}" destId="{020B8104-C648-45C7-BD23-73A9A374AA16}" srcOrd="0" destOrd="0" parTransId="{805CAB70-1DFE-4FFE-8E35-99FBA6C7D300}" sibTransId="{C410458A-5427-4AF8-BBDE-93B19E735AA6}"/>
    <dgm:cxn modelId="{B3F63D74-9972-4D80-91B4-8C1EC0609208}" type="presOf" srcId="{020B8104-C648-45C7-BD23-73A9A374AA16}" destId="{E7E9EE58-2C3B-4F0B-A734-ADE59EF1E91E}" srcOrd="0" destOrd="0" presId="urn:microsoft.com/office/officeart/2005/8/layout/hList1"/>
    <dgm:cxn modelId="{DA797F1D-00AB-4550-BE7F-BB15B91A4F0C}" type="presOf" srcId="{A51B1BCC-1673-408E-8E9D-70575A33C839}" destId="{D733377A-F30B-4500-98F0-F4A0C6F76B4A}" srcOrd="0" destOrd="0" presId="urn:microsoft.com/office/officeart/2005/8/layout/hList1"/>
    <dgm:cxn modelId="{329D6E64-7C95-4AA2-B891-C2726AC82FB4}" type="presOf" srcId="{5E5E8C3A-BE92-4B4B-A825-D71CFE9398DE}" destId="{E7E9EE58-2C3B-4F0B-A734-ADE59EF1E91E}" srcOrd="0" destOrd="2" presId="urn:microsoft.com/office/officeart/2005/8/layout/hList1"/>
    <dgm:cxn modelId="{C7F2F616-FECF-4F80-B91D-1803541B4181}" srcId="{F6F9DE86-0300-4F7E-8F50-F2AEC8323E18}" destId="{BB1F9950-6849-4CAC-84E4-E97B69C1B241}" srcOrd="2" destOrd="0" parTransId="{9DA813BA-CFDE-4E7D-B6AF-1BDADBE7B5FA}" sibTransId="{4936B490-40A3-469A-8996-74836A008D02}"/>
    <dgm:cxn modelId="{8B192783-3C1B-4F81-A3CB-3932B52808D6}" srcId="{A51B1BCC-1673-408E-8E9D-70575A33C839}" destId="{BDDE313B-7996-4F8C-BC67-D99D58C7C034}" srcOrd="0" destOrd="0" parTransId="{5310A719-17ED-4936-A33A-5258D8C058A3}" sibTransId="{94FDA404-0BFB-4DDF-9F38-A56A6C34A2E7}"/>
    <dgm:cxn modelId="{42946D62-1E7C-482C-B175-5DB4D8872D71}" srcId="{A51B1BCC-1673-408E-8E9D-70575A33C839}" destId="{54A0E186-37FB-4F6E-A5B3-35FB1269DBE1}" srcOrd="1" destOrd="0" parTransId="{EB67CAC3-8EAA-421A-8811-5B3D1F5720A9}" sibTransId="{C8F75686-6090-4BBD-9CE0-CAC9D619A0B8}"/>
    <dgm:cxn modelId="{99762FBE-888F-435D-A07F-54578A90F234}" srcId="{BB1F9950-6849-4CAC-84E4-E97B69C1B241}" destId="{E07DD2EE-E670-4831-857E-4B0DDE75BB78}" srcOrd="1" destOrd="0" parTransId="{C2BF8F27-1835-4908-BB7E-F1A00D95395E}" sibTransId="{14900EC6-79A5-40AB-9AC5-B8BC6FA8B03A}"/>
    <dgm:cxn modelId="{30B56A23-091E-471F-B0AE-329FF8A6467D}" srcId="{BB1F9950-6849-4CAC-84E4-E97B69C1B241}" destId="{5E5E8C3A-BE92-4B4B-A825-D71CFE9398DE}" srcOrd="2" destOrd="0" parTransId="{FC5FDACB-620B-4B10-8B27-62A915D78B61}" sibTransId="{F1EC80B4-F4D1-4C08-9D57-A324E0F970EC}"/>
    <dgm:cxn modelId="{1352495C-5433-4D24-BA38-F0E11FB770FC}" type="presOf" srcId="{F6F9DE86-0300-4F7E-8F50-F2AEC8323E18}" destId="{7C2239BE-3911-47B4-8A69-675EC354F869}" srcOrd="0" destOrd="0" presId="urn:microsoft.com/office/officeart/2005/8/layout/hList1"/>
    <dgm:cxn modelId="{BC147D4C-7937-41F8-ABFB-36F4DACCF8CD}" srcId="{8E192632-BD36-4D7D-860F-EC617E66D311}" destId="{7BEDC0E5-06BA-4644-A332-FA09A0652381}" srcOrd="1" destOrd="0" parTransId="{67369BD0-AC2D-4230-A1EF-B688A81C5863}" sibTransId="{139DEA13-2D23-42B6-8504-EBAF156F752F}"/>
    <dgm:cxn modelId="{62465B78-D119-4EEA-9794-EFA0A6EC222B}" type="presOf" srcId="{BDDE313B-7996-4F8C-BC67-D99D58C7C034}" destId="{6DBDFE2E-8E49-45AD-8582-B4F3D68995D4}" srcOrd="0" destOrd="0" presId="urn:microsoft.com/office/officeart/2005/8/layout/hList1"/>
    <dgm:cxn modelId="{72B4A4D7-21B5-4E49-A5D9-70FE9CA465A0}" srcId="{F6F9DE86-0300-4F7E-8F50-F2AEC8323E18}" destId="{A51B1BCC-1673-408E-8E9D-70575A33C839}" srcOrd="1" destOrd="0" parTransId="{8BE7A98A-713B-4904-BFFD-A21449544C04}" sibTransId="{B224BC63-A6A8-4848-892B-590D054F7344}"/>
    <dgm:cxn modelId="{0F609779-1DAC-49A5-93A0-EE44063995F6}" srcId="{F6F9DE86-0300-4F7E-8F50-F2AEC8323E18}" destId="{8E192632-BD36-4D7D-860F-EC617E66D311}" srcOrd="0" destOrd="0" parTransId="{443B4CE1-8949-4E56-8E3F-0ED5D58A5984}" sibTransId="{4D5C0AB2-16C8-4AE0-9FC0-E6A4554FB91E}"/>
    <dgm:cxn modelId="{B36D2FB8-BC68-4155-8D00-FB21C4009E79}" type="presParOf" srcId="{7C2239BE-3911-47B4-8A69-675EC354F869}" destId="{FB3AB4FC-58AE-43F9-8508-62DC71EB48F9}" srcOrd="0" destOrd="0" presId="urn:microsoft.com/office/officeart/2005/8/layout/hList1"/>
    <dgm:cxn modelId="{F278D612-D4AF-4B85-AA24-7DA4CDBD2FAF}" type="presParOf" srcId="{FB3AB4FC-58AE-43F9-8508-62DC71EB48F9}" destId="{991E308D-5AED-4E8A-A2C6-05BD538FCE06}" srcOrd="0" destOrd="0" presId="urn:microsoft.com/office/officeart/2005/8/layout/hList1"/>
    <dgm:cxn modelId="{1D716952-B9A1-45CC-A887-856158360086}" type="presParOf" srcId="{FB3AB4FC-58AE-43F9-8508-62DC71EB48F9}" destId="{10ADE8C4-433D-454D-AFC2-E823F8292B49}" srcOrd="1" destOrd="0" presId="urn:microsoft.com/office/officeart/2005/8/layout/hList1"/>
    <dgm:cxn modelId="{5339B739-6147-43BD-8395-253693F16615}" type="presParOf" srcId="{7C2239BE-3911-47B4-8A69-675EC354F869}" destId="{E6BB3F77-889A-4787-BE4F-FCCB75268E8F}" srcOrd="1" destOrd="0" presId="urn:microsoft.com/office/officeart/2005/8/layout/hList1"/>
    <dgm:cxn modelId="{8BB49075-7D25-4047-9327-67AD830DF32F}" type="presParOf" srcId="{7C2239BE-3911-47B4-8A69-675EC354F869}" destId="{B54FBD91-BDEA-4463-B292-EAB304CC00EF}" srcOrd="2" destOrd="0" presId="urn:microsoft.com/office/officeart/2005/8/layout/hList1"/>
    <dgm:cxn modelId="{FF4F60F0-DB2E-41D7-9C24-7E819C92E99F}" type="presParOf" srcId="{B54FBD91-BDEA-4463-B292-EAB304CC00EF}" destId="{D733377A-F30B-4500-98F0-F4A0C6F76B4A}" srcOrd="0" destOrd="0" presId="urn:microsoft.com/office/officeart/2005/8/layout/hList1"/>
    <dgm:cxn modelId="{D2EC3C47-49C9-4DDA-9954-A0759222E81C}" type="presParOf" srcId="{B54FBD91-BDEA-4463-B292-EAB304CC00EF}" destId="{6DBDFE2E-8E49-45AD-8582-B4F3D68995D4}" srcOrd="1" destOrd="0" presId="urn:microsoft.com/office/officeart/2005/8/layout/hList1"/>
    <dgm:cxn modelId="{4914A17D-8233-49BD-8EF4-A3095128D363}" type="presParOf" srcId="{7C2239BE-3911-47B4-8A69-675EC354F869}" destId="{81117E51-99AB-486F-B792-DB5F1D15493F}" srcOrd="3" destOrd="0" presId="urn:microsoft.com/office/officeart/2005/8/layout/hList1"/>
    <dgm:cxn modelId="{635C6E4C-C856-465F-A5AC-BEC58BE7E2C2}" type="presParOf" srcId="{7C2239BE-3911-47B4-8A69-675EC354F869}" destId="{7A1D2A32-95F0-4B30-B5E8-2217411A1007}" srcOrd="4" destOrd="0" presId="urn:microsoft.com/office/officeart/2005/8/layout/hList1"/>
    <dgm:cxn modelId="{BF0A63B2-BB68-4EBD-9B7E-3D5D755120CC}" type="presParOf" srcId="{7A1D2A32-95F0-4B30-B5E8-2217411A1007}" destId="{1DC88531-A259-445F-9F8B-9124EEC39D00}" srcOrd="0" destOrd="0" presId="urn:microsoft.com/office/officeart/2005/8/layout/hList1"/>
    <dgm:cxn modelId="{2B5CD017-5780-408D-B291-B7101EB4D7ED}" type="presParOf" srcId="{7A1D2A32-95F0-4B30-B5E8-2217411A1007}" destId="{E7E9EE58-2C3B-4F0B-A734-ADE59EF1E91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AAC33-E224-4D29-937B-BCCAC958466E}" type="doc">
      <dgm:prSet loTypeId="urn:diagrams.loki3.com/BracketList+Icon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5B6441-400D-487C-B527-AA59614DA540}">
      <dgm:prSet phldrT="[Text]" custT="1"/>
      <dgm:spPr/>
      <dgm:t>
        <a:bodyPr/>
        <a:lstStyle/>
        <a:p>
          <a:r>
            <a:rPr lang="en-US" sz="2400" dirty="0" smtClean="0"/>
            <a:t>Small Footprint</a:t>
          </a:r>
          <a:endParaRPr lang="en-US" sz="2400" dirty="0"/>
        </a:p>
      </dgm:t>
    </dgm:pt>
    <dgm:pt modelId="{F590056E-12F9-40C5-B437-2C1AA70B2FB8}" type="parTrans" cxnId="{C81DDAF6-8F69-40D0-B0E9-F98468A310E5}">
      <dgm:prSet/>
      <dgm:spPr/>
      <dgm:t>
        <a:bodyPr/>
        <a:lstStyle/>
        <a:p>
          <a:endParaRPr lang="en-US"/>
        </a:p>
      </dgm:t>
    </dgm:pt>
    <dgm:pt modelId="{F8685DC8-D01A-412E-8C83-4381E1318170}" type="sibTrans" cxnId="{C81DDAF6-8F69-40D0-B0E9-F98468A310E5}">
      <dgm:prSet/>
      <dgm:spPr/>
      <dgm:t>
        <a:bodyPr/>
        <a:lstStyle/>
        <a:p>
          <a:endParaRPr lang="en-US"/>
        </a:p>
      </dgm:t>
    </dgm:pt>
    <dgm:pt modelId="{2C3C7956-6552-4F64-A1AE-CC139039D80E}">
      <dgm:prSet phldrT="[Text]" custT="1"/>
      <dgm:spPr/>
      <dgm:t>
        <a:bodyPr/>
        <a:lstStyle/>
        <a:p>
          <a:r>
            <a:rPr lang="en-US" sz="2400" dirty="0" smtClean="0"/>
            <a:t>Low maintenance</a:t>
          </a:r>
          <a:endParaRPr lang="en-US" sz="2400" dirty="0"/>
        </a:p>
      </dgm:t>
    </dgm:pt>
    <dgm:pt modelId="{5038B206-A622-42D9-874E-FD0FA7488F8D}" type="parTrans" cxnId="{4328CF7E-1DAC-434D-B272-A8D3380D0876}">
      <dgm:prSet/>
      <dgm:spPr/>
      <dgm:t>
        <a:bodyPr/>
        <a:lstStyle/>
        <a:p>
          <a:endParaRPr lang="en-US"/>
        </a:p>
      </dgm:t>
    </dgm:pt>
    <dgm:pt modelId="{35C5C3A9-92F7-4EB5-A98F-98114EE3282C}" type="sibTrans" cxnId="{4328CF7E-1DAC-434D-B272-A8D3380D0876}">
      <dgm:prSet/>
      <dgm:spPr/>
      <dgm:t>
        <a:bodyPr/>
        <a:lstStyle/>
        <a:p>
          <a:endParaRPr lang="en-US"/>
        </a:p>
      </dgm:t>
    </dgm:pt>
    <dgm:pt modelId="{210F6D5E-5ECB-4D7E-BFE9-14B06106D189}">
      <dgm:prSet phldrT="[Text]" custT="1"/>
      <dgm:spPr/>
      <dgm:t>
        <a:bodyPr/>
        <a:lstStyle/>
        <a:p>
          <a:r>
            <a:rPr lang="en-US" sz="2400" dirty="0" smtClean="0"/>
            <a:t>Sewer mining</a:t>
          </a:r>
          <a:endParaRPr lang="en-US" sz="2400" dirty="0"/>
        </a:p>
      </dgm:t>
    </dgm:pt>
    <dgm:pt modelId="{BCC619DF-7776-4BD2-8365-82043BB6A682}" type="parTrans" cxnId="{DC6686B1-C514-43DB-ACFB-31716B4A28B9}">
      <dgm:prSet/>
      <dgm:spPr/>
      <dgm:t>
        <a:bodyPr/>
        <a:lstStyle/>
        <a:p>
          <a:endParaRPr lang="en-US"/>
        </a:p>
      </dgm:t>
    </dgm:pt>
    <dgm:pt modelId="{B3F63194-9D7B-46CD-945D-C00C3334280C}" type="sibTrans" cxnId="{DC6686B1-C514-43DB-ACFB-31716B4A28B9}">
      <dgm:prSet/>
      <dgm:spPr/>
      <dgm:t>
        <a:bodyPr/>
        <a:lstStyle/>
        <a:p>
          <a:endParaRPr lang="en-US"/>
        </a:p>
      </dgm:t>
    </dgm:pt>
    <dgm:pt modelId="{E57AB701-A73D-47A1-A41D-49F3DEA7A9C7}">
      <dgm:prSet phldrT="[Text]" custT="1"/>
      <dgm:spPr/>
      <dgm:t>
        <a:bodyPr/>
        <a:lstStyle/>
        <a:p>
          <a:r>
            <a:rPr lang="en-US" sz="2400" dirty="0" smtClean="0"/>
            <a:t>$7-20 / gallon capacity</a:t>
          </a:r>
          <a:endParaRPr lang="en-US" sz="2400" dirty="0"/>
        </a:p>
      </dgm:t>
    </dgm:pt>
    <dgm:pt modelId="{AE90EBC7-EC38-4148-BABF-BBBA5760325F}" type="parTrans" cxnId="{9C357169-6ECA-4A03-A090-05E870EBE8C9}">
      <dgm:prSet/>
      <dgm:spPr/>
      <dgm:t>
        <a:bodyPr/>
        <a:lstStyle/>
        <a:p>
          <a:endParaRPr lang="en-US"/>
        </a:p>
      </dgm:t>
    </dgm:pt>
    <dgm:pt modelId="{C0FDEA17-6945-4956-B4CC-C6B1F05C6C65}" type="sibTrans" cxnId="{9C357169-6ECA-4A03-A090-05E870EBE8C9}">
      <dgm:prSet/>
      <dgm:spPr/>
      <dgm:t>
        <a:bodyPr/>
        <a:lstStyle/>
        <a:p>
          <a:endParaRPr lang="en-US"/>
        </a:p>
      </dgm:t>
    </dgm:pt>
    <dgm:pt modelId="{F7BDC38C-054D-48E8-9DBA-7C264ED74F95}" type="pres">
      <dgm:prSet presAssocID="{012AAC33-E224-4D29-937B-BCCAC95846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0B82A6-7AAE-46A2-A431-3D0E7D4243E2}" type="pres">
      <dgm:prSet presAssocID="{5C5B6441-400D-487C-B527-AA59614DA540}" presName="linNode" presStyleCnt="0"/>
      <dgm:spPr/>
    </dgm:pt>
    <dgm:pt modelId="{AEFE59B0-AA7E-4D05-B17B-95E8FEA468F9}" type="pres">
      <dgm:prSet presAssocID="{5C5B6441-400D-487C-B527-AA59614DA540}" presName="parTx" presStyleLbl="revTx" presStyleIdx="0" presStyleCnt="4" custScaleX="2507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573EB-B970-4422-A416-D012B51BA864}" type="pres">
      <dgm:prSet presAssocID="{5C5B6441-400D-487C-B527-AA59614DA540}" presName="bracket" presStyleLbl="parChTrans1D1" presStyleIdx="0" presStyleCnt="4"/>
      <dgm:spPr/>
    </dgm:pt>
    <dgm:pt modelId="{AD71EC2E-4523-4639-86FE-B9826D6FD8E1}" type="pres">
      <dgm:prSet presAssocID="{5C5B6441-400D-487C-B527-AA59614DA540}" presName="spH" presStyleCnt="0"/>
      <dgm:spPr/>
    </dgm:pt>
    <dgm:pt modelId="{A35780EC-BCD5-4EDD-BA1D-8A3E40164176}" type="pres">
      <dgm:prSet presAssocID="{F8685DC8-D01A-412E-8C83-4381E1318170}" presName="spV" presStyleCnt="0"/>
      <dgm:spPr/>
    </dgm:pt>
    <dgm:pt modelId="{C17FC9A3-D629-4B9A-BFB7-6D164BCBEC57}" type="pres">
      <dgm:prSet presAssocID="{2C3C7956-6552-4F64-A1AE-CC139039D80E}" presName="linNode" presStyleCnt="0"/>
      <dgm:spPr/>
    </dgm:pt>
    <dgm:pt modelId="{697BB78C-15CA-4819-80B9-1D7120FD8A82}" type="pres">
      <dgm:prSet presAssocID="{2C3C7956-6552-4F64-A1AE-CC139039D80E}" presName="parTx" presStyleLbl="revTx" presStyleIdx="1" presStyleCnt="4" custScaleX="250788" custScaleY="1200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8B20E2-FB4C-46E7-A71F-3834103D3785}" type="pres">
      <dgm:prSet presAssocID="{2C3C7956-6552-4F64-A1AE-CC139039D80E}" presName="bracket" presStyleLbl="parChTrans1D1" presStyleIdx="1" presStyleCnt="4"/>
      <dgm:spPr/>
    </dgm:pt>
    <dgm:pt modelId="{99437334-CA91-4D9B-A66A-59010958D1D2}" type="pres">
      <dgm:prSet presAssocID="{2C3C7956-6552-4F64-A1AE-CC139039D80E}" presName="spH" presStyleCnt="0"/>
      <dgm:spPr/>
    </dgm:pt>
    <dgm:pt modelId="{7BD47E9E-48B7-4562-B714-6E7F673F44FC}" type="pres">
      <dgm:prSet presAssocID="{35C5C3A9-92F7-4EB5-A98F-98114EE3282C}" presName="spV" presStyleCnt="0"/>
      <dgm:spPr/>
    </dgm:pt>
    <dgm:pt modelId="{61B080A8-44C5-4B9D-9DC5-DF1648187E2B}" type="pres">
      <dgm:prSet presAssocID="{210F6D5E-5ECB-4D7E-BFE9-14B06106D189}" presName="linNode" presStyleCnt="0"/>
      <dgm:spPr/>
    </dgm:pt>
    <dgm:pt modelId="{4E4CF93D-90EC-4437-903D-3E55B9B6A6DF}" type="pres">
      <dgm:prSet presAssocID="{210F6D5E-5ECB-4D7E-BFE9-14B06106D189}" presName="parTx" presStyleLbl="revTx" presStyleIdx="2" presStyleCnt="4" custScaleX="250788" custScaleY="739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EF82C6-500C-4C48-8B73-F4F363D45535}" type="pres">
      <dgm:prSet presAssocID="{210F6D5E-5ECB-4D7E-BFE9-14B06106D189}" presName="bracket" presStyleLbl="parChTrans1D1" presStyleIdx="2" presStyleCnt="4"/>
      <dgm:spPr/>
    </dgm:pt>
    <dgm:pt modelId="{ACF09E48-41DC-4617-BB97-0DCBB248DDC9}" type="pres">
      <dgm:prSet presAssocID="{210F6D5E-5ECB-4D7E-BFE9-14B06106D189}" presName="spH" presStyleCnt="0"/>
      <dgm:spPr/>
    </dgm:pt>
    <dgm:pt modelId="{E82BC7EF-FE79-4C21-87B8-ADF53981186E}" type="pres">
      <dgm:prSet presAssocID="{B3F63194-9D7B-46CD-945D-C00C3334280C}" presName="spV" presStyleCnt="0"/>
      <dgm:spPr/>
    </dgm:pt>
    <dgm:pt modelId="{F6FF40C1-A5EF-4F0A-8AA3-71578A841606}" type="pres">
      <dgm:prSet presAssocID="{E57AB701-A73D-47A1-A41D-49F3DEA7A9C7}" presName="linNode" presStyleCnt="0"/>
      <dgm:spPr/>
    </dgm:pt>
    <dgm:pt modelId="{D80C8EDC-0941-433F-B62C-C3C1CD22F982}" type="pres">
      <dgm:prSet presAssocID="{E57AB701-A73D-47A1-A41D-49F3DEA7A9C7}" presName="parTx" presStyleLbl="revTx" presStyleIdx="3" presStyleCnt="4" custScaleX="2507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83B2A-E714-4B04-9A5C-1FA3FF854687}" type="pres">
      <dgm:prSet presAssocID="{E57AB701-A73D-47A1-A41D-49F3DEA7A9C7}" presName="bracket" presStyleLbl="parChTrans1D1" presStyleIdx="3" presStyleCnt="4"/>
      <dgm:spPr/>
    </dgm:pt>
    <dgm:pt modelId="{A75AFB58-C23D-4249-8470-6D993F3BB6D3}" type="pres">
      <dgm:prSet presAssocID="{E57AB701-A73D-47A1-A41D-49F3DEA7A9C7}" presName="spH" presStyleCnt="0"/>
      <dgm:spPr/>
    </dgm:pt>
  </dgm:ptLst>
  <dgm:cxnLst>
    <dgm:cxn modelId="{C81DDAF6-8F69-40D0-B0E9-F98468A310E5}" srcId="{012AAC33-E224-4D29-937B-BCCAC958466E}" destId="{5C5B6441-400D-487C-B527-AA59614DA540}" srcOrd="0" destOrd="0" parTransId="{F590056E-12F9-40C5-B437-2C1AA70B2FB8}" sibTransId="{F8685DC8-D01A-412E-8C83-4381E1318170}"/>
    <dgm:cxn modelId="{9C357169-6ECA-4A03-A090-05E870EBE8C9}" srcId="{012AAC33-E224-4D29-937B-BCCAC958466E}" destId="{E57AB701-A73D-47A1-A41D-49F3DEA7A9C7}" srcOrd="3" destOrd="0" parTransId="{AE90EBC7-EC38-4148-BABF-BBBA5760325F}" sibTransId="{C0FDEA17-6945-4956-B4CC-C6B1F05C6C65}"/>
    <dgm:cxn modelId="{4311D60B-9229-47DC-937B-7D3ED2047F6D}" type="presOf" srcId="{2C3C7956-6552-4F64-A1AE-CC139039D80E}" destId="{697BB78C-15CA-4819-80B9-1D7120FD8A82}" srcOrd="0" destOrd="0" presId="urn:diagrams.loki3.com/BracketList+Icon"/>
    <dgm:cxn modelId="{DC6686B1-C514-43DB-ACFB-31716B4A28B9}" srcId="{012AAC33-E224-4D29-937B-BCCAC958466E}" destId="{210F6D5E-5ECB-4D7E-BFE9-14B06106D189}" srcOrd="2" destOrd="0" parTransId="{BCC619DF-7776-4BD2-8365-82043BB6A682}" sibTransId="{B3F63194-9D7B-46CD-945D-C00C3334280C}"/>
    <dgm:cxn modelId="{4328CF7E-1DAC-434D-B272-A8D3380D0876}" srcId="{012AAC33-E224-4D29-937B-BCCAC958466E}" destId="{2C3C7956-6552-4F64-A1AE-CC139039D80E}" srcOrd="1" destOrd="0" parTransId="{5038B206-A622-42D9-874E-FD0FA7488F8D}" sibTransId="{35C5C3A9-92F7-4EB5-A98F-98114EE3282C}"/>
    <dgm:cxn modelId="{5F6B6CEA-3244-443F-9E71-407C1DED69A5}" type="presOf" srcId="{E57AB701-A73D-47A1-A41D-49F3DEA7A9C7}" destId="{D80C8EDC-0941-433F-B62C-C3C1CD22F982}" srcOrd="0" destOrd="0" presId="urn:diagrams.loki3.com/BracketList+Icon"/>
    <dgm:cxn modelId="{42B0A694-3020-494D-AE0B-876E71245331}" type="presOf" srcId="{012AAC33-E224-4D29-937B-BCCAC958466E}" destId="{F7BDC38C-054D-48E8-9DBA-7C264ED74F95}" srcOrd="0" destOrd="0" presId="urn:diagrams.loki3.com/BracketList+Icon"/>
    <dgm:cxn modelId="{04971313-5CA0-485E-9ED8-A6D4DD1743CE}" type="presOf" srcId="{210F6D5E-5ECB-4D7E-BFE9-14B06106D189}" destId="{4E4CF93D-90EC-4437-903D-3E55B9B6A6DF}" srcOrd="0" destOrd="0" presId="urn:diagrams.loki3.com/BracketList+Icon"/>
    <dgm:cxn modelId="{D7888D50-D920-4644-A1A6-3D1FF52FBBD1}" type="presOf" srcId="{5C5B6441-400D-487C-B527-AA59614DA540}" destId="{AEFE59B0-AA7E-4D05-B17B-95E8FEA468F9}" srcOrd="0" destOrd="0" presId="urn:diagrams.loki3.com/BracketList+Icon"/>
    <dgm:cxn modelId="{16DD4956-8829-4581-9036-ED34BFD05F06}" type="presParOf" srcId="{F7BDC38C-054D-48E8-9DBA-7C264ED74F95}" destId="{7C0B82A6-7AAE-46A2-A431-3D0E7D4243E2}" srcOrd="0" destOrd="0" presId="urn:diagrams.loki3.com/BracketList+Icon"/>
    <dgm:cxn modelId="{569BD852-65C1-4FA2-94B7-3C18F6592C96}" type="presParOf" srcId="{7C0B82A6-7AAE-46A2-A431-3D0E7D4243E2}" destId="{AEFE59B0-AA7E-4D05-B17B-95E8FEA468F9}" srcOrd="0" destOrd="0" presId="urn:diagrams.loki3.com/BracketList+Icon"/>
    <dgm:cxn modelId="{892A5061-1FDB-41F5-9302-35EE749FBA2E}" type="presParOf" srcId="{7C0B82A6-7AAE-46A2-A431-3D0E7D4243E2}" destId="{6B3573EB-B970-4422-A416-D012B51BA864}" srcOrd="1" destOrd="0" presId="urn:diagrams.loki3.com/BracketList+Icon"/>
    <dgm:cxn modelId="{2DEC1ED0-9969-473B-85F8-C5ED04953EAA}" type="presParOf" srcId="{7C0B82A6-7AAE-46A2-A431-3D0E7D4243E2}" destId="{AD71EC2E-4523-4639-86FE-B9826D6FD8E1}" srcOrd="2" destOrd="0" presId="urn:diagrams.loki3.com/BracketList+Icon"/>
    <dgm:cxn modelId="{44238D55-02CF-4C53-AD8E-54789F40BDDD}" type="presParOf" srcId="{F7BDC38C-054D-48E8-9DBA-7C264ED74F95}" destId="{A35780EC-BCD5-4EDD-BA1D-8A3E40164176}" srcOrd="1" destOrd="0" presId="urn:diagrams.loki3.com/BracketList+Icon"/>
    <dgm:cxn modelId="{4682BFBA-00D5-4281-9331-DDB6EE747D32}" type="presParOf" srcId="{F7BDC38C-054D-48E8-9DBA-7C264ED74F95}" destId="{C17FC9A3-D629-4B9A-BFB7-6D164BCBEC57}" srcOrd="2" destOrd="0" presId="urn:diagrams.loki3.com/BracketList+Icon"/>
    <dgm:cxn modelId="{EC523724-A853-4531-B61B-3355E6A6873F}" type="presParOf" srcId="{C17FC9A3-D629-4B9A-BFB7-6D164BCBEC57}" destId="{697BB78C-15CA-4819-80B9-1D7120FD8A82}" srcOrd="0" destOrd="0" presId="urn:diagrams.loki3.com/BracketList+Icon"/>
    <dgm:cxn modelId="{D5588032-3408-426C-B81D-A45DA2234F9C}" type="presParOf" srcId="{C17FC9A3-D629-4B9A-BFB7-6D164BCBEC57}" destId="{BF8B20E2-FB4C-46E7-A71F-3834103D3785}" srcOrd="1" destOrd="0" presId="urn:diagrams.loki3.com/BracketList+Icon"/>
    <dgm:cxn modelId="{CBFB30CE-5066-4B34-A018-124B02B9592F}" type="presParOf" srcId="{C17FC9A3-D629-4B9A-BFB7-6D164BCBEC57}" destId="{99437334-CA91-4D9B-A66A-59010958D1D2}" srcOrd="2" destOrd="0" presId="urn:diagrams.loki3.com/BracketList+Icon"/>
    <dgm:cxn modelId="{B16D23EC-4C96-4943-9DDB-90B395AB3E74}" type="presParOf" srcId="{F7BDC38C-054D-48E8-9DBA-7C264ED74F95}" destId="{7BD47E9E-48B7-4562-B714-6E7F673F44FC}" srcOrd="3" destOrd="0" presId="urn:diagrams.loki3.com/BracketList+Icon"/>
    <dgm:cxn modelId="{0EFB8E36-71E6-41CC-BB7B-D78AD7F92B35}" type="presParOf" srcId="{F7BDC38C-054D-48E8-9DBA-7C264ED74F95}" destId="{61B080A8-44C5-4B9D-9DC5-DF1648187E2B}" srcOrd="4" destOrd="0" presId="urn:diagrams.loki3.com/BracketList+Icon"/>
    <dgm:cxn modelId="{D2C01BC1-4519-4B11-BEAF-9B8856540128}" type="presParOf" srcId="{61B080A8-44C5-4B9D-9DC5-DF1648187E2B}" destId="{4E4CF93D-90EC-4437-903D-3E55B9B6A6DF}" srcOrd="0" destOrd="0" presId="urn:diagrams.loki3.com/BracketList+Icon"/>
    <dgm:cxn modelId="{98340DC0-A6E7-491A-AC09-202E37A62C48}" type="presParOf" srcId="{61B080A8-44C5-4B9D-9DC5-DF1648187E2B}" destId="{D3EF82C6-500C-4C48-8B73-F4F363D45535}" srcOrd="1" destOrd="0" presId="urn:diagrams.loki3.com/BracketList+Icon"/>
    <dgm:cxn modelId="{EE53DC26-383C-4344-9CF2-1C2010CEFEA4}" type="presParOf" srcId="{61B080A8-44C5-4B9D-9DC5-DF1648187E2B}" destId="{ACF09E48-41DC-4617-BB97-0DCBB248DDC9}" srcOrd="2" destOrd="0" presId="urn:diagrams.loki3.com/BracketList+Icon"/>
    <dgm:cxn modelId="{37DFD360-10CE-44A8-8A02-8C9CA0B5EA66}" type="presParOf" srcId="{F7BDC38C-054D-48E8-9DBA-7C264ED74F95}" destId="{E82BC7EF-FE79-4C21-87B8-ADF53981186E}" srcOrd="5" destOrd="0" presId="urn:diagrams.loki3.com/BracketList+Icon"/>
    <dgm:cxn modelId="{7ECC7CC0-75B7-4AD5-B8F8-1C2680860BC9}" type="presParOf" srcId="{F7BDC38C-054D-48E8-9DBA-7C264ED74F95}" destId="{F6FF40C1-A5EF-4F0A-8AA3-71578A841606}" srcOrd="6" destOrd="0" presId="urn:diagrams.loki3.com/BracketList+Icon"/>
    <dgm:cxn modelId="{B6593D2E-1993-461C-BB44-0D82FB481655}" type="presParOf" srcId="{F6FF40C1-A5EF-4F0A-8AA3-71578A841606}" destId="{D80C8EDC-0941-433F-B62C-C3C1CD22F982}" srcOrd="0" destOrd="0" presId="urn:diagrams.loki3.com/BracketList+Icon"/>
    <dgm:cxn modelId="{9111D04A-0AB2-4BBC-A848-AECC9B697DAF}" type="presParOf" srcId="{F6FF40C1-A5EF-4F0A-8AA3-71578A841606}" destId="{06D83B2A-E714-4B04-9A5C-1FA3FF854687}" srcOrd="1" destOrd="0" presId="urn:diagrams.loki3.com/BracketList+Icon"/>
    <dgm:cxn modelId="{C983AD69-A4B8-4309-B292-688DC11F9123}" type="presParOf" srcId="{F6FF40C1-A5EF-4F0A-8AA3-71578A841606}" destId="{A75AFB58-C23D-4249-8470-6D993F3BB6D3}" srcOrd="2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17AC11-E20D-4D11-AAE2-CE4315C885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3384C6-ACA6-447F-9D6F-46B7C5E6FC08}">
      <dgm:prSet phldrT="[Text]"/>
      <dgm:spPr/>
      <dgm:t>
        <a:bodyPr/>
        <a:lstStyle/>
        <a:p>
          <a:r>
            <a:rPr lang="en-US" dirty="0" smtClean="0"/>
            <a:t>City of Austin</a:t>
          </a:r>
          <a:endParaRPr lang="en-US" dirty="0"/>
        </a:p>
      </dgm:t>
    </dgm:pt>
    <dgm:pt modelId="{DBA4285C-8042-44A7-963E-8C07497DB5CB}" type="parTrans" cxnId="{63C39B32-EB4D-43D6-A9C1-64438BE65F9B}">
      <dgm:prSet/>
      <dgm:spPr/>
      <dgm:t>
        <a:bodyPr/>
        <a:lstStyle/>
        <a:p>
          <a:endParaRPr lang="en-US"/>
        </a:p>
      </dgm:t>
    </dgm:pt>
    <dgm:pt modelId="{59CCB7F6-8748-43E5-B830-098E8AB38D8C}" type="sibTrans" cxnId="{63C39B32-EB4D-43D6-A9C1-64438BE65F9B}">
      <dgm:prSet/>
      <dgm:spPr/>
      <dgm:t>
        <a:bodyPr/>
        <a:lstStyle/>
        <a:p>
          <a:endParaRPr lang="en-US"/>
        </a:p>
      </dgm:t>
    </dgm:pt>
    <dgm:pt modelId="{CFA32CC8-700A-40D2-A6A5-F08D139E0756}">
      <dgm:prSet phldrT="[Text]"/>
      <dgm:spPr/>
      <dgm:t>
        <a:bodyPr/>
        <a:lstStyle/>
        <a:p>
          <a:r>
            <a:rPr lang="en-US" dirty="0" smtClean="0"/>
            <a:t>USGS</a:t>
          </a:r>
          <a:endParaRPr lang="en-US" dirty="0"/>
        </a:p>
      </dgm:t>
    </dgm:pt>
    <dgm:pt modelId="{A5537CBE-AF91-49D4-896D-65AA1D4AD3E0}" type="parTrans" cxnId="{9517ECCE-7419-45A5-97A3-F41E42AF9D00}">
      <dgm:prSet/>
      <dgm:spPr/>
      <dgm:t>
        <a:bodyPr/>
        <a:lstStyle/>
        <a:p>
          <a:endParaRPr lang="en-US"/>
        </a:p>
      </dgm:t>
    </dgm:pt>
    <dgm:pt modelId="{C85579B1-3D6D-4E1C-B41A-2199DA91B91E}" type="sibTrans" cxnId="{9517ECCE-7419-45A5-97A3-F41E42AF9D00}">
      <dgm:prSet/>
      <dgm:spPr/>
      <dgm:t>
        <a:bodyPr/>
        <a:lstStyle/>
        <a:p>
          <a:endParaRPr lang="en-US"/>
        </a:p>
      </dgm:t>
    </dgm:pt>
    <dgm:pt modelId="{43B50014-368F-484D-AAA4-A809A603863F}">
      <dgm:prSet phldrT="[Text]"/>
      <dgm:spPr/>
      <dgm:t>
        <a:bodyPr/>
        <a:lstStyle/>
        <a:p>
          <a:r>
            <a:rPr lang="en-US" dirty="0" smtClean="0"/>
            <a:t>2008 Land Use Dataset</a:t>
          </a:r>
          <a:endParaRPr lang="en-US" dirty="0"/>
        </a:p>
      </dgm:t>
    </dgm:pt>
    <dgm:pt modelId="{FBAB9E2A-83AD-4F33-AF05-7F2EEF302F82}" type="parTrans" cxnId="{F5A12834-B545-401E-BA7E-68CB4898AA99}">
      <dgm:prSet/>
      <dgm:spPr/>
      <dgm:t>
        <a:bodyPr/>
        <a:lstStyle/>
        <a:p>
          <a:endParaRPr lang="en-US"/>
        </a:p>
      </dgm:t>
    </dgm:pt>
    <dgm:pt modelId="{525627A8-AC23-4A6A-943B-4C9248ADB540}" type="sibTrans" cxnId="{F5A12834-B545-401E-BA7E-68CB4898AA99}">
      <dgm:prSet/>
      <dgm:spPr/>
      <dgm:t>
        <a:bodyPr/>
        <a:lstStyle/>
        <a:p>
          <a:endParaRPr lang="en-US"/>
        </a:p>
      </dgm:t>
    </dgm:pt>
    <dgm:pt modelId="{35CEBE06-A554-4ED2-BE26-2322A22BDD1A}">
      <dgm:prSet phldrT="[Text]"/>
      <dgm:spPr/>
      <dgm:t>
        <a:bodyPr/>
        <a:lstStyle/>
        <a:p>
          <a:r>
            <a:rPr lang="en-US" dirty="0" smtClean="0"/>
            <a:t>2010 Wastewater and Reuse Network Data</a:t>
          </a:r>
          <a:endParaRPr lang="en-US" dirty="0"/>
        </a:p>
      </dgm:t>
    </dgm:pt>
    <dgm:pt modelId="{0D507CF3-AE0C-43C5-A6CA-BCB8DBE2C678}" type="parTrans" cxnId="{E0D06CA6-D35B-453F-A58F-1C3182C0F70F}">
      <dgm:prSet/>
      <dgm:spPr/>
      <dgm:t>
        <a:bodyPr/>
        <a:lstStyle/>
        <a:p>
          <a:endParaRPr lang="en-US"/>
        </a:p>
      </dgm:t>
    </dgm:pt>
    <dgm:pt modelId="{5979C717-3AB7-4062-95B7-03397D44AF14}" type="sibTrans" cxnId="{E0D06CA6-D35B-453F-A58F-1C3182C0F70F}">
      <dgm:prSet/>
      <dgm:spPr/>
      <dgm:t>
        <a:bodyPr/>
        <a:lstStyle/>
        <a:p>
          <a:endParaRPr lang="en-US"/>
        </a:p>
      </dgm:t>
    </dgm:pt>
    <dgm:pt modelId="{EFB50C51-B8CB-4AFD-A66D-6F77AAAA0F11}">
      <dgm:prSet phldrT="[Text]"/>
      <dgm:spPr/>
      <dgm:t>
        <a:bodyPr/>
        <a:lstStyle/>
        <a:p>
          <a:r>
            <a:rPr lang="en-US" dirty="0" smtClean="0"/>
            <a:t>1/3’ DEM</a:t>
          </a:r>
          <a:endParaRPr lang="en-US" dirty="0"/>
        </a:p>
      </dgm:t>
    </dgm:pt>
    <dgm:pt modelId="{274C83D0-7968-451B-8E89-F93200F8EAC6}" type="parTrans" cxnId="{298DCCC3-C2A8-4612-AD91-CEFC76831BC4}">
      <dgm:prSet/>
      <dgm:spPr/>
      <dgm:t>
        <a:bodyPr/>
        <a:lstStyle/>
        <a:p>
          <a:endParaRPr lang="en-US"/>
        </a:p>
      </dgm:t>
    </dgm:pt>
    <dgm:pt modelId="{F87508BA-C6F2-4BED-B7DB-250FC3FD663C}" type="sibTrans" cxnId="{298DCCC3-C2A8-4612-AD91-CEFC76831BC4}">
      <dgm:prSet/>
      <dgm:spPr/>
      <dgm:t>
        <a:bodyPr/>
        <a:lstStyle/>
        <a:p>
          <a:endParaRPr lang="en-US"/>
        </a:p>
      </dgm:t>
    </dgm:pt>
    <dgm:pt modelId="{E6A62F0E-6EE9-4D8B-AA70-B50509E27A16}" type="pres">
      <dgm:prSet presAssocID="{3117AC11-E20D-4D11-AAE2-CE4315C885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54B2D6-B8A9-48CD-91C5-159CFACF6DFF}" type="pres">
      <dgm:prSet presAssocID="{8A3384C6-ACA6-447F-9D6F-46B7C5E6FC0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74439-9E4F-49C2-B851-926971ED3E71}" type="pres">
      <dgm:prSet presAssocID="{8A3384C6-ACA6-447F-9D6F-46B7C5E6FC0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B33B0-5E93-43D3-B5E2-DB58EAB8FADE}" type="pres">
      <dgm:prSet presAssocID="{CFA32CC8-700A-40D2-A6A5-F08D139E075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A740AF-A2F9-45E9-9DCB-DEB2CE1FC1B7}" type="pres">
      <dgm:prSet presAssocID="{CFA32CC8-700A-40D2-A6A5-F08D139E075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17ECCE-7419-45A5-97A3-F41E42AF9D00}" srcId="{3117AC11-E20D-4D11-AAE2-CE4315C88515}" destId="{CFA32CC8-700A-40D2-A6A5-F08D139E0756}" srcOrd="1" destOrd="0" parTransId="{A5537CBE-AF91-49D4-896D-65AA1D4AD3E0}" sibTransId="{C85579B1-3D6D-4E1C-B41A-2199DA91B91E}"/>
    <dgm:cxn modelId="{C745EA6A-06D4-48E1-BE2F-7D98E1100282}" type="presOf" srcId="{8A3384C6-ACA6-447F-9D6F-46B7C5E6FC08}" destId="{5454B2D6-B8A9-48CD-91C5-159CFACF6DFF}" srcOrd="0" destOrd="0" presId="urn:microsoft.com/office/officeart/2005/8/layout/vList2"/>
    <dgm:cxn modelId="{C76E9B14-D22F-4BE2-AEB4-DACFDCC9F8E5}" type="presOf" srcId="{CFA32CC8-700A-40D2-A6A5-F08D139E0756}" destId="{D96B33B0-5E93-43D3-B5E2-DB58EAB8FADE}" srcOrd="0" destOrd="0" presId="urn:microsoft.com/office/officeart/2005/8/layout/vList2"/>
    <dgm:cxn modelId="{8CF843D6-049B-4012-9376-53510CF68655}" type="presOf" srcId="{43B50014-368F-484D-AAA4-A809A603863F}" destId="{4A174439-9E4F-49C2-B851-926971ED3E71}" srcOrd="0" destOrd="0" presId="urn:microsoft.com/office/officeart/2005/8/layout/vList2"/>
    <dgm:cxn modelId="{51867B3F-D6FE-4FFB-BFAC-01C5D9F8FED2}" type="presOf" srcId="{35CEBE06-A554-4ED2-BE26-2322A22BDD1A}" destId="{4A174439-9E4F-49C2-B851-926971ED3E71}" srcOrd="0" destOrd="1" presId="urn:microsoft.com/office/officeart/2005/8/layout/vList2"/>
    <dgm:cxn modelId="{298DCCC3-C2A8-4612-AD91-CEFC76831BC4}" srcId="{CFA32CC8-700A-40D2-A6A5-F08D139E0756}" destId="{EFB50C51-B8CB-4AFD-A66D-6F77AAAA0F11}" srcOrd="0" destOrd="0" parTransId="{274C83D0-7968-451B-8E89-F93200F8EAC6}" sibTransId="{F87508BA-C6F2-4BED-B7DB-250FC3FD663C}"/>
    <dgm:cxn modelId="{63C39B32-EB4D-43D6-A9C1-64438BE65F9B}" srcId="{3117AC11-E20D-4D11-AAE2-CE4315C88515}" destId="{8A3384C6-ACA6-447F-9D6F-46B7C5E6FC08}" srcOrd="0" destOrd="0" parTransId="{DBA4285C-8042-44A7-963E-8C07497DB5CB}" sibTransId="{59CCB7F6-8748-43E5-B830-098E8AB38D8C}"/>
    <dgm:cxn modelId="{F5A12834-B545-401E-BA7E-68CB4898AA99}" srcId="{8A3384C6-ACA6-447F-9D6F-46B7C5E6FC08}" destId="{43B50014-368F-484D-AAA4-A809A603863F}" srcOrd="0" destOrd="0" parTransId="{FBAB9E2A-83AD-4F33-AF05-7F2EEF302F82}" sibTransId="{525627A8-AC23-4A6A-943B-4C9248ADB540}"/>
    <dgm:cxn modelId="{9EAD3619-A347-4A80-B859-3C73E62631AE}" type="presOf" srcId="{EFB50C51-B8CB-4AFD-A66D-6F77AAAA0F11}" destId="{7DA740AF-A2F9-45E9-9DCB-DEB2CE1FC1B7}" srcOrd="0" destOrd="0" presId="urn:microsoft.com/office/officeart/2005/8/layout/vList2"/>
    <dgm:cxn modelId="{E0D06CA6-D35B-453F-A58F-1C3182C0F70F}" srcId="{8A3384C6-ACA6-447F-9D6F-46B7C5E6FC08}" destId="{35CEBE06-A554-4ED2-BE26-2322A22BDD1A}" srcOrd="1" destOrd="0" parTransId="{0D507CF3-AE0C-43C5-A6CA-BCB8DBE2C678}" sibTransId="{5979C717-3AB7-4062-95B7-03397D44AF14}"/>
    <dgm:cxn modelId="{4B33A71D-1234-4A57-A240-FE91A2EFE22A}" type="presOf" srcId="{3117AC11-E20D-4D11-AAE2-CE4315C88515}" destId="{E6A62F0E-6EE9-4D8B-AA70-B50509E27A16}" srcOrd="0" destOrd="0" presId="urn:microsoft.com/office/officeart/2005/8/layout/vList2"/>
    <dgm:cxn modelId="{DC5FC245-0E7F-41B1-A415-71D66B3DBB8A}" type="presParOf" srcId="{E6A62F0E-6EE9-4D8B-AA70-B50509E27A16}" destId="{5454B2D6-B8A9-48CD-91C5-159CFACF6DFF}" srcOrd="0" destOrd="0" presId="urn:microsoft.com/office/officeart/2005/8/layout/vList2"/>
    <dgm:cxn modelId="{28ECB6C8-EBB9-4FBB-ACAD-7AC72913BC1F}" type="presParOf" srcId="{E6A62F0E-6EE9-4D8B-AA70-B50509E27A16}" destId="{4A174439-9E4F-49C2-B851-926971ED3E71}" srcOrd="1" destOrd="0" presId="urn:microsoft.com/office/officeart/2005/8/layout/vList2"/>
    <dgm:cxn modelId="{9502721F-92C2-479A-BF6D-77AC7300E6B2}" type="presParOf" srcId="{E6A62F0E-6EE9-4D8B-AA70-B50509E27A16}" destId="{D96B33B0-5E93-43D3-B5E2-DB58EAB8FADE}" srcOrd="2" destOrd="0" presId="urn:microsoft.com/office/officeart/2005/8/layout/vList2"/>
    <dgm:cxn modelId="{1470D4F0-0B09-4718-B522-3F6B8991E39D}" type="presParOf" srcId="{E6A62F0E-6EE9-4D8B-AA70-B50509E27A16}" destId="{7DA740AF-A2F9-45E9-9DCB-DEB2CE1FC1B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F99920-8B9C-4BE3-905C-A8359095994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CB8E42-7828-4479-84CA-1FDDA12E0278}">
      <dgm:prSet/>
      <dgm:spPr/>
      <dgm:t>
        <a:bodyPr/>
        <a:lstStyle/>
        <a:p>
          <a:pPr rtl="0"/>
          <a:r>
            <a:rPr lang="en-US" smtClean="0"/>
            <a:t>Accuwater Evapotranspiration Index</a:t>
          </a:r>
          <a:endParaRPr lang="en-US"/>
        </a:p>
      </dgm:t>
    </dgm:pt>
    <dgm:pt modelId="{1C5367E5-C99A-4AB1-A065-C90A0B871BA4}" type="parTrans" cxnId="{7633F533-9A6C-46B6-AFCD-33CC2F1335E6}">
      <dgm:prSet/>
      <dgm:spPr/>
      <dgm:t>
        <a:bodyPr/>
        <a:lstStyle/>
        <a:p>
          <a:endParaRPr lang="en-US"/>
        </a:p>
      </dgm:t>
    </dgm:pt>
    <dgm:pt modelId="{92BBF4B2-E989-44D1-93F0-288C5B169C56}" type="sibTrans" cxnId="{7633F533-9A6C-46B6-AFCD-33CC2F1335E6}">
      <dgm:prSet/>
      <dgm:spPr/>
      <dgm:t>
        <a:bodyPr/>
        <a:lstStyle/>
        <a:p>
          <a:endParaRPr lang="en-US"/>
        </a:p>
      </dgm:t>
    </dgm:pt>
    <dgm:pt modelId="{FD936A39-1140-48DE-9AF1-A43BA1C2DE1F}">
      <dgm:prSet/>
      <dgm:spPr/>
      <dgm:t>
        <a:bodyPr/>
        <a:lstStyle/>
        <a:p>
          <a:pPr rtl="0"/>
          <a:r>
            <a:rPr lang="en-US" dirty="0" smtClean="0"/>
            <a:t>2009 annual average:</a:t>
          </a:r>
          <a:br>
            <a:rPr lang="en-US" dirty="0" smtClean="0"/>
          </a:br>
          <a:r>
            <a:rPr lang="en-US" dirty="0" smtClean="0"/>
            <a:t>.042 inches/day</a:t>
          </a:r>
          <a:endParaRPr lang="en-US" dirty="0"/>
        </a:p>
      </dgm:t>
    </dgm:pt>
    <dgm:pt modelId="{DE462037-E4CA-4A7E-AF12-5A90C7892816}" type="parTrans" cxnId="{673D3290-D4B0-4ECF-93EB-ED104564C800}">
      <dgm:prSet/>
      <dgm:spPr/>
      <dgm:t>
        <a:bodyPr/>
        <a:lstStyle/>
        <a:p>
          <a:endParaRPr lang="en-US"/>
        </a:p>
      </dgm:t>
    </dgm:pt>
    <dgm:pt modelId="{09B54AA1-F0B3-4304-9509-78048CFC8481}" type="sibTrans" cxnId="{673D3290-D4B0-4ECF-93EB-ED104564C800}">
      <dgm:prSet/>
      <dgm:spPr/>
      <dgm:t>
        <a:bodyPr/>
        <a:lstStyle/>
        <a:p>
          <a:endParaRPr lang="en-US"/>
        </a:p>
      </dgm:t>
    </dgm:pt>
    <dgm:pt modelId="{8F3F53EB-F32D-4744-A4F3-D0185BCA2AA2}">
      <dgm:prSet/>
      <dgm:spPr/>
      <dgm:t>
        <a:bodyPr/>
        <a:lstStyle/>
        <a:p>
          <a:pPr rtl="0"/>
          <a:r>
            <a:rPr lang="en-US" dirty="0" smtClean="0"/>
            <a:t>Package MBR plant capacity</a:t>
          </a:r>
          <a:endParaRPr lang="en-US" dirty="0"/>
        </a:p>
      </dgm:t>
    </dgm:pt>
    <dgm:pt modelId="{D5B6756A-B3D4-4A29-B4DB-89F141B7BB06}" type="parTrans" cxnId="{08EC0D91-40A1-4AD7-9BC2-22C5A682A955}">
      <dgm:prSet/>
      <dgm:spPr/>
      <dgm:t>
        <a:bodyPr/>
        <a:lstStyle/>
        <a:p>
          <a:endParaRPr lang="en-US"/>
        </a:p>
      </dgm:t>
    </dgm:pt>
    <dgm:pt modelId="{7371FF42-D284-44C8-A092-BA71F10A0FEB}" type="sibTrans" cxnId="{08EC0D91-40A1-4AD7-9BC2-22C5A682A955}">
      <dgm:prSet/>
      <dgm:spPr/>
      <dgm:t>
        <a:bodyPr/>
        <a:lstStyle/>
        <a:p>
          <a:endParaRPr lang="en-US"/>
        </a:p>
      </dgm:t>
    </dgm:pt>
    <dgm:pt modelId="{FC2A5CB0-32B8-4B6F-958A-33F25A0ABD74}">
      <dgm:prSet/>
      <dgm:spPr/>
      <dgm:t>
        <a:bodyPr/>
        <a:lstStyle/>
        <a:p>
          <a:pPr rtl="0"/>
          <a:r>
            <a:rPr lang="en-US" dirty="0" smtClean="0"/>
            <a:t>.025-.300 MGD</a:t>
          </a:r>
          <a:endParaRPr lang="en-US" dirty="0"/>
        </a:p>
      </dgm:t>
    </dgm:pt>
    <dgm:pt modelId="{38AA2BAE-AB92-43A2-87FF-4E1126A30CCC}" type="parTrans" cxnId="{EABB4BA9-BDF8-4282-8FE8-E4832A2D043C}">
      <dgm:prSet/>
      <dgm:spPr/>
      <dgm:t>
        <a:bodyPr/>
        <a:lstStyle/>
        <a:p>
          <a:endParaRPr lang="en-US"/>
        </a:p>
      </dgm:t>
    </dgm:pt>
    <dgm:pt modelId="{0780F10C-1CDF-4A03-BE4C-10389FAE9723}" type="sibTrans" cxnId="{EABB4BA9-BDF8-4282-8FE8-E4832A2D043C}">
      <dgm:prSet/>
      <dgm:spPr/>
      <dgm:t>
        <a:bodyPr/>
        <a:lstStyle/>
        <a:p>
          <a:endParaRPr lang="en-US"/>
        </a:p>
      </dgm:t>
    </dgm:pt>
    <dgm:pt modelId="{3D77A407-AB34-47BB-B10A-8E692AE791EA}">
      <dgm:prSet/>
      <dgm:spPr/>
      <dgm:t>
        <a:bodyPr/>
        <a:lstStyle/>
        <a:p>
          <a:pPr rtl="0"/>
          <a:r>
            <a:rPr lang="en-US" smtClean="0"/>
            <a:t>Elevation</a:t>
          </a:r>
          <a:endParaRPr lang="en-US"/>
        </a:p>
      </dgm:t>
    </dgm:pt>
    <dgm:pt modelId="{470E69C4-8220-4397-93A1-3A5BAB2EA76B}" type="parTrans" cxnId="{7BF0A5BE-3C7D-4DCA-A436-7F3C2A348F8A}">
      <dgm:prSet/>
      <dgm:spPr/>
      <dgm:t>
        <a:bodyPr/>
        <a:lstStyle/>
        <a:p>
          <a:endParaRPr lang="en-US"/>
        </a:p>
      </dgm:t>
    </dgm:pt>
    <dgm:pt modelId="{4D9C1199-BE6B-4204-9F09-7E37E810D266}" type="sibTrans" cxnId="{7BF0A5BE-3C7D-4DCA-A436-7F3C2A348F8A}">
      <dgm:prSet/>
      <dgm:spPr/>
      <dgm:t>
        <a:bodyPr/>
        <a:lstStyle/>
        <a:p>
          <a:endParaRPr lang="en-US"/>
        </a:p>
      </dgm:t>
    </dgm:pt>
    <dgm:pt modelId="{EB81F1EA-F2E5-4B51-9E17-CEFDC60868FC}">
      <dgm:prSet/>
      <dgm:spPr/>
      <dgm:t>
        <a:bodyPr/>
        <a:lstStyle/>
        <a:p>
          <a:pPr rtl="0"/>
          <a:r>
            <a:rPr lang="en-US" dirty="0" smtClean="0"/>
            <a:t>~70 feet of head required for irrigation sprinklers</a:t>
          </a:r>
          <a:endParaRPr lang="en-US" dirty="0"/>
        </a:p>
      </dgm:t>
    </dgm:pt>
    <dgm:pt modelId="{AD1583DA-74BA-4916-B301-700446A7160E}" type="parTrans" cxnId="{F4796DAF-7FB4-42C3-AF8A-0A7BF619E1E7}">
      <dgm:prSet/>
      <dgm:spPr/>
      <dgm:t>
        <a:bodyPr/>
        <a:lstStyle/>
        <a:p>
          <a:endParaRPr lang="en-US"/>
        </a:p>
      </dgm:t>
    </dgm:pt>
    <dgm:pt modelId="{86C67905-5569-426D-8CE4-7DBD498E3E6C}" type="sibTrans" cxnId="{F4796DAF-7FB4-42C3-AF8A-0A7BF619E1E7}">
      <dgm:prSet/>
      <dgm:spPr/>
      <dgm:t>
        <a:bodyPr/>
        <a:lstStyle/>
        <a:p>
          <a:endParaRPr lang="en-US"/>
        </a:p>
      </dgm:t>
    </dgm:pt>
    <dgm:pt modelId="{71045C8C-3379-49CF-A6CE-0E8771D07E0E}" type="pres">
      <dgm:prSet presAssocID="{0CF99920-8B9C-4BE3-905C-A835909599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EFFF55-0D68-43A2-A380-0E0FA53ABFE4}" type="pres">
      <dgm:prSet presAssocID="{88CB8E42-7828-4479-84CA-1FDDA12E0278}" presName="linNode" presStyleCnt="0"/>
      <dgm:spPr/>
    </dgm:pt>
    <dgm:pt modelId="{AE34F48E-015E-4AAA-86FF-DC7C07954B82}" type="pres">
      <dgm:prSet presAssocID="{88CB8E42-7828-4479-84CA-1FDDA12E027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0BD97C-9471-447E-B4EB-6B69905D7A2D}" type="pres">
      <dgm:prSet presAssocID="{88CB8E42-7828-4479-84CA-1FDDA12E027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A0CDC-A69F-4C02-9E7E-2BFC89487207}" type="pres">
      <dgm:prSet presAssocID="{92BBF4B2-E989-44D1-93F0-288C5B169C56}" presName="sp" presStyleCnt="0"/>
      <dgm:spPr/>
    </dgm:pt>
    <dgm:pt modelId="{1DDD6F03-E1A0-4821-803B-6D4BA986BF99}" type="pres">
      <dgm:prSet presAssocID="{8F3F53EB-F32D-4744-A4F3-D0185BCA2AA2}" presName="linNode" presStyleCnt="0"/>
      <dgm:spPr/>
    </dgm:pt>
    <dgm:pt modelId="{D4CA9346-3F86-401A-9305-1C7420BE6D72}" type="pres">
      <dgm:prSet presAssocID="{8F3F53EB-F32D-4744-A4F3-D0185BCA2AA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3E220-CC17-4F62-AFB5-659CABDB9982}" type="pres">
      <dgm:prSet presAssocID="{8F3F53EB-F32D-4744-A4F3-D0185BCA2AA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17B72-4AE5-449E-AB6B-6045FCB21FCC}" type="pres">
      <dgm:prSet presAssocID="{7371FF42-D284-44C8-A092-BA71F10A0FEB}" presName="sp" presStyleCnt="0"/>
      <dgm:spPr/>
    </dgm:pt>
    <dgm:pt modelId="{325D266D-7725-4FDD-9A5F-F3445E58C525}" type="pres">
      <dgm:prSet presAssocID="{3D77A407-AB34-47BB-B10A-8E692AE791EA}" presName="linNode" presStyleCnt="0"/>
      <dgm:spPr/>
    </dgm:pt>
    <dgm:pt modelId="{AA576FB6-0265-43AD-BCE1-6E71BCB63606}" type="pres">
      <dgm:prSet presAssocID="{3D77A407-AB34-47BB-B10A-8E692AE791E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A86D31-CCFB-45C6-8988-A0880937083F}" type="pres">
      <dgm:prSet presAssocID="{3D77A407-AB34-47BB-B10A-8E692AE791E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F0A5BE-3C7D-4DCA-A436-7F3C2A348F8A}" srcId="{0CF99920-8B9C-4BE3-905C-A83590959946}" destId="{3D77A407-AB34-47BB-B10A-8E692AE791EA}" srcOrd="2" destOrd="0" parTransId="{470E69C4-8220-4397-93A1-3A5BAB2EA76B}" sibTransId="{4D9C1199-BE6B-4204-9F09-7E37E810D266}"/>
    <dgm:cxn modelId="{7DD7BB88-9F0A-41C9-B949-63B1663931FA}" type="presOf" srcId="{3D77A407-AB34-47BB-B10A-8E692AE791EA}" destId="{AA576FB6-0265-43AD-BCE1-6E71BCB63606}" srcOrd="0" destOrd="0" presId="urn:microsoft.com/office/officeart/2005/8/layout/vList5"/>
    <dgm:cxn modelId="{08EC0D91-40A1-4AD7-9BC2-22C5A682A955}" srcId="{0CF99920-8B9C-4BE3-905C-A83590959946}" destId="{8F3F53EB-F32D-4744-A4F3-D0185BCA2AA2}" srcOrd="1" destOrd="0" parTransId="{D5B6756A-B3D4-4A29-B4DB-89F141B7BB06}" sibTransId="{7371FF42-D284-44C8-A092-BA71F10A0FEB}"/>
    <dgm:cxn modelId="{EE43F74F-4F39-4975-932A-6743CD951F8D}" type="presOf" srcId="{0CF99920-8B9C-4BE3-905C-A83590959946}" destId="{71045C8C-3379-49CF-A6CE-0E8771D07E0E}" srcOrd="0" destOrd="0" presId="urn:microsoft.com/office/officeart/2005/8/layout/vList5"/>
    <dgm:cxn modelId="{EABB4BA9-BDF8-4282-8FE8-E4832A2D043C}" srcId="{8F3F53EB-F32D-4744-A4F3-D0185BCA2AA2}" destId="{FC2A5CB0-32B8-4B6F-958A-33F25A0ABD74}" srcOrd="0" destOrd="0" parTransId="{38AA2BAE-AB92-43A2-87FF-4E1126A30CCC}" sibTransId="{0780F10C-1CDF-4A03-BE4C-10389FAE9723}"/>
    <dgm:cxn modelId="{75A53333-FDB2-4F52-97DA-9FD9C93449E3}" type="presOf" srcId="{FC2A5CB0-32B8-4B6F-958A-33F25A0ABD74}" destId="{2E53E220-CC17-4F62-AFB5-659CABDB9982}" srcOrd="0" destOrd="0" presId="urn:microsoft.com/office/officeart/2005/8/layout/vList5"/>
    <dgm:cxn modelId="{BBB81B12-1B29-4987-AEA5-5F404275B4FF}" type="presOf" srcId="{88CB8E42-7828-4479-84CA-1FDDA12E0278}" destId="{AE34F48E-015E-4AAA-86FF-DC7C07954B82}" srcOrd="0" destOrd="0" presId="urn:microsoft.com/office/officeart/2005/8/layout/vList5"/>
    <dgm:cxn modelId="{673D3290-D4B0-4ECF-93EB-ED104564C800}" srcId="{88CB8E42-7828-4479-84CA-1FDDA12E0278}" destId="{FD936A39-1140-48DE-9AF1-A43BA1C2DE1F}" srcOrd="0" destOrd="0" parTransId="{DE462037-E4CA-4A7E-AF12-5A90C7892816}" sibTransId="{09B54AA1-F0B3-4304-9509-78048CFC8481}"/>
    <dgm:cxn modelId="{7633F533-9A6C-46B6-AFCD-33CC2F1335E6}" srcId="{0CF99920-8B9C-4BE3-905C-A83590959946}" destId="{88CB8E42-7828-4479-84CA-1FDDA12E0278}" srcOrd="0" destOrd="0" parTransId="{1C5367E5-C99A-4AB1-A065-C90A0B871BA4}" sibTransId="{92BBF4B2-E989-44D1-93F0-288C5B169C56}"/>
    <dgm:cxn modelId="{B75FA596-73F9-4D93-9560-CB91B5A64C60}" type="presOf" srcId="{8F3F53EB-F32D-4744-A4F3-D0185BCA2AA2}" destId="{D4CA9346-3F86-401A-9305-1C7420BE6D72}" srcOrd="0" destOrd="0" presId="urn:microsoft.com/office/officeart/2005/8/layout/vList5"/>
    <dgm:cxn modelId="{713A9305-B373-4E31-95B9-2EAF66171E7D}" type="presOf" srcId="{EB81F1EA-F2E5-4B51-9E17-CEFDC60868FC}" destId="{28A86D31-CCFB-45C6-8988-A0880937083F}" srcOrd="0" destOrd="0" presId="urn:microsoft.com/office/officeart/2005/8/layout/vList5"/>
    <dgm:cxn modelId="{508421D7-8D48-4F85-8CF7-B647082BE653}" type="presOf" srcId="{FD936A39-1140-48DE-9AF1-A43BA1C2DE1F}" destId="{7C0BD97C-9471-447E-B4EB-6B69905D7A2D}" srcOrd="0" destOrd="0" presId="urn:microsoft.com/office/officeart/2005/8/layout/vList5"/>
    <dgm:cxn modelId="{F4796DAF-7FB4-42C3-AF8A-0A7BF619E1E7}" srcId="{3D77A407-AB34-47BB-B10A-8E692AE791EA}" destId="{EB81F1EA-F2E5-4B51-9E17-CEFDC60868FC}" srcOrd="0" destOrd="0" parTransId="{AD1583DA-74BA-4916-B301-700446A7160E}" sibTransId="{86C67905-5569-426D-8CE4-7DBD498E3E6C}"/>
    <dgm:cxn modelId="{F44E43A5-C861-447B-9865-16151C5834AB}" type="presParOf" srcId="{71045C8C-3379-49CF-A6CE-0E8771D07E0E}" destId="{B6EFFF55-0D68-43A2-A380-0E0FA53ABFE4}" srcOrd="0" destOrd="0" presId="urn:microsoft.com/office/officeart/2005/8/layout/vList5"/>
    <dgm:cxn modelId="{FFB21FF9-F001-4365-9602-D0262FAE0512}" type="presParOf" srcId="{B6EFFF55-0D68-43A2-A380-0E0FA53ABFE4}" destId="{AE34F48E-015E-4AAA-86FF-DC7C07954B82}" srcOrd="0" destOrd="0" presId="urn:microsoft.com/office/officeart/2005/8/layout/vList5"/>
    <dgm:cxn modelId="{5CBE4E39-8837-4933-A559-ADC79474DDF5}" type="presParOf" srcId="{B6EFFF55-0D68-43A2-A380-0E0FA53ABFE4}" destId="{7C0BD97C-9471-447E-B4EB-6B69905D7A2D}" srcOrd="1" destOrd="0" presId="urn:microsoft.com/office/officeart/2005/8/layout/vList5"/>
    <dgm:cxn modelId="{48C6E80B-0FE3-43C5-9E4F-381603E16AA7}" type="presParOf" srcId="{71045C8C-3379-49CF-A6CE-0E8771D07E0E}" destId="{414A0CDC-A69F-4C02-9E7E-2BFC89487207}" srcOrd="1" destOrd="0" presId="urn:microsoft.com/office/officeart/2005/8/layout/vList5"/>
    <dgm:cxn modelId="{FC9F5C77-42BA-4492-903E-CFE4F20D4CDD}" type="presParOf" srcId="{71045C8C-3379-49CF-A6CE-0E8771D07E0E}" destId="{1DDD6F03-E1A0-4821-803B-6D4BA986BF99}" srcOrd="2" destOrd="0" presId="urn:microsoft.com/office/officeart/2005/8/layout/vList5"/>
    <dgm:cxn modelId="{BCB0C919-237C-4F18-8B5B-D564A090FDF4}" type="presParOf" srcId="{1DDD6F03-E1A0-4821-803B-6D4BA986BF99}" destId="{D4CA9346-3F86-401A-9305-1C7420BE6D72}" srcOrd="0" destOrd="0" presId="urn:microsoft.com/office/officeart/2005/8/layout/vList5"/>
    <dgm:cxn modelId="{62FC4DFE-9ACD-40C5-98AD-29ABE93D23A7}" type="presParOf" srcId="{1DDD6F03-E1A0-4821-803B-6D4BA986BF99}" destId="{2E53E220-CC17-4F62-AFB5-659CABDB9982}" srcOrd="1" destOrd="0" presId="urn:microsoft.com/office/officeart/2005/8/layout/vList5"/>
    <dgm:cxn modelId="{82EEC2C5-8C6A-474D-A2CF-2228087A8AF0}" type="presParOf" srcId="{71045C8C-3379-49CF-A6CE-0E8771D07E0E}" destId="{68F17B72-4AE5-449E-AB6B-6045FCB21FCC}" srcOrd="3" destOrd="0" presId="urn:microsoft.com/office/officeart/2005/8/layout/vList5"/>
    <dgm:cxn modelId="{53DFCA3E-775C-4432-81EB-CCC1C500591B}" type="presParOf" srcId="{71045C8C-3379-49CF-A6CE-0E8771D07E0E}" destId="{325D266D-7725-4FDD-9A5F-F3445E58C525}" srcOrd="4" destOrd="0" presId="urn:microsoft.com/office/officeart/2005/8/layout/vList5"/>
    <dgm:cxn modelId="{0742B1F5-B254-4F62-BE33-2DCD895B8C1C}" type="presParOf" srcId="{325D266D-7725-4FDD-9A5F-F3445E58C525}" destId="{AA576FB6-0265-43AD-BCE1-6E71BCB63606}" srcOrd="0" destOrd="0" presId="urn:microsoft.com/office/officeart/2005/8/layout/vList5"/>
    <dgm:cxn modelId="{5A5154BC-FAC2-4AA2-BD38-2C9A73918966}" type="presParOf" srcId="{325D266D-7725-4FDD-9A5F-F3445E58C525}" destId="{28A86D31-CCFB-45C6-8988-A0880937083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4F1CC0-9029-4A68-A826-4FFD052546D7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9DDBC2-9029-4960-8E58-A0BC54644080}">
      <dgm:prSet phldrT="[Text]" custT="1"/>
      <dgm:spPr/>
      <dgm:t>
        <a:bodyPr/>
        <a:lstStyle/>
        <a:p>
          <a:r>
            <a:rPr lang="en-US" sz="1800" dirty="0" smtClean="0"/>
            <a:t>Distance from &gt; 24” wastewater main</a:t>
          </a:r>
          <a:endParaRPr lang="en-US" sz="1800" dirty="0"/>
        </a:p>
      </dgm:t>
    </dgm:pt>
    <dgm:pt modelId="{43560A4B-4BF0-43FB-AA90-690EF4F8450A}" type="parTrans" cxnId="{39450226-9E89-4A66-8B78-5EB00C039145}">
      <dgm:prSet/>
      <dgm:spPr/>
      <dgm:t>
        <a:bodyPr/>
        <a:lstStyle/>
        <a:p>
          <a:endParaRPr lang="en-US"/>
        </a:p>
      </dgm:t>
    </dgm:pt>
    <dgm:pt modelId="{78CC621B-27ED-4E2C-91EB-B534A0EDBC89}" type="sibTrans" cxnId="{39450226-9E89-4A66-8B78-5EB00C039145}">
      <dgm:prSet/>
      <dgm:spPr/>
      <dgm:t>
        <a:bodyPr/>
        <a:lstStyle/>
        <a:p>
          <a:endParaRPr lang="en-US"/>
        </a:p>
      </dgm:t>
    </dgm:pt>
    <dgm:pt modelId="{C09220BC-7F13-49C9-846A-AFC12460292F}">
      <dgm:prSet phldrT="[Text]" custT="1"/>
      <dgm:spPr/>
      <dgm:t>
        <a:bodyPr/>
        <a:lstStyle/>
        <a:p>
          <a:r>
            <a:rPr lang="en-US" sz="1800" dirty="0" smtClean="0"/>
            <a:t>Elevation gain from neighborhood</a:t>
          </a:r>
        </a:p>
      </dgm:t>
    </dgm:pt>
    <dgm:pt modelId="{05FC289D-A39E-4024-9EB6-D10293D6CA4A}" type="parTrans" cxnId="{3CC45FA1-4701-4326-9094-427E5C27C554}">
      <dgm:prSet/>
      <dgm:spPr/>
      <dgm:t>
        <a:bodyPr/>
        <a:lstStyle/>
        <a:p>
          <a:endParaRPr lang="en-US"/>
        </a:p>
      </dgm:t>
    </dgm:pt>
    <dgm:pt modelId="{1F7CA9A2-4F8B-47DE-B9ED-A470FE0354D1}" type="sibTrans" cxnId="{3CC45FA1-4701-4326-9094-427E5C27C554}">
      <dgm:prSet/>
      <dgm:spPr/>
      <dgm:t>
        <a:bodyPr/>
        <a:lstStyle/>
        <a:p>
          <a:endParaRPr lang="en-US"/>
        </a:p>
      </dgm:t>
    </dgm:pt>
    <dgm:pt modelId="{F7A23B72-0AFA-424A-9043-ABA31C7E05F8}">
      <dgm:prSet phldrT="[Text]" custT="1"/>
      <dgm:spPr/>
      <dgm:t>
        <a:bodyPr/>
        <a:lstStyle/>
        <a:p>
          <a:r>
            <a:rPr lang="en-US" sz="1800" dirty="0" smtClean="0"/>
            <a:t>Property type and size</a:t>
          </a:r>
        </a:p>
      </dgm:t>
    </dgm:pt>
    <dgm:pt modelId="{A758C2FE-E96B-4029-8C10-0101BF02845B}" type="parTrans" cxnId="{EF18F4FD-386E-4695-AF95-88AF359AADED}">
      <dgm:prSet/>
      <dgm:spPr/>
      <dgm:t>
        <a:bodyPr/>
        <a:lstStyle/>
        <a:p>
          <a:endParaRPr lang="en-US"/>
        </a:p>
      </dgm:t>
    </dgm:pt>
    <dgm:pt modelId="{E7B05D49-5256-47CD-B83E-7FB5534ACE78}" type="sibTrans" cxnId="{EF18F4FD-386E-4695-AF95-88AF359AADED}">
      <dgm:prSet/>
      <dgm:spPr/>
      <dgm:t>
        <a:bodyPr/>
        <a:lstStyle/>
        <a:p>
          <a:endParaRPr lang="en-US"/>
        </a:p>
      </dgm:t>
    </dgm:pt>
    <dgm:pt modelId="{1AE8EE0B-AB9A-4597-97DE-1A999CAD4B4E}" type="pres">
      <dgm:prSet presAssocID="{214F1CC0-9029-4A68-A826-4FFD052546D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6320212-CD53-40AA-8FD9-BDA0505B9BB0}" type="pres">
      <dgm:prSet presAssocID="{A99DDBC2-9029-4960-8E58-A0BC54644080}" presName="root" presStyleCnt="0">
        <dgm:presLayoutVars>
          <dgm:chMax/>
          <dgm:chPref val="4"/>
        </dgm:presLayoutVars>
      </dgm:prSet>
      <dgm:spPr/>
    </dgm:pt>
    <dgm:pt modelId="{50A75D18-F0E4-4EBA-A5DB-9F27AF2B756A}" type="pres">
      <dgm:prSet presAssocID="{A99DDBC2-9029-4960-8E58-A0BC54644080}" presName="rootComposite" presStyleCnt="0">
        <dgm:presLayoutVars/>
      </dgm:prSet>
      <dgm:spPr/>
    </dgm:pt>
    <dgm:pt modelId="{573D2EC5-6461-4811-ADE6-951C955114BC}" type="pres">
      <dgm:prSet presAssocID="{A99DDBC2-9029-4960-8E58-A0BC54644080}" presName="rootText" presStyleLbl="node0" presStyleIdx="0" presStyleCnt="3" custScaleX="132288" custScaleY="368345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61ED53EE-0F89-4924-9D6A-05A82A5E322F}" type="pres">
      <dgm:prSet presAssocID="{A99DDBC2-9029-4960-8E58-A0BC54644080}" presName="childShape" presStyleCnt="0">
        <dgm:presLayoutVars>
          <dgm:chMax val="0"/>
          <dgm:chPref val="0"/>
        </dgm:presLayoutVars>
      </dgm:prSet>
      <dgm:spPr/>
    </dgm:pt>
    <dgm:pt modelId="{943721DD-4F11-437F-AF61-0020C1590A84}" type="pres">
      <dgm:prSet presAssocID="{C09220BC-7F13-49C9-846A-AFC12460292F}" presName="root" presStyleCnt="0">
        <dgm:presLayoutVars>
          <dgm:chMax/>
          <dgm:chPref val="4"/>
        </dgm:presLayoutVars>
      </dgm:prSet>
      <dgm:spPr/>
    </dgm:pt>
    <dgm:pt modelId="{44D0C275-FF82-4C4D-8A22-59C49F75B471}" type="pres">
      <dgm:prSet presAssocID="{C09220BC-7F13-49C9-846A-AFC12460292F}" presName="rootComposite" presStyleCnt="0">
        <dgm:presLayoutVars/>
      </dgm:prSet>
      <dgm:spPr/>
    </dgm:pt>
    <dgm:pt modelId="{5F94F2BE-C041-47CE-8951-1AA276035719}" type="pres">
      <dgm:prSet presAssocID="{C09220BC-7F13-49C9-846A-AFC12460292F}" presName="rootText" presStyleLbl="node0" presStyleIdx="1" presStyleCnt="3" custScaleX="132288" custScaleY="368345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15C85822-DA56-41EE-88FC-553A9D49BAF6}" type="pres">
      <dgm:prSet presAssocID="{C09220BC-7F13-49C9-846A-AFC12460292F}" presName="childShape" presStyleCnt="0">
        <dgm:presLayoutVars>
          <dgm:chMax val="0"/>
          <dgm:chPref val="0"/>
        </dgm:presLayoutVars>
      </dgm:prSet>
      <dgm:spPr/>
    </dgm:pt>
    <dgm:pt modelId="{6B3559B8-8319-41BE-AE18-6839D826A7A6}" type="pres">
      <dgm:prSet presAssocID="{F7A23B72-0AFA-424A-9043-ABA31C7E05F8}" presName="root" presStyleCnt="0">
        <dgm:presLayoutVars>
          <dgm:chMax/>
          <dgm:chPref val="4"/>
        </dgm:presLayoutVars>
      </dgm:prSet>
      <dgm:spPr/>
    </dgm:pt>
    <dgm:pt modelId="{BAADA0EF-387F-46C2-AC24-CCB31650BCC5}" type="pres">
      <dgm:prSet presAssocID="{F7A23B72-0AFA-424A-9043-ABA31C7E05F8}" presName="rootComposite" presStyleCnt="0">
        <dgm:presLayoutVars/>
      </dgm:prSet>
      <dgm:spPr/>
    </dgm:pt>
    <dgm:pt modelId="{41512E33-AB6B-486E-9EDE-F699332B7933}" type="pres">
      <dgm:prSet presAssocID="{F7A23B72-0AFA-424A-9043-ABA31C7E05F8}" presName="rootText" presStyleLbl="node0" presStyleIdx="2" presStyleCnt="3" custScaleX="132288" custScaleY="368345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8202993F-619A-4A5A-BFBA-9442E3C23F72}" type="pres">
      <dgm:prSet presAssocID="{F7A23B72-0AFA-424A-9043-ABA31C7E05F8}" presName="childShape" presStyleCnt="0">
        <dgm:presLayoutVars>
          <dgm:chMax val="0"/>
          <dgm:chPref val="0"/>
        </dgm:presLayoutVars>
      </dgm:prSet>
      <dgm:spPr/>
    </dgm:pt>
  </dgm:ptLst>
  <dgm:cxnLst>
    <dgm:cxn modelId="{AEAF8DFA-428F-40D6-82F4-EDFEB85BA150}" type="presOf" srcId="{A99DDBC2-9029-4960-8E58-A0BC54644080}" destId="{573D2EC5-6461-4811-ADE6-951C955114BC}" srcOrd="0" destOrd="0" presId="urn:microsoft.com/office/officeart/2008/layout/PictureAccentList"/>
    <dgm:cxn modelId="{EF18F4FD-386E-4695-AF95-88AF359AADED}" srcId="{214F1CC0-9029-4A68-A826-4FFD052546D7}" destId="{F7A23B72-0AFA-424A-9043-ABA31C7E05F8}" srcOrd="2" destOrd="0" parTransId="{A758C2FE-E96B-4029-8C10-0101BF02845B}" sibTransId="{E7B05D49-5256-47CD-B83E-7FB5534ACE78}"/>
    <dgm:cxn modelId="{5A74A2D3-CE0A-43CC-A8FB-8C68109C6405}" type="presOf" srcId="{C09220BC-7F13-49C9-846A-AFC12460292F}" destId="{5F94F2BE-C041-47CE-8951-1AA276035719}" srcOrd="0" destOrd="0" presId="urn:microsoft.com/office/officeart/2008/layout/PictureAccentList"/>
    <dgm:cxn modelId="{3CC45FA1-4701-4326-9094-427E5C27C554}" srcId="{214F1CC0-9029-4A68-A826-4FFD052546D7}" destId="{C09220BC-7F13-49C9-846A-AFC12460292F}" srcOrd="1" destOrd="0" parTransId="{05FC289D-A39E-4024-9EB6-D10293D6CA4A}" sibTransId="{1F7CA9A2-4F8B-47DE-B9ED-A470FE0354D1}"/>
    <dgm:cxn modelId="{39450226-9E89-4A66-8B78-5EB00C039145}" srcId="{214F1CC0-9029-4A68-A826-4FFD052546D7}" destId="{A99DDBC2-9029-4960-8E58-A0BC54644080}" srcOrd="0" destOrd="0" parTransId="{43560A4B-4BF0-43FB-AA90-690EF4F8450A}" sibTransId="{78CC621B-27ED-4E2C-91EB-B534A0EDBC89}"/>
    <dgm:cxn modelId="{BD2B51F3-67F3-478F-B4E7-912F8D78E397}" type="presOf" srcId="{F7A23B72-0AFA-424A-9043-ABA31C7E05F8}" destId="{41512E33-AB6B-486E-9EDE-F699332B7933}" srcOrd="0" destOrd="0" presId="urn:microsoft.com/office/officeart/2008/layout/PictureAccentList"/>
    <dgm:cxn modelId="{0956D166-7141-42A4-9912-1C3C29F98F24}" type="presOf" srcId="{214F1CC0-9029-4A68-A826-4FFD052546D7}" destId="{1AE8EE0B-AB9A-4597-97DE-1A999CAD4B4E}" srcOrd="0" destOrd="0" presId="urn:microsoft.com/office/officeart/2008/layout/PictureAccentList"/>
    <dgm:cxn modelId="{403ED2AD-5F9B-406A-A8BE-EEDE5D779BF7}" type="presParOf" srcId="{1AE8EE0B-AB9A-4597-97DE-1A999CAD4B4E}" destId="{D6320212-CD53-40AA-8FD9-BDA0505B9BB0}" srcOrd="0" destOrd="0" presId="urn:microsoft.com/office/officeart/2008/layout/PictureAccentList"/>
    <dgm:cxn modelId="{13F6DA52-169F-42AA-98D2-24A5F28EF0F4}" type="presParOf" srcId="{D6320212-CD53-40AA-8FD9-BDA0505B9BB0}" destId="{50A75D18-F0E4-4EBA-A5DB-9F27AF2B756A}" srcOrd="0" destOrd="0" presId="urn:microsoft.com/office/officeart/2008/layout/PictureAccentList"/>
    <dgm:cxn modelId="{029951EB-7FA8-437A-B6A9-0965FF097383}" type="presParOf" srcId="{50A75D18-F0E4-4EBA-A5DB-9F27AF2B756A}" destId="{573D2EC5-6461-4811-ADE6-951C955114BC}" srcOrd="0" destOrd="0" presId="urn:microsoft.com/office/officeart/2008/layout/PictureAccentList"/>
    <dgm:cxn modelId="{1D491D42-502B-4D0A-80F7-49A5C4B4CADD}" type="presParOf" srcId="{D6320212-CD53-40AA-8FD9-BDA0505B9BB0}" destId="{61ED53EE-0F89-4924-9D6A-05A82A5E322F}" srcOrd="1" destOrd="0" presId="urn:microsoft.com/office/officeart/2008/layout/PictureAccentList"/>
    <dgm:cxn modelId="{537A5216-2FD2-4FDD-8D32-8577D7F77C6E}" type="presParOf" srcId="{1AE8EE0B-AB9A-4597-97DE-1A999CAD4B4E}" destId="{943721DD-4F11-437F-AF61-0020C1590A84}" srcOrd="1" destOrd="0" presId="urn:microsoft.com/office/officeart/2008/layout/PictureAccentList"/>
    <dgm:cxn modelId="{99211BD2-0B58-4128-B7D9-C02D3ACB88A3}" type="presParOf" srcId="{943721DD-4F11-437F-AF61-0020C1590A84}" destId="{44D0C275-FF82-4C4D-8A22-59C49F75B471}" srcOrd="0" destOrd="0" presId="urn:microsoft.com/office/officeart/2008/layout/PictureAccentList"/>
    <dgm:cxn modelId="{21BF45D7-C468-46E0-AC1B-80D1F79C7DAA}" type="presParOf" srcId="{44D0C275-FF82-4C4D-8A22-59C49F75B471}" destId="{5F94F2BE-C041-47CE-8951-1AA276035719}" srcOrd="0" destOrd="0" presId="urn:microsoft.com/office/officeart/2008/layout/PictureAccentList"/>
    <dgm:cxn modelId="{0AEF2A83-5ECC-4931-B2A3-147D069E0B19}" type="presParOf" srcId="{943721DD-4F11-437F-AF61-0020C1590A84}" destId="{15C85822-DA56-41EE-88FC-553A9D49BAF6}" srcOrd="1" destOrd="0" presId="urn:microsoft.com/office/officeart/2008/layout/PictureAccentList"/>
    <dgm:cxn modelId="{616CE96D-6B9A-4B50-B335-9113E9F3CFA7}" type="presParOf" srcId="{1AE8EE0B-AB9A-4597-97DE-1A999CAD4B4E}" destId="{6B3559B8-8319-41BE-AE18-6839D826A7A6}" srcOrd="2" destOrd="0" presId="urn:microsoft.com/office/officeart/2008/layout/PictureAccentList"/>
    <dgm:cxn modelId="{6DA65D5D-AFF8-4BA1-8069-B47E483BC367}" type="presParOf" srcId="{6B3559B8-8319-41BE-AE18-6839D826A7A6}" destId="{BAADA0EF-387F-46C2-AC24-CCB31650BCC5}" srcOrd="0" destOrd="0" presId="urn:microsoft.com/office/officeart/2008/layout/PictureAccentList"/>
    <dgm:cxn modelId="{F152D012-3ADC-4E7E-9C1F-5F5233066F58}" type="presParOf" srcId="{BAADA0EF-387F-46C2-AC24-CCB31650BCC5}" destId="{41512E33-AB6B-486E-9EDE-F699332B7933}" srcOrd="0" destOrd="0" presId="urn:microsoft.com/office/officeart/2008/layout/PictureAccentList"/>
    <dgm:cxn modelId="{5BC4E195-48D2-4D83-95B7-56B109D23D8A}" type="presParOf" srcId="{6B3559B8-8319-41BE-AE18-6839D826A7A6}" destId="{8202993F-619A-4A5A-BFBA-9442E3C23F7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E308D-5AED-4E8A-A2C6-05BD538FCE06}">
      <dsp:nvSpPr>
        <dsp:cNvPr id="0" name=""/>
        <dsp:cNvSpPr/>
      </dsp:nvSpPr>
      <dsp:spPr>
        <a:xfrm>
          <a:off x="1905" y="45320"/>
          <a:ext cx="1857374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2009</a:t>
          </a:r>
          <a:endParaRPr lang="en-US" sz="1600" kern="1200" dirty="0"/>
        </a:p>
      </dsp:txBody>
      <dsp:txXfrm>
        <a:off x="1905" y="45320"/>
        <a:ext cx="1857374" cy="460800"/>
      </dsp:txXfrm>
    </dsp:sp>
    <dsp:sp modelId="{10ADE8C4-433D-454D-AFC2-E823F8292B49}">
      <dsp:nvSpPr>
        <dsp:cNvPr id="0" name=""/>
        <dsp:cNvSpPr/>
      </dsp:nvSpPr>
      <dsp:spPr>
        <a:xfrm>
          <a:off x="1905" y="506120"/>
          <a:ext cx="1857374" cy="2547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5.2 MGD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Avg</a:t>
          </a:r>
          <a:r>
            <a:rPr lang="en-US" sz="1600" kern="1200" dirty="0" smtClean="0"/>
            <a:t> potable water production of 142 MGD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Summer residential landscape use: ~25%</a:t>
          </a:r>
          <a:endParaRPr lang="en-US" sz="1600" kern="1200" dirty="0"/>
        </a:p>
      </dsp:txBody>
      <dsp:txXfrm>
        <a:off x="1905" y="506120"/>
        <a:ext cx="1857374" cy="2547360"/>
      </dsp:txXfrm>
    </dsp:sp>
    <dsp:sp modelId="{D733377A-F30B-4500-98F0-F4A0C6F76B4A}">
      <dsp:nvSpPr>
        <dsp:cNvPr id="0" name=""/>
        <dsp:cNvSpPr/>
      </dsp:nvSpPr>
      <dsp:spPr>
        <a:xfrm>
          <a:off x="2119312" y="45320"/>
          <a:ext cx="1857374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2034</a:t>
          </a:r>
          <a:endParaRPr lang="en-US" sz="1600" kern="1200" dirty="0"/>
        </a:p>
      </dsp:txBody>
      <dsp:txXfrm>
        <a:off x="2119312" y="45320"/>
        <a:ext cx="1857374" cy="460800"/>
      </dsp:txXfrm>
    </dsp:sp>
    <dsp:sp modelId="{6DBDFE2E-8E49-45AD-8582-B4F3D68995D4}">
      <dsp:nvSpPr>
        <dsp:cNvPr id="0" name=""/>
        <dsp:cNvSpPr/>
      </dsp:nvSpPr>
      <dsp:spPr>
        <a:xfrm>
          <a:off x="2119312" y="506120"/>
          <a:ext cx="1857374" cy="2547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15 MGD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Avg</a:t>
          </a:r>
          <a:r>
            <a:rPr lang="en-US" sz="1600" kern="1200" dirty="0" smtClean="0"/>
            <a:t> water production ???</a:t>
          </a:r>
          <a:endParaRPr lang="en-US" sz="1600" kern="1200" dirty="0"/>
        </a:p>
      </dsp:txBody>
      <dsp:txXfrm>
        <a:off x="2119312" y="506120"/>
        <a:ext cx="1857374" cy="2547360"/>
      </dsp:txXfrm>
    </dsp:sp>
    <dsp:sp modelId="{1DC88531-A259-445F-9F8B-9124EEC39D00}">
      <dsp:nvSpPr>
        <dsp:cNvPr id="0" name=""/>
        <dsp:cNvSpPr/>
      </dsp:nvSpPr>
      <dsp:spPr>
        <a:xfrm>
          <a:off x="4236719" y="45320"/>
          <a:ext cx="1857374" cy="46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Primary Uses</a:t>
          </a:r>
          <a:endParaRPr lang="en-US" sz="1600" kern="1200" dirty="0"/>
        </a:p>
      </dsp:txBody>
      <dsp:txXfrm>
        <a:off x="4236719" y="45320"/>
        <a:ext cx="1857374" cy="460800"/>
      </dsp:txXfrm>
    </dsp:sp>
    <dsp:sp modelId="{E7E9EE58-2C3B-4F0B-A734-ADE59EF1E91E}">
      <dsp:nvSpPr>
        <dsp:cNvPr id="0" name=""/>
        <dsp:cNvSpPr/>
      </dsp:nvSpPr>
      <dsp:spPr>
        <a:xfrm>
          <a:off x="4236719" y="506120"/>
          <a:ext cx="1857374" cy="2547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Cooling water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Golf courses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Landscape irrigation</a:t>
          </a:r>
          <a:endParaRPr lang="en-US" sz="1600" kern="1200" dirty="0"/>
        </a:p>
      </dsp:txBody>
      <dsp:txXfrm>
        <a:off x="4236719" y="506120"/>
        <a:ext cx="1857374" cy="25473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E59B0-AA7E-4D05-B17B-95E8FEA468F9}">
      <dsp:nvSpPr>
        <dsp:cNvPr id="0" name=""/>
        <dsp:cNvSpPr/>
      </dsp:nvSpPr>
      <dsp:spPr>
        <a:xfrm>
          <a:off x="831271" y="577080"/>
          <a:ext cx="3439808" cy="5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Small Footprint</a:t>
          </a:r>
          <a:endParaRPr lang="en-US" sz="2400" kern="1200" dirty="0"/>
        </a:p>
      </dsp:txBody>
      <dsp:txXfrm>
        <a:off x="831271" y="577080"/>
        <a:ext cx="3439808" cy="534599"/>
      </dsp:txXfrm>
    </dsp:sp>
    <dsp:sp modelId="{6B3573EB-B970-4422-A416-D012B51BA864}">
      <dsp:nvSpPr>
        <dsp:cNvPr id="0" name=""/>
        <dsp:cNvSpPr/>
      </dsp:nvSpPr>
      <dsp:spPr>
        <a:xfrm>
          <a:off x="4271080" y="577080"/>
          <a:ext cx="274320" cy="534599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BB78C-15CA-4819-80B9-1D7120FD8A82}">
      <dsp:nvSpPr>
        <dsp:cNvPr id="0" name=""/>
        <dsp:cNvSpPr/>
      </dsp:nvSpPr>
      <dsp:spPr>
        <a:xfrm>
          <a:off x="831271" y="1154880"/>
          <a:ext cx="3439808" cy="641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Low maintenance</a:t>
          </a:r>
          <a:endParaRPr lang="en-US" sz="2400" kern="1200" dirty="0"/>
        </a:p>
      </dsp:txBody>
      <dsp:txXfrm>
        <a:off x="831271" y="1154880"/>
        <a:ext cx="3439808" cy="641552"/>
      </dsp:txXfrm>
    </dsp:sp>
    <dsp:sp modelId="{BF8B20E2-FB4C-46E7-A71F-3834103D3785}">
      <dsp:nvSpPr>
        <dsp:cNvPr id="0" name=""/>
        <dsp:cNvSpPr/>
      </dsp:nvSpPr>
      <dsp:spPr>
        <a:xfrm>
          <a:off x="4271080" y="1208357"/>
          <a:ext cx="274320" cy="534599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4CF93D-90EC-4437-903D-3E55B9B6A6DF}">
      <dsp:nvSpPr>
        <dsp:cNvPr id="0" name=""/>
        <dsp:cNvSpPr/>
      </dsp:nvSpPr>
      <dsp:spPr>
        <a:xfrm>
          <a:off x="831271" y="1953891"/>
          <a:ext cx="3439808" cy="647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Sewer mining</a:t>
          </a:r>
          <a:endParaRPr lang="en-US" sz="2400" kern="1200" dirty="0"/>
        </a:p>
      </dsp:txBody>
      <dsp:txXfrm>
        <a:off x="831271" y="1953891"/>
        <a:ext cx="3439808" cy="647632"/>
      </dsp:txXfrm>
    </dsp:sp>
    <dsp:sp modelId="{D3EF82C6-500C-4C48-8B73-F4F363D45535}">
      <dsp:nvSpPr>
        <dsp:cNvPr id="0" name=""/>
        <dsp:cNvSpPr/>
      </dsp:nvSpPr>
      <dsp:spPr>
        <a:xfrm>
          <a:off x="4271080" y="1839633"/>
          <a:ext cx="274320" cy="876150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0C8EDC-0941-433F-B62C-C3C1CD22F982}">
      <dsp:nvSpPr>
        <dsp:cNvPr id="0" name=""/>
        <dsp:cNvSpPr/>
      </dsp:nvSpPr>
      <dsp:spPr>
        <a:xfrm>
          <a:off x="831271" y="2758983"/>
          <a:ext cx="3439808" cy="53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$7-20 / gallon capacity</a:t>
          </a:r>
          <a:endParaRPr lang="en-US" sz="2400" kern="1200" dirty="0"/>
        </a:p>
      </dsp:txBody>
      <dsp:txXfrm>
        <a:off x="831271" y="2758983"/>
        <a:ext cx="3439808" cy="534599"/>
      </dsp:txXfrm>
    </dsp:sp>
    <dsp:sp modelId="{06D83B2A-E714-4B04-9A5C-1FA3FF854687}">
      <dsp:nvSpPr>
        <dsp:cNvPr id="0" name=""/>
        <dsp:cNvSpPr/>
      </dsp:nvSpPr>
      <dsp:spPr>
        <a:xfrm>
          <a:off x="4271080" y="2758983"/>
          <a:ext cx="274320" cy="534599"/>
        </a:xfrm>
        <a:prstGeom prst="leftBrace">
          <a:avLst>
            <a:gd name="adj1" fmla="val 35000"/>
            <a:gd name="adj2" fmla="val 50000"/>
          </a:avLst>
        </a:pr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4B2D6-B8A9-48CD-91C5-159CFACF6DFF}">
      <dsp:nvSpPr>
        <dsp:cNvPr id="0" name=""/>
        <dsp:cNvSpPr/>
      </dsp:nvSpPr>
      <dsp:spPr>
        <a:xfrm>
          <a:off x="0" y="56279"/>
          <a:ext cx="3733800" cy="797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City of Austin</a:t>
          </a:r>
          <a:endParaRPr lang="en-US" sz="3100" kern="1200" dirty="0"/>
        </a:p>
      </dsp:txBody>
      <dsp:txXfrm>
        <a:off x="38952" y="95231"/>
        <a:ext cx="3655896" cy="720035"/>
      </dsp:txXfrm>
    </dsp:sp>
    <dsp:sp modelId="{4A174439-9E4F-49C2-B851-926971ED3E71}">
      <dsp:nvSpPr>
        <dsp:cNvPr id="0" name=""/>
        <dsp:cNvSpPr/>
      </dsp:nvSpPr>
      <dsp:spPr>
        <a:xfrm>
          <a:off x="0" y="854219"/>
          <a:ext cx="3733800" cy="1283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48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2008 Land Use Dataset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2010 Wastewater and Reuse Network Data</a:t>
          </a:r>
          <a:endParaRPr lang="en-US" sz="2400" kern="1200" dirty="0"/>
        </a:p>
      </dsp:txBody>
      <dsp:txXfrm>
        <a:off x="0" y="854219"/>
        <a:ext cx="3733800" cy="1283399"/>
      </dsp:txXfrm>
    </dsp:sp>
    <dsp:sp modelId="{D96B33B0-5E93-43D3-B5E2-DB58EAB8FADE}">
      <dsp:nvSpPr>
        <dsp:cNvPr id="0" name=""/>
        <dsp:cNvSpPr/>
      </dsp:nvSpPr>
      <dsp:spPr>
        <a:xfrm>
          <a:off x="0" y="2137619"/>
          <a:ext cx="3733800" cy="797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USGS</a:t>
          </a:r>
          <a:endParaRPr lang="en-US" sz="3100" kern="1200" dirty="0"/>
        </a:p>
      </dsp:txBody>
      <dsp:txXfrm>
        <a:off x="38952" y="2176571"/>
        <a:ext cx="3655896" cy="720035"/>
      </dsp:txXfrm>
    </dsp:sp>
    <dsp:sp modelId="{7DA740AF-A2F9-45E9-9DCB-DEB2CE1FC1B7}">
      <dsp:nvSpPr>
        <dsp:cNvPr id="0" name=""/>
        <dsp:cNvSpPr/>
      </dsp:nvSpPr>
      <dsp:spPr>
        <a:xfrm>
          <a:off x="0" y="2935559"/>
          <a:ext cx="3733800" cy="513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548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/>
            <a:t>1/3’ DEM</a:t>
          </a:r>
          <a:endParaRPr lang="en-US" sz="2400" kern="1200" dirty="0"/>
        </a:p>
      </dsp:txBody>
      <dsp:txXfrm>
        <a:off x="0" y="2935559"/>
        <a:ext cx="3733800" cy="5133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BD97C-9471-447E-B4EB-6B69905D7A2D}">
      <dsp:nvSpPr>
        <dsp:cNvPr id="0" name=""/>
        <dsp:cNvSpPr/>
      </dsp:nvSpPr>
      <dsp:spPr>
        <a:xfrm rot="5400000">
          <a:off x="3202043" y="-1214505"/>
          <a:ext cx="746521" cy="33649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2009 annual average:</a:t>
          </a:r>
          <a:br>
            <a:rPr lang="en-US" sz="1900" kern="1200" dirty="0" smtClean="0"/>
          </a:br>
          <a:r>
            <a:rPr lang="en-US" sz="1900" kern="1200" dirty="0" smtClean="0"/>
            <a:t>.042 inches/day</a:t>
          </a:r>
          <a:endParaRPr lang="en-US" sz="1900" kern="1200" dirty="0"/>
        </a:p>
      </dsp:txBody>
      <dsp:txXfrm rot="-5400000">
        <a:off x="1892808" y="131172"/>
        <a:ext cx="3328550" cy="673637"/>
      </dsp:txXfrm>
    </dsp:sp>
    <dsp:sp modelId="{AE34F48E-015E-4AAA-86FF-DC7C07954B82}">
      <dsp:nvSpPr>
        <dsp:cNvPr id="0" name=""/>
        <dsp:cNvSpPr/>
      </dsp:nvSpPr>
      <dsp:spPr>
        <a:xfrm>
          <a:off x="0" y="1413"/>
          <a:ext cx="1892808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Accuwater Evapotranspiration Index</a:t>
          </a:r>
          <a:endParaRPr lang="en-US" sz="1400" kern="1200"/>
        </a:p>
      </dsp:txBody>
      <dsp:txXfrm>
        <a:off x="45553" y="46966"/>
        <a:ext cx="1801702" cy="842046"/>
      </dsp:txXfrm>
    </dsp:sp>
    <dsp:sp modelId="{2E53E220-CC17-4F62-AFB5-659CABDB9982}">
      <dsp:nvSpPr>
        <dsp:cNvPr id="0" name=""/>
        <dsp:cNvSpPr/>
      </dsp:nvSpPr>
      <dsp:spPr>
        <a:xfrm rot="5400000">
          <a:off x="3202043" y="-234696"/>
          <a:ext cx="746521" cy="33649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.025-.300 MGD</a:t>
          </a:r>
          <a:endParaRPr lang="en-US" sz="1900" kern="1200" dirty="0"/>
        </a:p>
      </dsp:txBody>
      <dsp:txXfrm rot="-5400000">
        <a:off x="1892808" y="1110981"/>
        <a:ext cx="3328550" cy="673637"/>
      </dsp:txXfrm>
    </dsp:sp>
    <dsp:sp modelId="{D4CA9346-3F86-401A-9305-1C7420BE6D72}">
      <dsp:nvSpPr>
        <dsp:cNvPr id="0" name=""/>
        <dsp:cNvSpPr/>
      </dsp:nvSpPr>
      <dsp:spPr>
        <a:xfrm>
          <a:off x="0" y="981223"/>
          <a:ext cx="1892808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Package MBR plant capacity</a:t>
          </a:r>
          <a:endParaRPr lang="en-US" sz="1400" kern="1200" dirty="0"/>
        </a:p>
      </dsp:txBody>
      <dsp:txXfrm>
        <a:off x="45553" y="1026776"/>
        <a:ext cx="1801702" cy="842046"/>
      </dsp:txXfrm>
    </dsp:sp>
    <dsp:sp modelId="{28A86D31-CCFB-45C6-8988-A0880937083F}">
      <dsp:nvSpPr>
        <dsp:cNvPr id="0" name=""/>
        <dsp:cNvSpPr/>
      </dsp:nvSpPr>
      <dsp:spPr>
        <a:xfrm rot="5400000">
          <a:off x="3202043" y="745113"/>
          <a:ext cx="746521" cy="33649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~70 feet of head required for irrigation sprinklers</a:t>
          </a:r>
          <a:endParaRPr lang="en-US" sz="1900" kern="1200" dirty="0"/>
        </a:p>
      </dsp:txBody>
      <dsp:txXfrm rot="-5400000">
        <a:off x="1892808" y="2090790"/>
        <a:ext cx="3328550" cy="673637"/>
      </dsp:txXfrm>
    </dsp:sp>
    <dsp:sp modelId="{AA576FB6-0265-43AD-BCE1-6E71BCB63606}">
      <dsp:nvSpPr>
        <dsp:cNvPr id="0" name=""/>
        <dsp:cNvSpPr/>
      </dsp:nvSpPr>
      <dsp:spPr>
        <a:xfrm>
          <a:off x="0" y="1961033"/>
          <a:ext cx="1892808" cy="933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Elevation</a:t>
          </a:r>
          <a:endParaRPr lang="en-US" sz="1400" kern="1200"/>
        </a:p>
      </dsp:txBody>
      <dsp:txXfrm>
        <a:off x="45553" y="2006586"/>
        <a:ext cx="1801702" cy="8420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D2EC5-6461-4811-ADE6-951C955114BC}">
      <dsp:nvSpPr>
        <dsp:cNvPr id="0" name=""/>
        <dsp:cNvSpPr/>
      </dsp:nvSpPr>
      <dsp:spPr>
        <a:xfrm>
          <a:off x="2406" y="1098476"/>
          <a:ext cx="2610061" cy="6224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Distance from &gt; 24” wastewater main</a:t>
          </a:r>
          <a:endParaRPr lang="en-US" sz="1800" kern="1200" dirty="0"/>
        </a:p>
      </dsp:txBody>
      <dsp:txXfrm>
        <a:off x="20637" y="1116707"/>
        <a:ext cx="2573599" cy="585985"/>
      </dsp:txXfrm>
    </dsp:sp>
    <dsp:sp modelId="{5F94F2BE-C041-47CE-8951-1AA276035719}">
      <dsp:nvSpPr>
        <dsp:cNvPr id="0" name=""/>
        <dsp:cNvSpPr/>
      </dsp:nvSpPr>
      <dsp:spPr>
        <a:xfrm>
          <a:off x="2809769" y="1098476"/>
          <a:ext cx="2610061" cy="6224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Elevation gain from neighborhood</a:t>
          </a:r>
        </a:p>
      </dsp:txBody>
      <dsp:txXfrm>
        <a:off x="2828000" y="1116707"/>
        <a:ext cx="2573599" cy="585985"/>
      </dsp:txXfrm>
    </dsp:sp>
    <dsp:sp modelId="{41512E33-AB6B-486E-9EDE-F699332B7933}">
      <dsp:nvSpPr>
        <dsp:cNvPr id="0" name=""/>
        <dsp:cNvSpPr/>
      </dsp:nvSpPr>
      <dsp:spPr>
        <a:xfrm>
          <a:off x="5617132" y="1098476"/>
          <a:ext cx="2610061" cy="6224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Property type and size</a:t>
          </a:r>
        </a:p>
      </dsp:txBody>
      <dsp:txXfrm>
        <a:off x="5635363" y="1116707"/>
        <a:ext cx="2573599" cy="585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0.74141</cdr:x>
      <cdr:y>0.2867</cdr:y>
    </cdr:from>
    <cdr:to>
      <cdr:x>0.98011</cdr:x>
      <cdr:y>0.97257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81796" y="995369"/>
          <a:ext cx="1314151" cy="2381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/>
            <a:t>Total</a:t>
          </a:r>
          <a:r>
            <a:rPr lang="en-US" sz="2400" baseline="0" dirty="0"/>
            <a:t> </a:t>
          </a:r>
          <a:r>
            <a:rPr lang="en-US" sz="2400" dirty="0"/>
            <a:t>Area:</a:t>
          </a:r>
        </a:p>
        <a:p xmlns:a="http://schemas.openxmlformats.org/drawingml/2006/main">
          <a:r>
            <a:rPr lang="en-US" sz="2400" dirty="0"/>
            <a:t>640</a:t>
          </a:r>
          <a:r>
            <a:rPr lang="en-US" sz="2400" baseline="0" dirty="0"/>
            <a:t> Acres or 2.6 km</a:t>
          </a:r>
          <a:r>
            <a:rPr lang="en-US" sz="2400" baseline="30000" dirty="0"/>
            <a:t>2</a:t>
          </a:r>
        </a:p>
        <a:p xmlns:a="http://schemas.openxmlformats.org/drawingml/2006/main">
          <a:r>
            <a:rPr lang="en-US" sz="2400" baseline="30000" dirty="0" smtClean="0"/>
            <a:t/>
          </a:r>
          <a:br>
            <a:rPr lang="en-US" sz="2400" baseline="30000" dirty="0" smtClean="0"/>
          </a:br>
          <a:endParaRPr lang="en-US" sz="2400" baseline="30000" dirty="0"/>
        </a:p>
        <a:p xmlns:a="http://schemas.openxmlformats.org/drawingml/2006/main">
          <a:r>
            <a:rPr lang="en-US" sz="2400" baseline="0" dirty="0"/>
            <a:t>Total </a:t>
          </a:r>
          <a:r>
            <a:rPr lang="en-US" sz="2400" baseline="0" dirty="0" smtClean="0"/>
            <a:t>Estimated Irrigation </a:t>
          </a:r>
          <a:r>
            <a:rPr lang="en-US" sz="2400" baseline="0" dirty="0"/>
            <a:t>Volume:</a:t>
          </a:r>
          <a:br>
            <a:rPr lang="en-US" sz="2400" baseline="0" dirty="0"/>
          </a:br>
          <a:r>
            <a:rPr lang="en-US" sz="2400" baseline="0" dirty="0"/>
            <a:t>.31 MGD or 1173 m3/d</a:t>
          </a:r>
          <a:endParaRPr lang="en-US" sz="2400" baseline="30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FE943F8-405C-4CE4-BCFE-5B52B2BB56C1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653A817F-8CCB-4870-A8CE-2AE5C84DA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22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A6EB62C9-1CC7-407C-9AE4-5EDF15E4B7FE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29940"/>
            <a:ext cx="7388860" cy="31546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B656C0CB-A029-4397-91D4-037F07D0E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0093" indent="-290093">
              <a:buFont typeface="Arial" pitchFamily="34" charset="0"/>
              <a:buChar char="•"/>
            </a:pPr>
            <a:endParaRPr lang="en-US" dirty="0" smtClean="0"/>
          </a:p>
          <a:p>
            <a:pPr marL="754243" lvl="1" indent="-290093">
              <a:buFont typeface="Arial" pitchFamily="34" charset="0"/>
              <a:buChar char="•"/>
            </a:pPr>
            <a:r>
              <a:rPr lang="en-US" dirty="0" err="1" smtClean="0"/>
              <a:t>Accuwater</a:t>
            </a:r>
            <a:r>
              <a:rPr lang="en-US" dirty="0" smtClean="0"/>
              <a:t> provides an evapotranspiration index for Austin based on turf, wind, precipitation, cloud cover, and temperature</a:t>
            </a:r>
          </a:p>
          <a:p>
            <a:pPr marL="754243" lvl="1" indent="-290093">
              <a:buFont typeface="Arial" pitchFamily="34" charset="0"/>
              <a:buChar char="•"/>
            </a:pPr>
            <a:r>
              <a:rPr lang="en-US" dirty="0" smtClean="0"/>
              <a:t>2009 annual average: .042 in/day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6C0CB-A029-4397-91D4-037F07D0E8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2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5E106C4-B1BC-47EE-BCD1-1E2D7D3DCF19}" type="datetimeFigureOut">
              <a:rPr lang="en-US" smtClean="0"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EB49E57-0612-452D-BFB2-0728FF08C5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www.eflo.com/pdfs/eflo-mbr.pdf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382000" cy="5943600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4267200"/>
          </a:xfrm>
        </p:spPr>
        <p:txBody>
          <a:bodyPr/>
          <a:lstStyle/>
          <a:p>
            <a:r>
              <a:rPr lang="en-US" dirty="0" smtClean="0"/>
              <a:t>Wastewater Reuse Expansion in Austin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Ryan Grosskopf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Plant Location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70728887"/>
              </p:ext>
            </p:extLst>
          </p:nvPr>
        </p:nvGraphicFramePr>
        <p:xfrm>
          <a:off x="381000" y="587406"/>
          <a:ext cx="82296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/>
          <p:nvPr/>
        </p:nvPicPr>
        <p:blipFill rotWithShape="1">
          <a:blip r:embed="rId7"/>
          <a:srcRect l="2141" t="21756" r="2599" b="4668"/>
          <a:stretch/>
        </p:blipFill>
        <p:spPr>
          <a:xfrm>
            <a:off x="914400" y="2590800"/>
            <a:ext cx="6705600" cy="405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/>
          <a:srcRect l="23566" t="10400" r="21447" b="3999"/>
          <a:stretch/>
        </p:blipFill>
        <p:spPr bwMode="auto">
          <a:xfrm>
            <a:off x="4267200" y="1851660"/>
            <a:ext cx="4210050" cy="3939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Jackpot!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00755" y="1874668"/>
            <a:ext cx="1909445" cy="944732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00755" y="2819400"/>
            <a:ext cx="1909445" cy="2209800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3"/>
          <a:srcRect l="14748" t="13872" r="32083" b="4533"/>
          <a:stretch/>
        </p:blipFill>
        <p:spPr bwMode="auto">
          <a:xfrm>
            <a:off x="228600" y="1874668"/>
            <a:ext cx="3276600" cy="3154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4"/>
          <a:srcRect l="57552" t="76267" r="25454" b="4267"/>
          <a:stretch/>
        </p:blipFill>
        <p:spPr bwMode="auto">
          <a:xfrm>
            <a:off x="1219200" y="5105400"/>
            <a:ext cx="2281555" cy="1571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30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53981915"/>
              </p:ext>
            </p:extLst>
          </p:nvPr>
        </p:nvGraphicFramePr>
        <p:xfrm>
          <a:off x="1524000" y="2057400"/>
          <a:ext cx="6096000" cy="309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Austin </a:t>
            </a:r>
            <a:r>
              <a:rPr lang="en-US" dirty="0" smtClean="0"/>
              <a:t>Wastewater </a:t>
            </a:r>
            <a:r>
              <a:rPr lang="en-US" dirty="0" smtClean="0"/>
              <a:t>Reuse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dirty="0" smtClean="0"/>
              <a:t>Centralized Austin Reuse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14749" t="10133" r="19683" b="4001"/>
          <a:stretch/>
        </p:blipFill>
        <p:spPr bwMode="auto">
          <a:xfrm>
            <a:off x="1295400" y="1295400"/>
            <a:ext cx="6553200" cy="5211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84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smtClean="0"/>
              <a:t>Problem?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046" t="7812" r="1573" b="2901"/>
          <a:stretch/>
        </p:blipFill>
        <p:spPr bwMode="auto">
          <a:xfrm>
            <a:off x="1205626" y="1600200"/>
            <a:ext cx="6732748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62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r>
              <a:rPr lang="en-US" dirty="0" smtClean="0"/>
              <a:t>Possible Solution: MBRs and Decentralized Reuse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6612" t="42667" r="48219" b="30133"/>
          <a:stretch/>
        </p:blipFill>
        <p:spPr bwMode="auto">
          <a:xfrm>
            <a:off x="4419600" y="2209800"/>
            <a:ext cx="4162425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546863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hlinkClick r:id="rId3"/>
              </a:rPr>
              <a:t>http</a:t>
            </a:r>
            <a:r>
              <a:rPr lang="en-US" sz="1200" u="sng" dirty="0">
                <a:hlinkClick r:id="rId3"/>
              </a:rPr>
              <a:t>://www.eflo.com/pdfs/eflo-mbr.pdf</a:t>
            </a:r>
            <a:endParaRPr lang="en-US" sz="1200" dirty="0"/>
          </a:p>
          <a:p>
            <a:r>
              <a:rPr lang="en-US" sz="1200" dirty="0" smtClean="0"/>
              <a:t>250 m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/day or about 66,000 </a:t>
            </a:r>
            <a:r>
              <a:rPr lang="en-US" sz="1200" dirty="0" err="1" smtClean="0"/>
              <a:t>gpd</a:t>
            </a:r>
            <a:endParaRPr lang="en-US" sz="12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890132961"/>
              </p:ext>
            </p:extLst>
          </p:nvPr>
        </p:nvGraphicFramePr>
        <p:xfrm>
          <a:off x="-228600" y="1836568"/>
          <a:ext cx="5486400" cy="3870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893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2362200"/>
          </a:xfrm>
        </p:spPr>
        <p:txBody>
          <a:bodyPr/>
          <a:lstStyle/>
          <a:p>
            <a:r>
              <a:rPr lang="en-US" sz="4400" dirty="0" smtClean="0"/>
              <a:t>Where?</a:t>
            </a:r>
            <a:br>
              <a:rPr lang="en-US" sz="4400" dirty="0" smtClean="0"/>
            </a:br>
            <a:r>
              <a:rPr lang="en-US" sz="4400" dirty="0" smtClean="0"/>
              <a:t>Determine Treatment Plant and Use Locations</a:t>
            </a:r>
            <a:endParaRPr lang="en-US" sz="44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70214505"/>
              </p:ext>
            </p:extLst>
          </p:nvPr>
        </p:nvGraphicFramePr>
        <p:xfrm>
          <a:off x="533400" y="2362200"/>
          <a:ext cx="3733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/>
          <p:nvPr/>
        </p:nvPicPr>
        <p:blipFill rotWithShape="1">
          <a:blip r:embed="rId7"/>
          <a:srcRect l="19078" t="10400" r="20324" b="4266"/>
          <a:stretch/>
        </p:blipFill>
        <p:spPr bwMode="auto">
          <a:xfrm>
            <a:off x="4419600" y="2438400"/>
            <a:ext cx="4169410" cy="3529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67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/>
          <a:lstStyle/>
          <a:p>
            <a:r>
              <a:rPr lang="en-US" sz="4400" dirty="0" smtClean="0"/>
              <a:t>Current Infrastructure Limitations: 51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Street Tower</a:t>
            </a:r>
            <a:endParaRPr lang="en-US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0"/>
            <a:ext cx="2286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5334000"/>
            <a:ext cx="270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http://www.austinchronicle.com/</a:t>
            </a:r>
            <a:endParaRPr lang="en-US" sz="1200" dirty="0"/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18916" t="11200" r="19255" b="5375"/>
          <a:stretch/>
        </p:blipFill>
        <p:spPr bwMode="auto">
          <a:xfrm>
            <a:off x="589915" y="1676400"/>
            <a:ext cx="5353685" cy="441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096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447800"/>
          </a:xfrm>
        </p:spPr>
        <p:txBody>
          <a:bodyPr/>
          <a:lstStyle/>
          <a:p>
            <a:r>
              <a:rPr lang="en-US" sz="4400" dirty="0" smtClean="0"/>
              <a:t>Which Neighborhood for Service?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22734"/>
              </p:ext>
            </p:extLst>
          </p:nvPr>
        </p:nvGraphicFramePr>
        <p:xfrm>
          <a:off x="5943600" y="2286000"/>
          <a:ext cx="2514600" cy="26136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9549"/>
                <a:gridCol w="715051"/>
              </a:tblGrid>
              <a:tr h="4867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Land Use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Irrigated Area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90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Single Family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Duplexes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Apartment/Condo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Commercial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Office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495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Government Services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Educational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82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Meeting and Assembly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Cemetaries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Parks/Greenbelts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25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Undeveloped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0%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231418966"/>
              </p:ext>
            </p:extLst>
          </p:nvPr>
        </p:nvGraphicFramePr>
        <p:xfrm>
          <a:off x="381000" y="2133600"/>
          <a:ext cx="52578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8200" y="54864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Evaluation by hand…. TEDIOUS!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17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590072"/>
              </p:ext>
            </p:extLst>
          </p:nvPr>
        </p:nvGraphicFramePr>
        <p:xfrm>
          <a:off x="457200" y="457200"/>
          <a:ext cx="792480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447800"/>
          </a:xfrm>
        </p:spPr>
        <p:txBody>
          <a:bodyPr/>
          <a:lstStyle/>
          <a:p>
            <a:r>
              <a:rPr lang="en-US" sz="2800" dirty="0"/>
              <a:t>Selected Neighborhood Land Use by Area:</a:t>
            </a:r>
            <a:br>
              <a:rPr lang="en-US" sz="2800" dirty="0"/>
            </a:br>
            <a:r>
              <a:rPr lang="en-US" sz="2800" dirty="0"/>
              <a:t>~95% of property area likely has some irrigation  </a:t>
            </a:r>
          </a:p>
        </p:txBody>
      </p:sp>
    </p:spTree>
    <p:extLst>
      <p:ext uri="{BB962C8B-B14F-4D97-AF65-F5344CB8AC3E}">
        <p14:creationId xmlns:p14="http://schemas.microsoft.com/office/powerpoint/2010/main" val="10369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202</TotalTime>
  <Words>245</Words>
  <Application>Microsoft Office PowerPoint</Application>
  <PresentationFormat>On-screen Show (4:3)</PresentationFormat>
  <Paragraphs>77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Executive</vt:lpstr>
      <vt:lpstr>Wastewater Reuse Expansion in Austin</vt:lpstr>
      <vt:lpstr>Austin Wastewater Reuse</vt:lpstr>
      <vt:lpstr>Centralized Austin Reuse</vt:lpstr>
      <vt:lpstr>Problem?</vt:lpstr>
      <vt:lpstr>Possible Solution: MBRs and Decentralized Reuse</vt:lpstr>
      <vt:lpstr>Where? Determine Treatment Plant and Use Locations</vt:lpstr>
      <vt:lpstr>Current Infrastructure Limitations: 51st Street Tower</vt:lpstr>
      <vt:lpstr>Which Neighborhood for Service?</vt:lpstr>
      <vt:lpstr>Selected Neighborhood Land Use by Area: ~95% of property area likely has some irrigation  </vt:lpstr>
      <vt:lpstr>Plant Location</vt:lpstr>
      <vt:lpstr>Jackpot!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Wastewater Reuse Expansion in Austin</dc:title>
  <dc:creator>Ryan Grosskopf</dc:creator>
  <cp:lastModifiedBy>Grosskopf, Ryan M</cp:lastModifiedBy>
  <cp:revision>20</cp:revision>
  <cp:lastPrinted>2010-11-30T01:02:44Z</cp:lastPrinted>
  <dcterms:created xsi:type="dcterms:W3CDTF">2010-11-29T22:27:55Z</dcterms:created>
  <dcterms:modified xsi:type="dcterms:W3CDTF">2010-11-30T16:48:34Z</dcterms:modified>
</cp:coreProperties>
</file>