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7" r:id="rId2"/>
    <p:sldMasterId id="2147483693" r:id="rId3"/>
    <p:sldMasterId id="2147483699" r:id="rId4"/>
  </p:sldMasterIdLst>
  <p:notesMasterIdLst>
    <p:notesMasterId r:id="rId40"/>
  </p:notesMasterIdLst>
  <p:handoutMasterIdLst>
    <p:handoutMasterId r:id="rId41"/>
  </p:handoutMasterIdLst>
  <p:sldIdLst>
    <p:sldId id="301" r:id="rId5"/>
    <p:sldId id="499" r:id="rId6"/>
    <p:sldId id="501" r:id="rId7"/>
    <p:sldId id="500" r:id="rId8"/>
    <p:sldId id="502" r:id="rId9"/>
    <p:sldId id="503" r:id="rId10"/>
    <p:sldId id="504" r:id="rId11"/>
    <p:sldId id="495" r:id="rId12"/>
    <p:sldId id="458" r:id="rId13"/>
    <p:sldId id="459" r:id="rId14"/>
    <p:sldId id="460" r:id="rId15"/>
    <p:sldId id="461" r:id="rId16"/>
    <p:sldId id="462" r:id="rId17"/>
    <p:sldId id="478" r:id="rId18"/>
    <p:sldId id="463" r:id="rId19"/>
    <p:sldId id="464" r:id="rId20"/>
    <p:sldId id="465" r:id="rId21"/>
    <p:sldId id="480" r:id="rId22"/>
    <p:sldId id="490" r:id="rId23"/>
    <p:sldId id="491" r:id="rId24"/>
    <p:sldId id="467" r:id="rId25"/>
    <p:sldId id="482" r:id="rId26"/>
    <p:sldId id="470" r:id="rId27"/>
    <p:sldId id="471" r:id="rId28"/>
    <p:sldId id="472" r:id="rId29"/>
    <p:sldId id="473" r:id="rId30"/>
    <p:sldId id="474" r:id="rId31"/>
    <p:sldId id="475" r:id="rId32"/>
    <p:sldId id="476" r:id="rId33"/>
    <p:sldId id="492" r:id="rId34"/>
    <p:sldId id="493" r:id="rId35"/>
    <p:sldId id="494" r:id="rId36"/>
    <p:sldId id="477" r:id="rId37"/>
    <p:sldId id="486" r:id="rId38"/>
    <p:sldId id="489" r:id="rId39"/>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2445"/>
    <a:srgbClr val="A50021"/>
    <a:srgbClr val="69C800"/>
    <a:srgbClr val="000000"/>
    <a:srgbClr val="538022"/>
    <a:srgbClr val="9BCDFF"/>
    <a:srgbClr val="FFFF00"/>
    <a:srgbClr val="CC6600"/>
    <a:srgbClr val="00CC66"/>
    <a:srgbClr val="CC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8" autoAdjust="0"/>
    <p:restoredTop sz="82571" autoAdjust="0"/>
  </p:normalViewPr>
  <p:slideViewPr>
    <p:cSldViewPr>
      <p:cViewPr>
        <p:scale>
          <a:sx n="100" d="100"/>
          <a:sy n="100" d="100"/>
        </p:scale>
        <p:origin x="-2082" y="-306"/>
      </p:cViewPr>
      <p:guideLst>
        <p:guide orient="horz" pos="2160"/>
        <p:guide pos="1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defTabSz="966788" eaLnBrk="1" hangingPunct="1">
              <a:defRPr sz="1300">
                <a:latin typeface="Arial" charset="0"/>
              </a:defRPr>
            </a:lvl1pPr>
          </a:lstStyle>
          <a:p>
            <a:endParaRPr lang="en-US"/>
          </a:p>
        </p:txBody>
      </p:sp>
      <p:sp>
        <p:nvSpPr>
          <p:cNvPr id="8704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algn="r" defTabSz="966788" eaLnBrk="1" hangingPunct="1">
              <a:defRPr sz="1300">
                <a:latin typeface="Arial" charset="0"/>
              </a:defRPr>
            </a:lvl1pPr>
          </a:lstStyle>
          <a:p>
            <a:endParaRPr lang="en-US"/>
          </a:p>
        </p:txBody>
      </p:sp>
      <p:sp>
        <p:nvSpPr>
          <p:cNvPr id="8704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defTabSz="966788" eaLnBrk="1" hangingPunct="1">
              <a:defRPr sz="1300">
                <a:latin typeface="Arial" charset="0"/>
              </a:defRPr>
            </a:lvl1pPr>
          </a:lstStyle>
          <a:p>
            <a:endParaRPr lang="en-US"/>
          </a:p>
        </p:txBody>
      </p:sp>
      <p:sp>
        <p:nvSpPr>
          <p:cNvPr id="8704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algn="r" defTabSz="966788" eaLnBrk="1" hangingPunct="1">
              <a:defRPr sz="1300">
                <a:latin typeface="Arial" charset="0"/>
              </a:defRPr>
            </a:lvl1pPr>
          </a:lstStyle>
          <a:p>
            <a:fld id="{82CFE5E2-6FC6-438A-B803-21A656C3090F}" type="slidenum">
              <a:rPr lang="en-US"/>
              <a:pPr/>
              <a:t>‹#›</a:t>
            </a:fld>
            <a:endParaRPr lang="en-US"/>
          </a:p>
        </p:txBody>
      </p:sp>
    </p:spTree>
    <p:extLst>
      <p:ext uri="{BB962C8B-B14F-4D97-AF65-F5344CB8AC3E}">
        <p14:creationId xmlns:p14="http://schemas.microsoft.com/office/powerpoint/2010/main" val="204055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defTabSz="966788" eaLnBrk="1" hangingPunct="1">
              <a:defRPr sz="1300">
                <a:latin typeface="Arial" charset="0"/>
              </a:defRPr>
            </a:lvl1pPr>
          </a:lstStyle>
          <a:p>
            <a:endParaRPr lang="en-US"/>
          </a:p>
        </p:txBody>
      </p:sp>
      <p:sp>
        <p:nvSpPr>
          <p:cNvPr id="2560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lvl1pPr algn="r" defTabSz="966788" eaLnBrk="1" hangingPunct="1">
              <a:defRPr sz="1300">
                <a:latin typeface="Arial" charset="0"/>
              </a:defRPr>
            </a:lvl1pPr>
          </a:lstStyle>
          <a:p>
            <a:endParaRPr lang="en-US"/>
          </a:p>
        </p:txBody>
      </p:sp>
      <p:sp>
        <p:nvSpPr>
          <p:cNvPr id="2560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2560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0" tIns="48324" rIns="96650" bIns="483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6"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defTabSz="966788" eaLnBrk="1" hangingPunct="1">
              <a:defRPr sz="1300">
                <a:latin typeface="Arial" charset="0"/>
              </a:defRPr>
            </a:lvl1pPr>
          </a:lstStyle>
          <a:p>
            <a:endParaRPr lang="en-US"/>
          </a:p>
        </p:txBody>
      </p:sp>
      <p:sp>
        <p:nvSpPr>
          <p:cNvPr id="2560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0" tIns="48324" rIns="96650" bIns="48324" numCol="1" anchor="b" anchorCtr="0" compatLnSpc="1">
            <a:prstTxWarp prst="textNoShape">
              <a:avLst/>
            </a:prstTxWarp>
          </a:bodyPr>
          <a:lstStyle>
            <a:lvl1pPr algn="r" defTabSz="966788" eaLnBrk="1" hangingPunct="1">
              <a:defRPr sz="1300">
                <a:latin typeface="Arial" charset="0"/>
              </a:defRPr>
            </a:lvl1pPr>
          </a:lstStyle>
          <a:p>
            <a:fld id="{864F7D68-B0C2-446F-A587-042A40EDCB9E}" type="slidenum">
              <a:rPr lang="en-US"/>
              <a:pPr/>
              <a:t>‹#›</a:t>
            </a:fld>
            <a:endParaRPr lang="en-US"/>
          </a:p>
        </p:txBody>
      </p:sp>
    </p:spTree>
    <p:extLst>
      <p:ext uri="{BB962C8B-B14F-4D97-AF65-F5344CB8AC3E}">
        <p14:creationId xmlns:p14="http://schemas.microsoft.com/office/powerpoint/2010/main" val="5357636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We use different GIS datasets:</a:t>
            </a:r>
            <a:endParaRPr lang="en-US" baseline="0" dirty="0" smtClean="0"/>
          </a:p>
          <a:p>
            <a:pPr lvl="1">
              <a:buFont typeface="Courier New" pitchFamily="49" charset="0"/>
              <a:buChar char="o"/>
            </a:pPr>
            <a:r>
              <a:rPr lang="en-US" baseline="0" dirty="0" smtClean="0"/>
              <a:t> Wells with related borehole logs</a:t>
            </a:r>
          </a:p>
          <a:p>
            <a:pPr lvl="1">
              <a:buFont typeface="Courier New" pitchFamily="49" charset="0"/>
              <a:buChar char="o"/>
            </a:pPr>
            <a:r>
              <a:rPr lang="en-US" baseline="0" dirty="0" smtClean="0"/>
              <a:t> Geologic features – outcrops from geologic maps, faults</a:t>
            </a:r>
          </a:p>
          <a:p>
            <a:pPr lvl="1">
              <a:buFont typeface="Courier New" pitchFamily="49" charset="0"/>
              <a:buChar char="o"/>
            </a:pPr>
            <a:r>
              <a:rPr lang="en-US" baseline="0" dirty="0" smtClean="0"/>
              <a:t> Surfaces  - DEMs, rasters representing water levels, tops of units, etc.</a:t>
            </a:r>
          </a:p>
          <a:p>
            <a:pPr lvl="1">
              <a:buFont typeface="Courier New" pitchFamily="49" charset="0"/>
              <a:buChar char="o"/>
            </a:pPr>
            <a:r>
              <a:rPr lang="en-US" baseline="0" dirty="0" smtClean="0"/>
              <a:t> Section lines </a:t>
            </a:r>
          </a:p>
          <a:p>
            <a:pPr lvl="0">
              <a:buFont typeface="Arial" pitchFamily="34" charset="0"/>
              <a:buChar char="•"/>
            </a:pPr>
            <a:r>
              <a:rPr lang="en-US" baseline="0" dirty="0" smtClean="0"/>
              <a:t> The different datasets need to be managed in a meaningful fashion. </a:t>
            </a:r>
          </a:p>
          <a:p>
            <a:pPr lvl="0">
              <a:buFont typeface="Arial" pitchFamily="34" charset="0"/>
              <a:buChar char="•"/>
            </a:pPr>
            <a:r>
              <a:rPr lang="en-US" baseline="0" dirty="0" smtClean="0"/>
              <a:t> Relationships between feature classes, manage multiple cross sections in a single geodatabase.</a:t>
            </a:r>
          </a:p>
        </p:txBody>
      </p:sp>
      <p:sp>
        <p:nvSpPr>
          <p:cNvPr id="4" name="Slide Number Placeholder 3"/>
          <p:cNvSpPr>
            <a:spLocks noGrp="1"/>
          </p:cNvSpPr>
          <p:nvPr>
            <p:ph type="sldNum" sz="quarter" idx="10"/>
          </p:nvPr>
        </p:nvSpPr>
        <p:spPr/>
        <p:txBody>
          <a:bodyPr/>
          <a:lstStyle/>
          <a:p>
            <a:fld id="{864F7D68-B0C2-446F-A587-042A40EDCB9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These</a:t>
            </a:r>
            <a:r>
              <a:rPr lang="en-US" baseline="0" dirty="0" smtClean="0"/>
              <a:t> are real GIS features – we can apply symbology, edit, manage within the geodatabase.</a:t>
            </a:r>
          </a:p>
          <a:p>
            <a:pPr>
              <a:buFont typeface="Arial" pitchFamily="34" charset="0"/>
              <a:buChar char="•"/>
            </a:pPr>
            <a:r>
              <a:rPr lang="en-US" baseline="0" dirty="0" smtClean="0"/>
              <a:t> Can apply all the ArcGIS tools to edit/create data.</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These are the major XS2D feature classes</a:t>
            </a:r>
          </a:p>
          <a:p>
            <a:pPr>
              <a:buFont typeface="Arial" pitchFamily="34" charset="0"/>
              <a:buChar char="•"/>
            </a:pPr>
            <a:r>
              <a:rPr lang="en-US" dirty="0" smtClean="0"/>
              <a:t> We can add additional  feature classes to add points/lines/polygons to the cross section.</a:t>
            </a:r>
          </a:p>
          <a:p>
            <a:pPr>
              <a:buFont typeface="Arial" pitchFamily="34" charset="0"/>
              <a:buChar char="•"/>
            </a:pPr>
            <a:r>
              <a:rPr lang="en-US" dirty="0" smtClean="0"/>
              <a:t> Features are created in a special coordinate system – We need to translate X,</a:t>
            </a:r>
            <a:r>
              <a:rPr lang="en-US" baseline="0" dirty="0" smtClean="0"/>
              <a:t> Y, Z coordinates to a 2D coordinate system along the section line.</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Major/Minor Grids – Define the grids of the cross</a:t>
            </a:r>
            <a:r>
              <a:rPr lang="en-US" baseline="0" dirty="0" smtClean="0"/>
              <a:t> section. Reflect the vertical exaggeration, so one can see the “real” values in an exaggerated view.</a:t>
            </a:r>
            <a:r>
              <a:rPr lang="en-US" dirty="0" smtClean="0"/>
              <a:t> </a:t>
            </a:r>
          </a:p>
          <a:p>
            <a:pPr>
              <a:buFont typeface="Arial" pitchFamily="34" charset="0"/>
              <a:buChar char="•"/>
            </a:pPr>
            <a:r>
              <a:rPr lang="en-US" dirty="0" smtClean="0"/>
              <a:t> Panel Divider  - Shows</a:t>
            </a:r>
            <a:r>
              <a:rPr lang="en-US" baseline="0" dirty="0" smtClean="0"/>
              <a:t> locations where the section line changes direction (vertices of the SectionLine feature).</a:t>
            </a:r>
            <a:endParaRPr lang="en-US" dirty="0" smtClean="0"/>
          </a:p>
          <a:p>
            <a:pPr>
              <a:buFont typeface="Arial" pitchFamily="34" charset="0"/>
              <a:buChar char="•"/>
            </a:pPr>
            <a:r>
              <a:rPr lang="en-US" dirty="0" smtClean="0"/>
              <a:t> Boreline – line feature class representing data along a borehole</a:t>
            </a:r>
            <a:r>
              <a:rPr lang="en-US" baseline="0" dirty="0" smtClean="0"/>
              <a:t> – usually created from data stored in the BoreholeLog table.</a:t>
            </a:r>
            <a:endParaRPr lang="en-US" dirty="0" smtClean="0"/>
          </a:p>
          <a:p>
            <a:pPr>
              <a:buFont typeface="Arial" pitchFamily="34" charset="0"/>
              <a:buChar char="•"/>
            </a:pPr>
            <a:r>
              <a:rPr lang="en-US" dirty="0" smtClean="0"/>
              <a:t> Panel  - Polygon features that represent a “panel” on the cross section – usually created by connecting the borelines and digitizing</a:t>
            </a:r>
            <a:r>
              <a:rPr lang="en-US" baseline="0" dirty="0" smtClean="0"/>
              <a:t> the panels. </a:t>
            </a:r>
          </a:p>
        </p:txBody>
      </p:sp>
      <p:sp>
        <p:nvSpPr>
          <p:cNvPr id="4" name="Slide Number Placeholder 3"/>
          <p:cNvSpPr>
            <a:spLocks noGrp="1"/>
          </p:cNvSpPr>
          <p:nvPr>
            <p:ph type="sldNum" sz="quarter" idx="10"/>
          </p:nvPr>
        </p:nvSpPr>
        <p:spPr/>
        <p:txBody>
          <a:bodyPr/>
          <a:lstStyle/>
          <a:p>
            <a:fld id="{864F7D68-B0C2-446F-A587-042A40EDCB9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Section lines are defined as simple polyline features in the SectionLine feature class.</a:t>
            </a:r>
          </a:p>
          <a:p>
            <a:pPr>
              <a:buFont typeface="Arial" pitchFamily="34" charset="0"/>
              <a:buChar char="•"/>
            </a:pPr>
            <a:r>
              <a:rPr lang="en-US" dirty="0" smtClean="0"/>
              <a:t> They define the cross sections in plane</a:t>
            </a:r>
            <a:r>
              <a:rPr lang="en-US" baseline="0" dirty="0" smtClean="0"/>
              <a:t> view.</a:t>
            </a:r>
          </a:p>
          <a:p>
            <a:pPr>
              <a:buFont typeface="Arial" pitchFamily="34" charset="0"/>
              <a:buChar char="•"/>
            </a:pPr>
            <a:r>
              <a:rPr lang="en-US" baseline="0" dirty="0" smtClean="0"/>
              <a:t> Each SectionLine feature is indexed with a HydroID.</a:t>
            </a:r>
          </a:p>
          <a:p>
            <a:pPr>
              <a:buFont typeface="Arial" pitchFamily="34" charset="0"/>
              <a:buChar char="•"/>
            </a:pPr>
            <a:r>
              <a:rPr lang="en-US" baseline="0" dirty="0" smtClean="0"/>
              <a:t> All the XS2D feature classes are related to the HydroID of the SectionLine.</a:t>
            </a:r>
          </a:p>
          <a:p>
            <a:pPr>
              <a:buFont typeface="Arial" pitchFamily="34" charset="0"/>
              <a:buChar char="•"/>
            </a:pPr>
            <a:r>
              <a:rPr lang="en-US" baseline="0" dirty="0" smtClean="0"/>
              <a:t> We have a XS2D catalog for managing the different feature classes and relating them back to the SectionLine to which they belong.</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This is a key part in the XS2D component – helps to manage all the related datasets.</a:t>
            </a:r>
          </a:p>
          <a:p>
            <a:pPr>
              <a:buFont typeface="Arial" pitchFamily="34" charset="0"/>
              <a:buChar char="•"/>
            </a:pPr>
            <a:r>
              <a:rPr lang="en-US" dirty="0" smtClean="0"/>
              <a:t> Keep track of all the XS2D feature classes and to which SectionLine they belong</a:t>
            </a:r>
          </a:p>
          <a:p>
            <a:pPr>
              <a:buFont typeface="Arial" pitchFamily="34" charset="0"/>
              <a:buChar char="•"/>
            </a:pPr>
            <a:r>
              <a:rPr lang="en-US" baseline="0" dirty="0" smtClean="0"/>
              <a:t> Talk about the SectionID – HydroID relationship.</a:t>
            </a:r>
          </a:p>
          <a:p>
            <a:pPr>
              <a:buFont typeface="Arial" pitchFamily="34" charset="0"/>
              <a:buChar char="•"/>
            </a:pPr>
            <a:r>
              <a:rPr lang="en-US" baseline="0" dirty="0" smtClean="0"/>
              <a:t> Most of the Subsurface Analyst tools will require the XS2D_Catalog table as an input</a:t>
            </a:r>
          </a:p>
          <a:p>
            <a:pPr>
              <a:buFont typeface="Arial" pitchFamily="34" charset="0"/>
              <a:buChar char="•"/>
            </a:pPr>
            <a:r>
              <a:rPr lang="en-US" baseline="0" dirty="0" smtClean="0"/>
              <a:t> If you use the tools to create new XS2D feature classes then a new row in the XS2D_Catalog table is created.</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Select wells in a buffer around the section line.</a:t>
            </a:r>
          </a:p>
          <a:p>
            <a:pPr>
              <a:buFont typeface="Arial" pitchFamily="34" charset="0"/>
              <a:buChar char="•"/>
            </a:pPr>
            <a:r>
              <a:rPr lang="en-US" baseline="0" dirty="0" smtClean="0"/>
              <a:t> Then we use the data from the wells  - create borelines and add to the cross section</a:t>
            </a:r>
          </a:p>
          <a:p>
            <a:pPr>
              <a:buFont typeface="Arial" pitchFamily="34" charset="0"/>
              <a:buChar char="•"/>
            </a:pPr>
            <a:r>
              <a:rPr lang="en-US" baseline="0" dirty="0" smtClean="0"/>
              <a:t> We can then interpolate between the borelines and create panels.</a:t>
            </a:r>
          </a:p>
        </p:txBody>
      </p:sp>
      <p:sp>
        <p:nvSpPr>
          <p:cNvPr id="4" name="Slide Number Placeholder 3"/>
          <p:cNvSpPr>
            <a:spLocks noGrp="1"/>
          </p:cNvSpPr>
          <p:nvPr>
            <p:ph type="sldNum" sz="quarter" idx="10"/>
          </p:nvPr>
        </p:nvSpPr>
        <p:spPr/>
        <p:txBody>
          <a:bodyPr/>
          <a:lstStyle/>
          <a:p>
            <a:fld id="{864F7D68-B0C2-446F-A587-042A40EDCB9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Shows how we can add additional data such as outcrops from geologic maps</a:t>
            </a:r>
          </a:p>
          <a:p>
            <a:pPr>
              <a:buFont typeface="Arial" pitchFamily="34" charset="0"/>
              <a:buChar char="•"/>
            </a:pPr>
            <a:r>
              <a:rPr lang="en-US" baseline="0" dirty="0" smtClean="0"/>
              <a:t> We intersect the section line with the outcrop polygons – then we add the vertical dimension from a DEM and add the new line to the cross section.</a:t>
            </a:r>
          </a:p>
          <a:p>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Cross sections have a unique coordinate system.</a:t>
            </a:r>
          </a:p>
          <a:p>
            <a:pPr>
              <a:buFont typeface="Arial" pitchFamily="34" charset="0"/>
              <a:buChar char="•"/>
            </a:pPr>
            <a:r>
              <a:rPr lang="en-US" dirty="0" smtClean="0"/>
              <a:t> Data are transformed from X, Y, and Z coordinates to S and Z.</a:t>
            </a:r>
          </a:p>
          <a:p>
            <a:pPr>
              <a:buFont typeface="Arial" pitchFamily="34" charset="0"/>
              <a:buChar char="•"/>
            </a:pPr>
            <a:r>
              <a:rPr lang="en-US" dirty="0" smtClean="0"/>
              <a:t> S = length along the section line</a:t>
            </a:r>
          </a:p>
          <a:p>
            <a:pPr>
              <a:buFont typeface="Arial" pitchFamily="34" charset="0"/>
              <a:buChar char="•"/>
            </a:pPr>
            <a:r>
              <a:rPr lang="en-US" dirty="0" smtClean="0"/>
              <a:t> Z = vertical</a:t>
            </a:r>
            <a:r>
              <a:rPr lang="en-US" baseline="0" dirty="0" smtClean="0"/>
              <a:t> elevation – many times exaggerated for better visualization.</a:t>
            </a:r>
          </a:p>
          <a:p>
            <a:pPr>
              <a:buFont typeface="Arial" pitchFamily="34" charset="0"/>
              <a:buChar char="•"/>
            </a:pPr>
            <a:r>
              <a:rPr lang="en-US" baseline="0" dirty="0" smtClean="0"/>
              <a:t> Data from nearby wells are projected to the closest point on the cross section. </a:t>
            </a:r>
          </a:p>
          <a:p>
            <a:pPr>
              <a:buFont typeface="Arial" pitchFamily="34" charset="0"/>
              <a:buChar char="•"/>
            </a:pPr>
            <a:r>
              <a:rPr lang="en-US" baseline="0" dirty="0" smtClean="0"/>
              <a:t> Subsurface Analyst includes special tools to do these transformations.</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Each cross section has its own data frame.</a:t>
            </a:r>
          </a:p>
          <a:p>
            <a:pPr>
              <a:buFont typeface="Arial" pitchFamily="34" charset="0"/>
              <a:buChar char="•"/>
            </a:pPr>
            <a:r>
              <a:rPr lang="en-US" dirty="0" smtClean="0"/>
              <a:t> Within this data frame you can add data for that cross sections and sketch cross sections using the standard ArcMap tools.</a:t>
            </a:r>
          </a:p>
          <a:p>
            <a:pPr>
              <a:buFont typeface="Arial" pitchFamily="34" charset="0"/>
              <a:buChar char="•"/>
            </a:pPr>
            <a:r>
              <a:rPr lang="en-US" dirty="0" smtClean="0"/>
              <a:t> You can</a:t>
            </a:r>
            <a:r>
              <a:rPr lang="en-US" baseline="0" dirty="0" smtClean="0"/>
              <a:t> modify the data frame properties to set text size, grids, background, etc.</a:t>
            </a:r>
          </a:p>
          <a:p>
            <a:pPr>
              <a:buFont typeface="Arial" pitchFamily="34" charset="0"/>
              <a:buChar char="•"/>
            </a:pPr>
            <a:r>
              <a:rPr lang="en-US" baseline="0" dirty="0" smtClean="0"/>
              <a:t> Setup the map layout, add legends, scales, etc.</a:t>
            </a:r>
          </a:p>
          <a:p>
            <a:pPr>
              <a:buFont typeface="Arial" pitchFamily="34" charset="0"/>
              <a:buChar char="•"/>
            </a:pPr>
            <a:r>
              <a:rPr lang="en-US" baseline="0" dirty="0" err="1" smtClean="0"/>
              <a:t>Nore</a:t>
            </a:r>
            <a:r>
              <a:rPr lang="en-US" baseline="0" dirty="0" smtClean="0"/>
              <a:t> that you can have multiple cross sections in the same layout.</a:t>
            </a:r>
          </a:p>
          <a:p>
            <a:pPr>
              <a:buFont typeface="Arial" pitchFamily="34" charset="0"/>
              <a:buChar char="•"/>
            </a:pPr>
            <a:r>
              <a:rPr lang="en-US" baseline="0" dirty="0" smtClean="0"/>
              <a:t> Print.</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Subsurface Analyst includes tools to transform from 2D to 3D and from 3D to 2D.</a:t>
            </a:r>
          </a:p>
          <a:p>
            <a:pPr>
              <a:buFont typeface="Arial" pitchFamily="34" charset="0"/>
              <a:buChar char="•"/>
            </a:pPr>
            <a:r>
              <a:rPr lang="en-US" dirty="0" smtClean="0"/>
              <a:t> You can sketch a cross section and then transform</a:t>
            </a:r>
            <a:r>
              <a:rPr lang="en-US" baseline="0" dirty="0" smtClean="0"/>
              <a:t> it to 3D to visualize in ArcScene.</a:t>
            </a:r>
          </a:p>
          <a:p>
            <a:pPr>
              <a:buFont typeface="Arial" pitchFamily="34" charset="0"/>
              <a:buChar char="•"/>
            </a:pPr>
            <a:r>
              <a:rPr lang="en-US" baseline="0" dirty="0" smtClean="0"/>
              <a:t>You can also create GeoSections and then transform them to 2D and add to a cross section.</a:t>
            </a:r>
          </a:p>
          <a:p>
            <a:pPr>
              <a:buFont typeface="Arial" pitchFamily="34" charset="0"/>
              <a:buChar char="•"/>
            </a:pPr>
            <a:r>
              <a:rPr lang="en-US" baseline="0" dirty="0" smtClean="0"/>
              <a:t> You can use this process to refine your 3D model – add data points from 2D cross sections to your m3D model and recreate your raster surfaces based on the added points.</a:t>
            </a:r>
          </a:p>
          <a:p>
            <a:pPr>
              <a:buFont typeface="Arial" pitchFamily="34" charset="0"/>
              <a:buChar char="•"/>
            </a:pPr>
            <a:r>
              <a:rPr lang="en-US" baseline="0" dirty="0" smtClean="0"/>
              <a:t>Basically – this can be an iterative process where you keep adding data until you are </a:t>
            </a:r>
            <a:r>
              <a:rPr lang="en-US" baseline="0" dirty="0" err="1" smtClean="0"/>
              <a:t>satisifed</a:t>
            </a:r>
            <a:r>
              <a:rPr lang="en-US" baseline="0" dirty="0" smtClean="0"/>
              <a:t> with your </a:t>
            </a:r>
            <a:r>
              <a:rPr lang="en-US" baseline="0" dirty="0" err="1" smtClean="0"/>
              <a:t>subsrface</a:t>
            </a:r>
            <a:r>
              <a:rPr lang="en-US" baseline="0" dirty="0" smtClean="0"/>
              <a:t> model.</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There are different options for creating 2D cross sections.</a:t>
            </a:r>
          </a:p>
          <a:p>
            <a:pPr>
              <a:buFont typeface="Arial" pitchFamily="34" charset="0"/>
              <a:buChar char="•"/>
            </a:pPr>
            <a:r>
              <a:rPr lang="en-US" dirty="0" smtClean="0"/>
              <a:t> You can use the basic XS2D Wizard shown on the left – this would be the easiest way</a:t>
            </a:r>
            <a:r>
              <a:rPr lang="en-US" baseline="0" dirty="0" smtClean="0"/>
              <a:t> to get started and then you can use additional GP tools to add different data types – Well construction, lines for outcrops, water levels etc. </a:t>
            </a:r>
          </a:p>
          <a:p>
            <a:pPr>
              <a:buFont typeface="Arial" pitchFamily="34" charset="0"/>
              <a:buChar char="•"/>
            </a:pPr>
            <a:r>
              <a:rPr lang="en-US" baseline="0" dirty="0" smtClean="0"/>
              <a:t> You can build custom workflows using the basic GP tools provided in Subsurface Analyst – the wizard is basically a GUI for the GP tools. </a:t>
            </a:r>
          </a:p>
          <a:p>
            <a:pPr>
              <a:buFont typeface="Arial" pitchFamily="34" charset="0"/>
              <a:buChar char="•"/>
            </a:pPr>
            <a:r>
              <a:rPr lang="en-US" baseline="0" dirty="0" smtClean="0"/>
              <a:t> If you want to use just specific parts, or maybe batch a large number of cross sections, you can apply the basic GP tools and create models/scripts to create custom workflows.</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The first step is to select</a:t>
            </a:r>
            <a:r>
              <a:rPr lang="en-US" baseline="0" dirty="0" smtClean="0"/>
              <a:t> wells adjacent to a selected section line.</a:t>
            </a:r>
          </a:p>
          <a:p>
            <a:pPr>
              <a:buFont typeface="Arial" pitchFamily="34" charset="0"/>
              <a:buChar char="•"/>
            </a:pPr>
            <a:r>
              <a:rPr lang="en-US" baseline="0" dirty="0" smtClean="0"/>
              <a:t> On the right you can see that the wells are related with hydrostratigraphy recorded along boreholes.</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Second</a:t>
            </a:r>
            <a:r>
              <a:rPr lang="en-US" baseline="0" dirty="0" smtClean="0"/>
              <a:t> step is to run the XS2D wizard with the selected data.</a:t>
            </a:r>
          </a:p>
          <a:p>
            <a:pPr>
              <a:buFont typeface="Arial" pitchFamily="34" charset="0"/>
              <a:buChar char="•"/>
            </a:pPr>
            <a:r>
              <a:rPr lang="en-US" baseline="0" dirty="0" smtClean="0"/>
              <a:t>You will need to provide some inputs – what feature to include/create, the vertical exaggeration, grid spacing. The Wizard will provide default values based on the borehole data and the geometry of the section line, but you have full control to modify the cross section.</a:t>
            </a:r>
          </a:p>
          <a:p>
            <a:pPr>
              <a:buFont typeface="Arial" pitchFamily="34" charset="0"/>
              <a:buChar char="•"/>
            </a:pPr>
            <a:r>
              <a:rPr lang="en-US" baseline="0" dirty="0" smtClean="0"/>
              <a:t> The output is a new cross section data frame with the grid lines, vertical panel dividers, and borehole data as boreline features.</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If you have additional data</a:t>
            </a:r>
            <a:r>
              <a:rPr lang="en-US" baseline="0" dirty="0" smtClean="0"/>
              <a:t> you can add it to the cross section using Subsurface Analyst transformation tools.</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You can use the ArcMap editing tools to digitize panels.</a:t>
            </a:r>
          </a:p>
          <a:p>
            <a:pPr>
              <a:buFont typeface="Arial" pitchFamily="34" charset="0"/>
              <a:buChar char="•"/>
            </a:pPr>
            <a:r>
              <a:rPr lang="en-US" dirty="0" smtClean="0"/>
              <a:t> You will need to define the snapping environment so that features are correctly created.</a:t>
            </a:r>
          </a:p>
          <a:p>
            <a:pPr>
              <a:buFont typeface="Arial" pitchFamily="34" charset="0"/>
              <a:buChar char="•"/>
            </a:pPr>
            <a:r>
              <a:rPr lang="en-US" dirty="0" smtClean="0"/>
              <a:t> There are a variety of tools you can use – free digitization, trace, etc.</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Once you finish editing the cross section you can arrange the layout </a:t>
            </a:r>
          </a:p>
          <a:p>
            <a:pPr>
              <a:buFont typeface="Arial" pitchFamily="34" charset="0"/>
              <a:buChar char="•"/>
            </a:pPr>
            <a:r>
              <a:rPr lang="en-US" dirty="0" smtClean="0"/>
              <a:t> Add legends, other cross sections, scales, north arrow,</a:t>
            </a:r>
            <a:r>
              <a:rPr lang="en-US" baseline="0" dirty="0" smtClean="0"/>
              <a:t> descriptive text, etc.</a:t>
            </a:r>
          </a:p>
          <a:p>
            <a:pPr>
              <a:buFont typeface="Arial" pitchFamily="34" charset="0"/>
              <a:buChar char="•"/>
            </a:pPr>
            <a:r>
              <a:rPr lang="en-US" baseline="0" dirty="0" smtClean="0"/>
              <a:t> You control the data frame properties  - background color, grid lines, tick marks, tick labels, etc.</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You can create 2D cross sections  - Arc</a:t>
            </a:r>
            <a:r>
              <a:rPr lang="en-US" baseline="0" dirty="0" smtClean="0"/>
              <a:t> Hydro Groundwater defines the geodatabase design to store and manage the cross section</a:t>
            </a:r>
          </a:p>
          <a:p>
            <a:pPr>
              <a:buFont typeface="Arial" pitchFamily="34" charset="0"/>
              <a:buChar char="•"/>
            </a:pPr>
            <a:r>
              <a:rPr lang="en-US" baseline="0" dirty="0" smtClean="0"/>
              <a:t> We create the cross sections using regular GIS features – all the ArcGIS capabilities of editing, symbolizing, storing, managing.</a:t>
            </a:r>
          </a:p>
          <a:p>
            <a:pPr>
              <a:buFont typeface="Arial" pitchFamily="34" charset="0"/>
              <a:buChar char="•"/>
            </a:pPr>
            <a:r>
              <a:rPr lang="en-US" baseline="0" dirty="0" smtClean="0"/>
              <a:t> Cross sections are created in special data frames with a transformed coordinate system along the section line.</a:t>
            </a:r>
          </a:p>
          <a:p>
            <a:pPr>
              <a:buFont typeface="Arial" pitchFamily="34" charset="0"/>
              <a:buChar char="•"/>
            </a:pPr>
            <a:r>
              <a:rPr lang="en-US" baseline="0" dirty="0" smtClean="0"/>
              <a:t> SA helps you create the cross sections in ArcMap and storing the data inside the geodatabase.</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Visualizing the subsurface is challenging – we can only see small sections of subsurface strata – at wells drilled into the subsurface, or as outcrops.</a:t>
            </a:r>
          </a:p>
          <a:p>
            <a:pPr>
              <a:buFont typeface="Arial" pitchFamily="34" charset="0"/>
              <a:buChar char="•"/>
            </a:pPr>
            <a:r>
              <a:rPr lang="en-US" baseline="0" dirty="0" smtClean="0"/>
              <a:t> We need to extrapolate the data we can see to create a concept of the subsurface system.</a:t>
            </a:r>
          </a:p>
          <a:p>
            <a:pPr>
              <a:buFont typeface="Arial" pitchFamily="34" charset="0"/>
              <a:buChar char="•"/>
            </a:pPr>
            <a:r>
              <a:rPr lang="en-US" baseline="0" dirty="0" smtClean="0"/>
              <a:t> We can use different GIS layers to help us create a model of the subsurface – DEMs, streams, geologic maps, etc. </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Cross sections help</a:t>
            </a:r>
            <a:r>
              <a:rPr lang="en-US" baseline="0" dirty="0" smtClean="0"/>
              <a:t> us visualize / conceptualize / understand the 3D structure of the subsurface.</a:t>
            </a:r>
          </a:p>
          <a:p>
            <a:pPr>
              <a:buFont typeface="Arial" pitchFamily="34" charset="0"/>
              <a:buChar char="•"/>
            </a:pPr>
            <a:r>
              <a:rPr lang="en-US" baseline="0" dirty="0" smtClean="0"/>
              <a:t> We can sample strata at wells/boreholes drilled into the subsurface.</a:t>
            </a:r>
          </a:p>
          <a:p>
            <a:pPr>
              <a:buFont typeface="Arial" pitchFamily="34" charset="0"/>
              <a:buChar char="•"/>
            </a:pPr>
            <a:r>
              <a:rPr lang="en-US" baseline="0" dirty="0" smtClean="0"/>
              <a:t> We then interpolate between the known points to create a continuous model of subsurface strata.</a:t>
            </a:r>
            <a:endParaRPr lang="en-US" dirty="0"/>
          </a:p>
        </p:txBody>
      </p:sp>
      <p:sp>
        <p:nvSpPr>
          <p:cNvPr id="4" name="Slide Number Placeholder 3"/>
          <p:cNvSpPr>
            <a:spLocks noGrp="1"/>
          </p:cNvSpPr>
          <p:nvPr>
            <p:ph type="sldNum" sz="quarter" idx="10"/>
          </p:nvPr>
        </p:nvSpPr>
        <p:spPr/>
        <p:txBody>
          <a:bodyPr/>
          <a:lstStyle/>
          <a:p>
            <a:fld id="{864F7D68-B0C2-446F-A587-042A40EDCB9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b"/>
          <a:lstStyle>
            <a:lvl1pPr>
              <a:defRPr sz="3200" cap="all" baseline="0">
                <a:solidFill>
                  <a:schemeClr val="tx1"/>
                </a:solidFill>
                <a:latin typeface="Corbe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36576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kumimoji="0" lang="en-US"/>
          </a:p>
        </p:txBody>
      </p:sp>
      <p:sp>
        <p:nvSpPr>
          <p:cNvPr id="6" name="Rectangle 6"/>
          <p:cNvSpPr>
            <a:spLocks noGrp="1" noChangeArrowheads="1"/>
          </p:cNvSpPr>
          <p:nvPr>
            <p:ph type="sldNum" sz="quarter" idx="12"/>
          </p:nvPr>
        </p:nvSpPr>
        <p:spPr>
          <a:ln/>
        </p:spPr>
        <p:txBody>
          <a:bodyPr/>
          <a:lstStyle>
            <a:lvl1pPr>
              <a:defRPr/>
            </a:lvl1pPr>
          </a:lstStyle>
          <a:p>
            <a:fld id="{94546C08-FE39-4356-B161-99EDF780B3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71600"/>
            <a:ext cx="4114800" cy="4343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114800" cy="4343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0DA3F-DBBF-4B42-A0DF-FDC49EF6E9ED}" type="slidenum">
              <a:rPr lang="en-US"/>
              <a:pPr>
                <a:defRPr/>
              </a:pPr>
              <a:t>‹#›</a:t>
            </a:fld>
            <a:endParaRPr lang="en-US"/>
          </a:p>
        </p:txBody>
      </p:sp>
      <p:sp>
        <p:nvSpPr>
          <p:cNvPr id="9"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40401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5BBDD7-DEA8-4900-B0F8-32C8F066E250}" type="slidenum">
              <a:rPr lang="en-US"/>
              <a:pPr>
                <a:defRPr/>
              </a:pPr>
              <a:t>‹#›</a:t>
            </a:fld>
            <a:endParaRPr lang="en-US"/>
          </a:p>
        </p:txBody>
      </p:sp>
      <p:sp>
        <p:nvSpPr>
          <p:cNvPr id="10"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3F7CA7-73CE-4673-A79D-3F42ACB8E5B5}" type="slidenum">
              <a:rPr lang="en-US"/>
              <a:pPr>
                <a:defRPr/>
              </a:pPr>
              <a:t>‹#›</a:t>
            </a:fld>
            <a:endParaRPr lang="en-US"/>
          </a:p>
        </p:txBody>
      </p:sp>
      <p:sp>
        <p:nvSpPr>
          <p:cNvPr id="6"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2BB014-4B9E-49B9-8164-BB356482392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nchor="b"/>
          <a:lstStyle>
            <a:lvl1pPr>
              <a:defRPr sz="3200" cap="all" baseline="0">
                <a:solidFill>
                  <a:schemeClr val="tx1"/>
                </a:solidFill>
                <a:latin typeface="Corbe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57400" y="36576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kumimoji="0" lang="en-US"/>
          </a:p>
        </p:txBody>
      </p:sp>
      <p:sp>
        <p:nvSpPr>
          <p:cNvPr id="6" name="Rectangle 6"/>
          <p:cNvSpPr>
            <a:spLocks noGrp="1" noChangeArrowheads="1"/>
          </p:cNvSpPr>
          <p:nvPr>
            <p:ph type="sldNum" sz="quarter" idx="12"/>
          </p:nvPr>
        </p:nvSpPr>
        <p:spPr>
          <a:ln/>
        </p:spPr>
        <p:txBody>
          <a:bodyPr/>
          <a:lstStyle>
            <a:lvl1pPr>
              <a:defRPr/>
            </a:lvl1pPr>
          </a:lstStyle>
          <a:p>
            <a:fld id="{94546C08-FE39-4356-B161-99EDF780B34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304800" y="76200"/>
            <a:ext cx="8534400" cy="838200"/>
          </a:xfrm>
          <a:prstGeom prst="rect">
            <a:avLst/>
          </a:prstGeom>
        </p:spPr>
        <p:txBody>
          <a:bodyPr anchor="ctr"/>
          <a:lstStyle>
            <a:lvl1pPr algn="ctr">
              <a:defRPr sz="2800">
                <a:solidFill>
                  <a:schemeClr val="tx1"/>
                </a:solidFill>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71600"/>
            <a:ext cx="4114800" cy="4343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114800" cy="4343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E0DA3F-DBBF-4B42-A0DF-FDC49EF6E9ED}" type="slidenum">
              <a:rPr lang="en-US"/>
              <a:pPr>
                <a:defRPr/>
              </a:pPr>
              <a:t>‹#›</a:t>
            </a:fld>
            <a:endParaRPr lang="en-US"/>
          </a:p>
        </p:txBody>
      </p:sp>
      <p:sp>
        <p:nvSpPr>
          <p:cNvPr id="9" name="Title 1"/>
          <p:cNvSpPr>
            <a:spLocks noGrp="1"/>
          </p:cNvSpPr>
          <p:nvPr>
            <p:ph type="title"/>
          </p:nvPr>
        </p:nvSpPr>
        <p:spPr>
          <a:xfrm>
            <a:off x="304800" y="76200"/>
            <a:ext cx="8534400" cy="838200"/>
          </a:xfrm>
          <a:prstGeom prst="rect">
            <a:avLst/>
          </a:prstGeom>
        </p:spPr>
        <p:txBody>
          <a:bodyPr anchor="ctr"/>
          <a:lstStyle>
            <a:lvl1pPr algn="ctr">
              <a:defRPr sz="2800">
                <a:solidFill>
                  <a:schemeClr val="tx1"/>
                </a:solidFill>
                <a:latin typeface="Corbel" pitchFamily="34" charset="0"/>
              </a:defRPr>
            </a:lvl1p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C3F7CA7-73CE-4673-A79D-3F42ACB8E5B5}" type="slidenum">
              <a:rPr lang="en-US"/>
              <a:pPr>
                <a:defRPr/>
              </a:pPr>
              <a:t>‹#›</a:t>
            </a:fld>
            <a:endParaRPr lang="en-US"/>
          </a:p>
        </p:txBody>
      </p:sp>
      <p:sp>
        <p:nvSpPr>
          <p:cNvPr id="7" name="Title 1"/>
          <p:cNvSpPr>
            <a:spLocks noGrp="1"/>
          </p:cNvSpPr>
          <p:nvPr>
            <p:ph type="title"/>
          </p:nvPr>
        </p:nvSpPr>
        <p:spPr>
          <a:xfrm>
            <a:off x="304800" y="76200"/>
            <a:ext cx="8534400" cy="838200"/>
          </a:xfrm>
          <a:prstGeom prst="rect">
            <a:avLst/>
          </a:prstGeom>
        </p:spPr>
        <p:txBody>
          <a:bodyPr anchor="ctr"/>
          <a:lstStyle>
            <a:lvl1pPr algn="ctr">
              <a:defRPr sz="2800">
                <a:solidFill>
                  <a:schemeClr val="tx1"/>
                </a:solidFill>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2BB014-4B9E-49B9-8164-BB35648239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Corbel" pitchFamily="34" charset="0"/>
              </a:defRPr>
            </a:lvl1pPr>
            <a:lvl2pPr>
              <a:defRPr sz="2000">
                <a:latin typeface="Corbel" pitchFamily="34" charset="0"/>
              </a:defRPr>
            </a:lvl2pPr>
            <a:lvl3pPr>
              <a:defRPr sz="1800">
                <a:latin typeface="Corbel" pitchFamily="34" charset="0"/>
              </a:defRPr>
            </a:lvl3pPr>
            <a:lvl4pPr>
              <a:defRPr sz="1600">
                <a:latin typeface="Corbel" pitchFamily="34" charset="0"/>
              </a:defRPr>
            </a:lvl4pPr>
            <a:lvl5pPr>
              <a:defRPr sz="1400">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atin typeface="Corbel" pitchFamily="34" charset="0"/>
              </a:defRPr>
            </a:lvl1pPr>
          </a:lstStyle>
          <a:p>
            <a:endParaRPr lang="en-US"/>
          </a:p>
        </p:txBody>
      </p:sp>
      <p:sp>
        <p:nvSpPr>
          <p:cNvPr id="5" name="Rectangle 5"/>
          <p:cNvSpPr>
            <a:spLocks noGrp="1" noChangeArrowheads="1"/>
          </p:cNvSpPr>
          <p:nvPr>
            <p:ph type="ftr" sz="quarter" idx="11"/>
          </p:nvPr>
        </p:nvSpPr>
        <p:spPr>
          <a:ln/>
        </p:spPr>
        <p:txBody>
          <a:bodyPr/>
          <a:lstStyle>
            <a:lvl1pPr>
              <a:defRPr>
                <a:latin typeface="Corbel" pitchFamily="34" charset="0"/>
              </a:defRPr>
            </a:lvl1pPr>
          </a:lstStyle>
          <a:p>
            <a:endParaRPr lang="en-US"/>
          </a:p>
        </p:txBody>
      </p:sp>
      <p:sp>
        <p:nvSpPr>
          <p:cNvPr id="6" name="Rectangle 6"/>
          <p:cNvSpPr>
            <a:spLocks noGrp="1" noChangeArrowheads="1"/>
          </p:cNvSpPr>
          <p:nvPr>
            <p:ph type="sldNum" sz="quarter" idx="12"/>
          </p:nvPr>
        </p:nvSpPr>
        <p:spPr>
          <a:ln/>
        </p:spPr>
        <p:txBody>
          <a:bodyPr/>
          <a:lstStyle>
            <a:lvl1pPr>
              <a:defRPr>
                <a:latin typeface="Corbel" pitchFamily="34" charset="0"/>
              </a:defRPr>
            </a:lvl1pPr>
          </a:lstStyle>
          <a:p>
            <a:fld id="{91C0E828-8E7A-48E9-88A7-E8F7D4A5FED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2010CorpPPT4x3_bg_esriLogo.png"/>
          <p:cNvPicPr>
            <a:picLocks noChangeAspect="1"/>
          </p:cNvPicPr>
          <p:nvPr/>
        </p:nvPicPr>
        <p:blipFill>
          <a:blip r:embed="rId2" cstate="print"/>
          <a:stretch>
            <a:fillRect/>
          </a:stretch>
        </p:blipFill>
        <p:spPr>
          <a:xfrm>
            <a:off x="0" y="0"/>
            <a:ext cx="9144000" cy="6858001"/>
          </a:xfrm>
          <a:prstGeom prst="rect">
            <a:avLst/>
          </a:prstGeom>
        </p:spPr>
      </p:pic>
    </p:spTree>
  </p:cSld>
  <p:clrMapOvr>
    <a:masterClrMapping/>
  </p:clrMapOvr>
  <p:transition spd="med">
    <p:fade/>
  </p:transition>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esri logo_sml.png"/>
          <p:cNvPicPr>
            <a:picLocks noChangeAspect="1"/>
          </p:cNvPicPr>
          <p:nvPr/>
        </p:nvPicPr>
        <p:blipFill>
          <a:blip r:embed="rId2" cstate="print"/>
          <a:stretch>
            <a:fillRect/>
          </a:stretch>
        </p:blipFill>
        <p:spPr>
          <a:xfrm>
            <a:off x="6527800" y="5181600"/>
            <a:ext cx="2616200" cy="1676400"/>
          </a:xfrm>
          <a:prstGeom prst="rect">
            <a:avLst/>
          </a:prstGeom>
        </p:spPr>
      </p:pic>
    </p:spTree>
  </p:cSld>
  <p:clrMapOvr>
    <a:masterClrMapping/>
  </p:clrMapOvr>
  <p:transition spd="med">
    <p:fade/>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1397000" y="1515176"/>
            <a:ext cx="6350000" cy="1270000"/>
          </a:xfrm>
        </p:spPr>
        <p:txBody>
          <a:bodyPr anchor="b"/>
          <a:lstStyle>
            <a:lvl1pPr algn="ctr">
              <a:defRPr sz="3000" spc="10" baseline="0">
                <a:effectLst/>
              </a:defRPr>
            </a:lvl1pPr>
          </a:lstStyle>
          <a:p>
            <a:r>
              <a:rPr lang="en-US" dirty="0" smtClean="0"/>
              <a:t>Presentation Title</a:t>
            </a:r>
            <a:endParaRPr lang="en-US" dirty="0"/>
          </a:p>
        </p:txBody>
      </p:sp>
      <p:sp>
        <p:nvSpPr>
          <p:cNvPr id="9" name="Rectangle 3"/>
          <p:cNvSpPr>
            <a:spLocks noGrp="1" noChangeArrowheads="1"/>
          </p:cNvSpPr>
          <p:nvPr>
            <p:ph type="subTitle" idx="1" hasCustomPrompt="1"/>
          </p:nvPr>
        </p:nvSpPr>
        <p:spPr>
          <a:xfrm>
            <a:off x="1397000" y="3200400"/>
            <a:ext cx="6350000" cy="753534"/>
          </a:xfrm>
        </p:spPr>
        <p:txBody>
          <a:bodyPr bIns="0"/>
          <a:lstStyle>
            <a:lvl1pPr marL="0" indent="0" algn="ctr">
              <a:buFontTx/>
              <a:buNone/>
              <a:defRPr sz="2000" b="0" i="0" spc="10" baseline="0">
                <a:effectLst/>
                <a:latin typeface="Arial"/>
                <a:cs typeface="Arial"/>
              </a:defRPr>
            </a:lvl1pPr>
          </a:lstStyle>
          <a:p>
            <a:r>
              <a:rPr lang="en-US" dirty="0" smtClean="0"/>
              <a:t>Name of </a:t>
            </a:r>
            <a:r>
              <a:rPr lang="en-US" dirty="0" err="1" smtClean="0"/>
              <a:t>Presenter(s</a:t>
            </a:r>
            <a:r>
              <a:rPr lang="en-US" dirty="0" smtClean="0"/>
              <a:t>)</a:t>
            </a:r>
            <a:endParaRPr lang="en-US" dirty="0"/>
          </a:p>
        </p:txBody>
      </p:sp>
      <p:pic>
        <p:nvPicPr>
          <p:cNvPr id="5" name="Picture 4" descr="esri logo_sml.png"/>
          <p:cNvPicPr>
            <a:picLocks noChangeAspect="1"/>
          </p:cNvPicPr>
          <p:nvPr/>
        </p:nvPicPr>
        <p:blipFill>
          <a:blip r:embed="rId2" cstate="print"/>
          <a:stretch>
            <a:fillRect/>
          </a:stretch>
        </p:blipFill>
        <p:spPr>
          <a:xfrm>
            <a:off x="6527800" y="5181600"/>
            <a:ext cx="2616200" cy="1676400"/>
          </a:xfrm>
          <a:prstGeom prst="rect">
            <a:avLst/>
          </a:prstGeom>
        </p:spPr>
      </p:pic>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10" name="Text Placeholder 9"/>
          <p:cNvSpPr>
            <a:spLocks noGrp="1"/>
          </p:cNvSpPr>
          <p:nvPr>
            <p:ph type="body" sz="quarter" idx="12" hasCustomPrompt="1"/>
          </p:nvPr>
        </p:nvSpPr>
        <p:spPr>
          <a:xfrm>
            <a:off x="914400" y="1224541"/>
            <a:ext cx="7315200" cy="342900"/>
          </a:xfrm>
        </p:spPr>
        <p:txBody>
          <a:bodyPr lIns="0" tIns="0" rIns="0" bIns="0"/>
          <a:lstStyle>
            <a:lvl1pPr marL="0" indent="0">
              <a:buFontTx/>
              <a:buNone/>
              <a:defRPr sz="1600" b="1" spc="0" baseline="0">
                <a:solidFill>
                  <a:schemeClr val="accent5">
                    <a:alpha val="90000"/>
                  </a:schemeClr>
                </a:solidFill>
              </a:defRPr>
            </a:lvl1pPr>
          </a:lstStyle>
          <a:p>
            <a:pPr lvl="0"/>
            <a:r>
              <a:rPr lang="en-US"/>
              <a:t>Click to Edit Subtitle (better to avoid using subtitle)</a:t>
            </a:r>
          </a:p>
        </p:txBody>
      </p:sp>
      <p:sp>
        <p:nvSpPr>
          <p:cNvPr id="13" name="Text Placeholder 12"/>
          <p:cNvSpPr>
            <a:spLocks noGrp="1"/>
          </p:cNvSpPr>
          <p:nvPr>
            <p:ph type="body" sz="quarter" idx="13" hasCustomPrompt="1"/>
          </p:nvPr>
        </p:nvSpPr>
        <p:spPr>
          <a:xfrm>
            <a:off x="1879600" y="5664200"/>
            <a:ext cx="6350000" cy="508000"/>
          </a:xfrm>
        </p:spPr>
        <p:txBody>
          <a:bodyPr lIns="0" tIns="0" rIns="0" bIns="0" anchor="b"/>
          <a:lstStyle>
            <a:lvl1pPr marL="0" indent="0" algn="r">
              <a:buFontTx/>
              <a:buNone/>
              <a:defRPr sz="1300" b="0" i="1" baseline="0">
                <a:solidFill>
                  <a:schemeClr val="accent5">
                    <a:alpha val="90000"/>
                  </a:schemeClr>
                </a:solidFill>
                <a:latin typeface="Arial"/>
                <a:cs typeface="Arial"/>
              </a:defRPr>
            </a:lvl1pPr>
          </a:lstStyle>
          <a:p>
            <a:pPr lvl="0"/>
            <a:r>
              <a:rPr lang="en-US"/>
              <a:t> Click to Edit Tagline</a:t>
            </a:r>
          </a:p>
        </p:txBody>
      </p:sp>
      <p:sp>
        <p:nvSpPr>
          <p:cNvPr id="8" name="Text Placeholder 7"/>
          <p:cNvSpPr>
            <a:spLocks noGrp="1"/>
          </p:cNvSpPr>
          <p:nvPr>
            <p:ph type="body" sz="quarter" idx="14" hasCustomPrompt="1"/>
          </p:nvPr>
        </p:nvSpPr>
        <p:spPr>
          <a:xfrm>
            <a:off x="1270000" y="1947672"/>
            <a:ext cx="4572000" cy="3200400"/>
          </a:xfrm>
        </p:spPr>
        <p:txBody>
          <a:bodyPr lIns="0" tIns="0" rIns="0" bIns="0"/>
          <a:lstStyle>
            <a:lvl1pPr>
              <a:buClr>
                <a:schemeClr val="accent3"/>
              </a:buClr>
              <a:defRPr spc="0"/>
            </a:lvl1pPr>
            <a:lvl2pPr>
              <a:buClr>
                <a:schemeClr val="accent3"/>
              </a:buClr>
              <a:defRPr spc="0"/>
            </a:lvl2pPr>
            <a:lvl3pPr>
              <a:buClr>
                <a:schemeClr val="accent3"/>
              </a:buClr>
              <a:defRPr spc="0"/>
            </a:lvl3pPr>
            <a:lvl4pPr>
              <a:defRPr/>
            </a:lvl4pPr>
            <a:lvl5pPr>
              <a:defRPr/>
            </a:lvl5pPr>
            <a:lvl6pPr>
              <a:defRPr/>
            </a:lvl6pPr>
            <a:lvl7pPr>
              <a:defRPr/>
            </a:lvl7pPr>
            <a:lvl8pPr>
              <a:defRPr/>
            </a:lvl8pPr>
            <a:lvl9pPr>
              <a:defRPr/>
            </a:lvl9pPr>
          </a:lstStyle>
          <a:p>
            <a:pPr lvl="0"/>
            <a:r>
              <a:rPr lang="en-US" smtClean="0"/>
              <a:t>Click to text styles</a:t>
            </a:r>
          </a:p>
          <a:p>
            <a:pPr lvl="1"/>
            <a:r>
              <a:rPr lang="en-US" smtClean="0"/>
              <a:t>Second Level</a:t>
            </a:r>
          </a:p>
          <a:p>
            <a:pPr lvl="2"/>
            <a:r>
              <a:rPr lang="en-US" smtClean="0"/>
              <a:t>Third Level</a:t>
            </a:r>
          </a:p>
        </p:txBody>
      </p:sp>
    </p:spTree>
  </p:cSld>
  <p:clrMapOvr>
    <a:masterClrMapping/>
  </p:clrMapOvr>
  <p:transition spd="med">
    <p:fade/>
  </p:transition>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10" name="Text Placeholder 9"/>
          <p:cNvSpPr>
            <a:spLocks noGrp="1"/>
          </p:cNvSpPr>
          <p:nvPr>
            <p:ph type="body" sz="quarter" idx="12" hasCustomPrompt="1"/>
          </p:nvPr>
        </p:nvSpPr>
        <p:spPr>
          <a:xfrm>
            <a:off x="914400" y="1224541"/>
            <a:ext cx="7315200" cy="342900"/>
          </a:xfrm>
        </p:spPr>
        <p:txBody>
          <a:bodyPr lIns="0" tIns="0" rIns="0" bIns="0"/>
          <a:lstStyle>
            <a:lvl1pPr marL="0" indent="0">
              <a:buFontTx/>
              <a:buNone/>
              <a:defRPr sz="1600" b="1" spc="0">
                <a:solidFill>
                  <a:schemeClr val="accent5">
                    <a:alpha val="95000"/>
                  </a:schemeClr>
                </a:solidFill>
              </a:defRPr>
            </a:lvl1pPr>
          </a:lstStyle>
          <a:p>
            <a:pPr lvl="0"/>
            <a:r>
              <a:rPr lang="en-US"/>
              <a:t>Click to Edit Subtitle (better to avoid using subtitle)</a:t>
            </a:r>
          </a:p>
        </p:txBody>
      </p:sp>
      <p:sp>
        <p:nvSpPr>
          <p:cNvPr id="8" name="Text Placeholder 7"/>
          <p:cNvSpPr>
            <a:spLocks noGrp="1"/>
          </p:cNvSpPr>
          <p:nvPr>
            <p:ph type="body" sz="quarter" idx="14" hasCustomPrompt="1"/>
          </p:nvPr>
        </p:nvSpPr>
        <p:spPr>
          <a:xfrm>
            <a:off x="1270000" y="1947672"/>
            <a:ext cx="4572000" cy="3200400"/>
          </a:xfrm>
        </p:spPr>
        <p:txBody>
          <a:bodyPr lIns="0" tIns="0" rIns="0" bIns="0"/>
          <a:lstStyle>
            <a:lvl1pPr>
              <a:defRPr/>
            </a:lvl1pPr>
            <a:lvl2pPr>
              <a:defRPr/>
            </a:lvl2pPr>
          </a:lstStyle>
          <a:p>
            <a:pPr lvl="0"/>
            <a:r>
              <a:rPr lang="en-US" smtClean="0"/>
              <a:t>Click to text styles</a:t>
            </a:r>
          </a:p>
          <a:p>
            <a:pPr lvl="1"/>
            <a:r>
              <a:rPr lang="en-US" smtClean="0"/>
              <a:t>Second Level</a:t>
            </a:r>
          </a:p>
          <a:p>
            <a:pPr lvl="2"/>
            <a:r>
              <a:rPr lang="en-US" smtClean="0"/>
              <a:t>Third Level</a:t>
            </a:r>
          </a:p>
        </p:txBody>
      </p:sp>
    </p:spTree>
  </p:cSld>
  <p:clrMapOvr>
    <a:masterClrMapping/>
  </p:clrMapOvr>
  <p:transition spd="med">
    <p:fade/>
  </p:transition>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13" name="Text Placeholder 12"/>
          <p:cNvSpPr>
            <a:spLocks noGrp="1"/>
          </p:cNvSpPr>
          <p:nvPr>
            <p:ph type="body" sz="quarter" idx="13" hasCustomPrompt="1"/>
          </p:nvPr>
        </p:nvSpPr>
        <p:spPr>
          <a:xfrm>
            <a:off x="1879600" y="5664200"/>
            <a:ext cx="6350000" cy="508000"/>
          </a:xfrm>
        </p:spPr>
        <p:txBody>
          <a:bodyPr lIns="0" tIns="0" rIns="0" bIns="0" anchor="b"/>
          <a:lstStyle>
            <a:lvl1pPr marL="0" indent="0" algn="r">
              <a:buFontTx/>
              <a:buNone/>
              <a:defRPr sz="1300" b="0" i="1" baseline="0">
                <a:solidFill>
                  <a:srgbClr val="FFFF96">
                    <a:alpha val="95000"/>
                  </a:srgbClr>
                </a:solidFill>
                <a:latin typeface="Arial"/>
                <a:cs typeface="Arial"/>
              </a:defRPr>
            </a:lvl1pPr>
          </a:lstStyle>
          <a:p>
            <a:pPr lvl="0"/>
            <a:r>
              <a:rPr lang="en-US"/>
              <a:t> Click to Edit Tagline</a:t>
            </a:r>
          </a:p>
        </p:txBody>
      </p:sp>
      <p:sp>
        <p:nvSpPr>
          <p:cNvPr id="8" name="Text Placeholder 7"/>
          <p:cNvSpPr>
            <a:spLocks noGrp="1"/>
          </p:cNvSpPr>
          <p:nvPr>
            <p:ph type="body" sz="quarter" idx="14" hasCustomPrompt="1"/>
          </p:nvPr>
        </p:nvSpPr>
        <p:spPr>
          <a:xfrm>
            <a:off x="1270000" y="1947672"/>
            <a:ext cx="4572000" cy="3200400"/>
          </a:xfrm>
        </p:spPr>
        <p:txBody>
          <a:bodyPr lIns="0" tIns="0" rIns="0" bIns="0"/>
          <a:lstStyle>
            <a:lvl1pPr>
              <a:buClr>
                <a:schemeClr val="accent3"/>
              </a:buClr>
              <a:defRPr/>
            </a:lvl1pPr>
            <a:lvl2pPr>
              <a:buClr>
                <a:schemeClr val="accent3"/>
              </a:buClr>
              <a:defRPr/>
            </a:lvl2pPr>
            <a:lvl3pPr>
              <a:buClr>
                <a:schemeClr val="accent3"/>
              </a:buClr>
              <a:defRPr/>
            </a:lvl3pPr>
          </a:lstStyle>
          <a:p>
            <a:pPr lvl="0"/>
            <a:r>
              <a:rPr lang="en-US" smtClean="0"/>
              <a:t>Click to text styles</a:t>
            </a:r>
          </a:p>
          <a:p>
            <a:pPr lvl="1"/>
            <a:r>
              <a:rPr lang="en-US" smtClean="0"/>
              <a:t>Second Level</a:t>
            </a:r>
          </a:p>
          <a:p>
            <a:pPr lvl="2"/>
            <a:r>
              <a:rPr lang="en-US" smtClean="0"/>
              <a:t>Third Level</a:t>
            </a:r>
          </a:p>
        </p:txBody>
      </p:sp>
    </p:spTree>
  </p:cSld>
  <p:clrMapOvr>
    <a:masterClrMapping/>
  </p:clrMapOvr>
  <p:transition spd="med">
    <p:fade/>
  </p:transition>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8" name="Text Placeholder 7"/>
          <p:cNvSpPr>
            <a:spLocks noGrp="1"/>
          </p:cNvSpPr>
          <p:nvPr>
            <p:ph type="body" sz="quarter" idx="14" hasCustomPrompt="1"/>
          </p:nvPr>
        </p:nvSpPr>
        <p:spPr>
          <a:xfrm>
            <a:off x="1270000" y="1947672"/>
            <a:ext cx="4572000" cy="3200400"/>
          </a:xfrm>
        </p:spPr>
        <p:txBody>
          <a:bodyPr lIns="0" tIns="0" rIns="0" bIns="0"/>
          <a:lstStyle>
            <a:lvl1pPr>
              <a:buClr>
                <a:schemeClr val="accent3"/>
              </a:buClr>
              <a:buSzPct val="80000"/>
              <a:defRPr/>
            </a:lvl1pPr>
            <a:lvl2pPr>
              <a:buClr>
                <a:schemeClr val="accent3"/>
              </a:buClr>
              <a:buSzPct val="80000"/>
              <a:defRPr/>
            </a:lvl2pPr>
            <a:lvl3pPr>
              <a:buClr>
                <a:schemeClr val="accent3"/>
              </a:buClr>
              <a:buSzPct val="80000"/>
              <a:defRPr baseline="0"/>
            </a:lvl3pPr>
          </a:lstStyle>
          <a:p>
            <a:pPr lvl="0"/>
            <a:r>
              <a:rPr lang="en-US" smtClean="0"/>
              <a:t>Click to text styles</a:t>
            </a:r>
          </a:p>
          <a:p>
            <a:pPr lvl="1"/>
            <a:r>
              <a:rPr lang="en-US" smtClean="0"/>
              <a:t>Second Level</a:t>
            </a:r>
          </a:p>
          <a:p>
            <a:pPr lvl="2"/>
            <a:r>
              <a:rPr lang="en-US" smtClean="0"/>
              <a:t>Third Level</a:t>
            </a:r>
          </a:p>
        </p:txBody>
      </p:sp>
    </p:spTree>
  </p:cSld>
  <p:clrMapOvr>
    <a:masterClrMapping/>
  </p:clrMapOvr>
  <p:transition spd="med">
    <p:fade/>
  </p:transition>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lvl1pPr>
              <a:defRPr sz="2400"/>
            </a:lvl1pPr>
          </a:lstStyle>
          <a:p>
            <a:r>
              <a:rPr lang="en-US" smtClean="0"/>
              <a:t>Click to Edit Title</a:t>
            </a:r>
            <a:endParaRPr lang="en-US"/>
          </a:p>
        </p:txBody>
      </p:sp>
      <p:sp>
        <p:nvSpPr>
          <p:cNvPr id="10" name="Text Placeholder 9"/>
          <p:cNvSpPr>
            <a:spLocks noGrp="1"/>
          </p:cNvSpPr>
          <p:nvPr>
            <p:ph type="body" sz="quarter" idx="12" hasCustomPrompt="1"/>
          </p:nvPr>
        </p:nvSpPr>
        <p:spPr>
          <a:xfrm>
            <a:off x="914400" y="1224541"/>
            <a:ext cx="7315200" cy="342900"/>
          </a:xfrm>
        </p:spPr>
        <p:txBody>
          <a:bodyPr lIns="0" tIns="0" rIns="0" bIns="0"/>
          <a:lstStyle>
            <a:lvl1pPr marL="0" indent="0">
              <a:buFontTx/>
              <a:buNone/>
              <a:defRPr sz="1600" b="1">
                <a:solidFill>
                  <a:srgbClr val="FFFF96"/>
                </a:solidFill>
              </a:defRPr>
            </a:lvl1pPr>
          </a:lstStyle>
          <a:p>
            <a:pPr lvl="0"/>
            <a:r>
              <a:rPr lang="en-US"/>
              <a:t>Click to Edit Subtitle</a:t>
            </a:r>
          </a:p>
        </p:txBody>
      </p:sp>
      <p:sp>
        <p:nvSpPr>
          <p:cNvPr id="13" name="Text Placeholder 12"/>
          <p:cNvSpPr>
            <a:spLocks noGrp="1"/>
          </p:cNvSpPr>
          <p:nvPr>
            <p:ph type="body" sz="quarter" idx="13" hasCustomPrompt="1"/>
          </p:nvPr>
        </p:nvSpPr>
        <p:spPr>
          <a:xfrm>
            <a:off x="1879600" y="5664200"/>
            <a:ext cx="6350000" cy="508000"/>
          </a:xfrm>
        </p:spPr>
        <p:txBody>
          <a:bodyPr lIns="0" tIns="0" rIns="0" bIns="0" anchor="b"/>
          <a:lstStyle>
            <a:lvl1pPr marL="0" indent="0" algn="r">
              <a:buFontTx/>
              <a:buNone/>
              <a:defRPr sz="1300" b="0" i="1" baseline="0">
                <a:solidFill>
                  <a:srgbClr val="FFFF96">
                    <a:alpha val="95000"/>
                  </a:srgbClr>
                </a:solidFill>
                <a:latin typeface="Arial"/>
                <a:cs typeface="Arial"/>
              </a:defRPr>
            </a:lvl1pPr>
          </a:lstStyle>
          <a:p>
            <a:pPr lvl="0"/>
            <a:r>
              <a:rPr lang="en-US"/>
              <a:t> Click to Edit Tagline</a:t>
            </a:r>
          </a:p>
        </p:txBody>
      </p:sp>
    </p:spTree>
  </p:cSld>
  <p:clrMapOvr>
    <a:masterClrMapping/>
  </p:clrMapOvr>
  <p:transition spd="med">
    <p:fade/>
  </p:transition>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
        <p:nvSpPr>
          <p:cNvPr id="10" name="Text Placeholder 9"/>
          <p:cNvSpPr>
            <a:spLocks noGrp="1"/>
          </p:cNvSpPr>
          <p:nvPr>
            <p:ph type="body" sz="quarter" idx="12" hasCustomPrompt="1"/>
          </p:nvPr>
        </p:nvSpPr>
        <p:spPr>
          <a:xfrm>
            <a:off x="914400" y="1224541"/>
            <a:ext cx="7315200" cy="342900"/>
          </a:xfrm>
        </p:spPr>
        <p:txBody>
          <a:bodyPr lIns="0" tIns="0" rIns="0" bIns="0"/>
          <a:lstStyle>
            <a:lvl1pPr marL="0" indent="0">
              <a:buFontTx/>
              <a:buNone/>
              <a:defRPr sz="1600" b="1">
                <a:solidFill>
                  <a:schemeClr val="accent5">
                    <a:alpha val="95000"/>
                  </a:schemeClr>
                </a:solidFill>
              </a:defRPr>
            </a:lvl1pPr>
          </a:lstStyle>
          <a:p>
            <a:pPr lvl="0"/>
            <a:r>
              <a:rPr lang="en-US"/>
              <a:t>Click to Edit Subtitle (better to avoid using subtitle)</a:t>
            </a:r>
          </a:p>
        </p:txBody>
      </p:sp>
    </p:spTree>
  </p:cSld>
  <p:clrMapOvr>
    <a:masterClrMapping/>
  </p:clrMapOvr>
  <p:transition spd="med">
    <p:fade/>
  </p:transition>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lvl1pPr>
              <a:defRPr sz="2400"/>
            </a:lvl1pPr>
          </a:lstStyle>
          <a:p>
            <a:r>
              <a:rPr lang="en-US" smtClean="0"/>
              <a:t>Click to Edit Title</a:t>
            </a:r>
            <a:endParaRPr lang="en-US"/>
          </a:p>
        </p:txBody>
      </p:sp>
      <p:sp>
        <p:nvSpPr>
          <p:cNvPr id="13" name="Text Placeholder 12"/>
          <p:cNvSpPr>
            <a:spLocks noGrp="1"/>
          </p:cNvSpPr>
          <p:nvPr>
            <p:ph type="body" sz="quarter" idx="13" hasCustomPrompt="1"/>
          </p:nvPr>
        </p:nvSpPr>
        <p:spPr>
          <a:xfrm>
            <a:off x="1879600" y="5664200"/>
            <a:ext cx="6350000" cy="508000"/>
          </a:xfrm>
        </p:spPr>
        <p:txBody>
          <a:bodyPr lIns="0" tIns="0" rIns="0" bIns="0" anchor="b"/>
          <a:lstStyle>
            <a:lvl1pPr marL="0" indent="0" algn="r">
              <a:buFontTx/>
              <a:buNone/>
              <a:defRPr sz="1300" b="0" i="1" baseline="0">
                <a:solidFill>
                  <a:srgbClr val="FFFF96">
                    <a:alpha val="95000"/>
                  </a:srgbClr>
                </a:solidFill>
                <a:latin typeface="Arial"/>
                <a:cs typeface="Arial"/>
              </a:defRPr>
            </a:lvl1pPr>
          </a:lstStyle>
          <a:p>
            <a:pPr lvl="0"/>
            <a:r>
              <a:rPr lang="en-US"/>
              <a:t> Click to Edit Tagline</a:t>
            </a:r>
          </a:p>
        </p:txBody>
      </p:sp>
    </p:spTree>
  </p:cSld>
  <p:clrMapOvr>
    <a:masterClrMapping/>
  </p:clrMapOvr>
  <p:transition spd="med">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9123A94-F727-4640-B7FC-2D28CECA040E}" type="slidenum">
              <a:rPr lang="en-US" smtClean="0"/>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6" name="Picture 5" descr="header-banner.png"/>
          <p:cNvPicPr>
            <a:picLocks noChangeAspect="1"/>
          </p:cNvPicPr>
          <p:nvPr/>
        </p:nvPicPr>
        <p:blipFill>
          <a:blip r:embed="rId2" cstate="print"/>
          <a:stretch>
            <a:fillRect/>
          </a:stretch>
        </p:blipFill>
        <p:spPr>
          <a:xfrm>
            <a:off x="0" y="685800"/>
            <a:ext cx="9144001" cy="536575"/>
          </a:xfrm>
          <a:prstGeom prst="rect">
            <a:avLst/>
          </a:prstGeom>
        </p:spPr>
      </p:pic>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Tree>
  </p:cSld>
  <p:clrMapOvr>
    <a:masterClrMapping/>
  </p:clrMapOvr>
  <p:transition spd="med">
    <p:fade/>
  </p:transition>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7" name="Rectangle 16"/>
          <p:cNvSpPr/>
          <p:nvPr/>
        </p:nvSpPr>
        <p:spPr bwMode="auto">
          <a:xfrm>
            <a:off x="0" y="-1"/>
            <a:ext cx="9144000" cy="6858000"/>
          </a:xfrm>
          <a:prstGeom prst="rect">
            <a:avLst/>
          </a:prstGeom>
          <a:solidFill>
            <a:schemeClr val="tx2">
              <a:alpha val="30000"/>
            </a:schemeClr>
          </a:solidFill>
          <a:ln w="25400" cap="flat" cmpd="sng" algn="ctr">
            <a:noFill/>
            <a:prstDash val="solid"/>
            <a:round/>
            <a:headEnd type="none" w="med" len="med"/>
            <a:tailEnd type="none" w="med" len="med"/>
          </a:ln>
          <a:effectLst/>
        </p:spPr>
        <p:txBody>
          <a:bodyPr wrap="none" rtlCol="0" anchor="ctr"/>
          <a:lstStyle/>
          <a:p>
            <a:pPr algn="ctr"/>
            <a:endParaRPr lang="en-US" sz="1200" dirty="0">
              <a:solidFill>
                <a:schemeClr val="tx2"/>
              </a:solidFill>
              <a:latin typeface="Arial" charset="0"/>
              <a:ea typeface="ＭＳ Ｐゴシック" pitchFamily="16" charset="-128"/>
            </a:endParaRPr>
          </a:p>
        </p:txBody>
      </p:sp>
      <p:pic>
        <p:nvPicPr>
          <p:cNvPr id="4" name="Picture 3" descr="WorldMapBg_hue.png"/>
          <p:cNvPicPr>
            <a:picLocks noChangeAspect="1"/>
          </p:cNvPicPr>
          <p:nvPr/>
        </p:nvPicPr>
        <p:blipFill>
          <a:blip r:embed="rId2" cstate="print">
            <a:lum/>
            <a:alphaModFix amt="25000"/>
          </a:blip>
          <a:srcRect l="9821" r="9821" b="24535"/>
          <a:stretch>
            <a:fillRect/>
          </a:stretch>
        </p:blipFill>
        <p:spPr>
          <a:xfrm>
            <a:off x="0" y="0"/>
            <a:ext cx="9144000" cy="4830352"/>
          </a:xfrm>
          <a:prstGeom prst="rect">
            <a:avLst/>
          </a:prstGeom>
          <a:effectLst/>
        </p:spPr>
      </p:pic>
      <p:grpSp>
        <p:nvGrpSpPr>
          <p:cNvPr id="3" name="Group 4"/>
          <p:cNvGrpSpPr/>
          <p:nvPr/>
        </p:nvGrpSpPr>
        <p:grpSpPr>
          <a:xfrm>
            <a:off x="0" y="1141577"/>
            <a:ext cx="9144000" cy="5486400"/>
            <a:chOff x="0" y="685800"/>
            <a:chExt cx="9144000" cy="5486400"/>
          </a:xfrm>
        </p:grpSpPr>
        <p:cxnSp>
          <p:nvCxnSpPr>
            <p:cNvPr id="7" name="Straight Connector 6"/>
            <p:cNvCxnSpPr/>
            <p:nvPr userDrawn="1"/>
          </p:nvCxnSpPr>
          <p:spPr bwMode="auto">
            <a:xfrm>
              <a:off x="91440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8" name="Straight Connector 7"/>
            <p:cNvCxnSpPr/>
            <p:nvPr userDrawn="1"/>
          </p:nvCxnSpPr>
          <p:spPr bwMode="auto">
            <a:xfrm>
              <a:off x="237744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9" name="Straight Connector 8"/>
            <p:cNvCxnSpPr/>
            <p:nvPr userDrawn="1"/>
          </p:nvCxnSpPr>
          <p:spPr bwMode="auto">
            <a:xfrm>
              <a:off x="384048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0" name="Straight Connector 9"/>
            <p:cNvCxnSpPr/>
            <p:nvPr userDrawn="1"/>
          </p:nvCxnSpPr>
          <p:spPr bwMode="auto">
            <a:xfrm>
              <a:off x="530352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1" name="Straight Connector 10"/>
            <p:cNvCxnSpPr/>
            <p:nvPr userDrawn="1"/>
          </p:nvCxnSpPr>
          <p:spPr bwMode="auto">
            <a:xfrm>
              <a:off x="676656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2" name="Straight Connector 11"/>
            <p:cNvCxnSpPr/>
            <p:nvPr userDrawn="1"/>
          </p:nvCxnSpPr>
          <p:spPr bwMode="auto">
            <a:xfrm>
              <a:off x="8229600" y="685800"/>
              <a:ext cx="0" cy="5486400"/>
            </a:xfrm>
            <a:prstGeom prst="line">
              <a:avLst/>
            </a:prstGeom>
            <a:gradFill rotWithShape="0">
              <a:gsLst>
                <a:gs pos="0">
                  <a:srgbClr val="014687"/>
                </a:gs>
                <a:gs pos="100000">
                  <a:srgbClr val="3393C2"/>
                </a:gs>
              </a:gsLst>
              <a:lin ang="2700000" scaled="1"/>
            </a:gradFill>
            <a:ln w="12700" cap="flat" cmpd="sng" algn="ctr">
              <a:gradFill flip="none" rotWithShape="1">
                <a:gsLst>
                  <a:gs pos="35000">
                    <a:schemeClr val="accent4">
                      <a:lumMod val="50000"/>
                    </a:schemeClr>
                  </a:gs>
                  <a:gs pos="0">
                    <a:srgbClr val="FFFFFF">
                      <a:alpha val="0"/>
                    </a:srgbClr>
                  </a:gs>
                  <a:gs pos="100000">
                    <a:srgbClr val="5AC3FA">
                      <a:alpha val="0"/>
                    </a:srgbClr>
                  </a:gs>
                  <a:gs pos="65000">
                    <a:schemeClr val="accent4">
                      <a:lumMod val="50000"/>
                    </a:schemeClr>
                  </a:gs>
                </a:gsLst>
                <a:lin ang="16200000" scaled="0"/>
                <a:tileRect/>
              </a:gradFill>
              <a:prstDash val="solid"/>
              <a:round/>
              <a:headEnd type="none" w="med" len="med"/>
              <a:tailEnd type="none" w="med" len="med"/>
            </a:ln>
            <a:effectLst/>
          </p:spPr>
        </p:cxnSp>
        <p:cxnSp>
          <p:nvCxnSpPr>
            <p:cNvPr id="13" name="Straight Connector 12"/>
            <p:cNvCxnSpPr/>
            <p:nvPr userDrawn="1"/>
          </p:nvCxnSpPr>
          <p:spPr bwMode="auto">
            <a:xfrm rot="10800000">
              <a:off x="0" y="517128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cxnSp>
          <p:nvCxnSpPr>
            <p:cNvPr id="14" name="Straight Connector 13"/>
            <p:cNvCxnSpPr/>
            <p:nvPr userDrawn="1"/>
          </p:nvCxnSpPr>
          <p:spPr bwMode="auto">
            <a:xfrm rot="10800000">
              <a:off x="0" y="400976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cxnSp>
          <p:nvCxnSpPr>
            <p:cNvPr id="15" name="Straight Connector 14"/>
            <p:cNvCxnSpPr/>
            <p:nvPr userDrawn="1"/>
          </p:nvCxnSpPr>
          <p:spPr bwMode="auto">
            <a:xfrm rot="10800000">
              <a:off x="0" y="284824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cxnSp>
          <p:nvCxnSpPr>
            <p:cNvPr id="16" name="Straight Connector 15"/>
            <p:cNvCxnSpPr/>
            <p:nvPr userDrawn="1"/>
          </p:nvCxnSpPr>
          <p:spPr bwMode="auto">
            <a:xfrm rot="10800000">
              <a:off x="0" y="1686720"/>
              <a:ext cx="9144000" cy="1"/>
            </a:xfrm>
            <a:prstGeom prst="line">
              <a:avLst/>
            </a:prstGeom>
            <a:gradFill rotWithShape="0">
              <a:gsLst>
                <a:gs pos="0">
                  <a:srgbClr val="014687"/>
                </a:gs>
                <a:gs pos="100000">
                  <a:srgbClr val="3393C2"/>
                </a:gs>
              </a:gsLst>
              <a:lin ang="2700000" scaled="1"/>
            </a:gradFill>
            <a:ln w="12700" cap="flat" cmpd="sng" algn="ctr">
              <a:gradFill flip="none" rotWithShape="1">
                <a:gsLst>
                  <a:gs pos="16000">
                    <a:schemeClr val="accent4">
                      <a:lumMod val="50000"/>
                    </a:schemeClr>
                  </a:gs>
                  <a:gs pos="0">
                    <a:srgbClr val="FFFFFF">
                      <a:alpha val="0"/>
                    </a:srgbClr>
                  </a:gs>
                  <a:gs pos="100000">
                    <a:srgbClr val="5AC3FA">
                      <a:alpha val="0"/>
                    </a:srgbClr>
                  </a:gs>
                  <a:gs pos="75000">
                    <a:schemeClr val="accent4">
                      <a:lumMod val="50000"/>
                    </a:schemeClr>
                  </a:gs>
                </a:gsLst>
                <a:lin ang="10800000" scaled="0"/>
                <a:tileRect/>
              </a:gradFill>
              <a:prstDash val="solid"/>
              <a:round/>
              <a:headEnd type="none" w="med" len="med"/>
              <a:tailEnd type="none" w="med" len="med"/>
            </a:ln>
            <a:effectLst/>
          </p:spPr>
        </p:cxnSp>
      </p:grpSp>
      <p:sp>
        <p:nvSpPr>
          <p:cNvPr id="2" name="Title 1"/>
          <p:cNvSpPr>
            <a:spLocks noGrp="1"/>
          </p:cNvSpPr>
          <p:nvPr>
            <p:ph type="title" hasCustomPrompt="1"/>
          </p:nvPr>
        </p:nvSpPr>
        <p:spPr>
          <a:xfrm>
            <a:off x="914400" y="723900"/>
            <a:ext cx="7315200" cy="482600"/>
          </a:xfrm>
        </p:spPr>
        <p:txBody>
          <a:bodyPr/>
          <a:lstStyle/>
          <a:p>
            <a:r>
              <a:rPr lang="en-US" smtClean="0"/>
              <a:t>Click to Edit Title</a:t>
            </a:r>
            <a:endParaRPr lang="en-US"/>
          </a:p>
        </p:txBody>
      </p:sp>
    </p:spTree>
  </p:cSld>
  <p:clrMapOvr>
    <a:masterClrMapping/>
  </p:clrMapOvr>
  <p:transition spd="med">
    <p:fade/>
  </p:transition>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3" name="Picture 12" descr="13634221copy_demo_bg.png"/>
          <p:cNvPicPr>
            <a:picLocks noChangeAspect="1"/>
          </p:cNvPicPr>
          <p:nvPr/>
        </p:nvPicPr>
        <p:blipFill>
          <a:blip r:embed="rId2" cstate="print"/>
          <a:stretch>
            <a:fillRect/>
          </a:stretch>
        </p:blipFill>
        <p:spPr>
          <a:xfrm>
            <a:off x="0" y="0"/>
            <a:ext cx="9144000" cy="6858000"/>
          </a:xfrm>
          <a:prstGeom prst="rect">
            <a:avLst/>
          </a:prstGeom>
        </p:spPr>
      </p:pic>
      <p:grpSp>
        <p:nvGrpSpPr>
          <p:cNvPr id="4" name="Group 29"/>
          <p:cNvGrpSpPr/>
          <p:nvPr/>
        </p:nvGrpSpPr>
        <p:grpSpPr>
          <a:xfrm>
            <a:off x="437931" y="695202"/>
            <a:ext cx="5931335" cy="5870448"/>
            <a:chOff x="437931" y="695202"/>
            <a:chExt cx="5931335" cy="5870448"/>
          </a:xfrm>
        </p:grpSpPr>
        <p:cxnSp>
          <p:nvCxnSpPr>
            <p:cNvPr id="14" name="Straight Connector 13"/>
            <p:cNvCxnSpPr/>
            <p:nvPr userDrawn="1"/>
          </p:nvCxnSpPr>
          <p:spPr bwMode="auto">
            <a:xfrm>
              <a:off x="914400" y="695202"/>
              <a:ext cx="0" cy="5870448"/>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6" name="Straight Connector 15"/>
            <p:cNvCxnSpPr/>
            <p:nvPr userDrawn="1"/>
          </p:nvCxnSpPr>
          <p:spPr bwMode="auto">
            <a:xfrm rot="10800000">
              <a:off x="437932" y="5636448"/>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19" name="Straight Connector 18"/>
            <p:cNvCxnSpPr/>
            <p:nvPr userDrawn="1"/>
          </p:nvCxnSpPr>
          <p:spPr bwMode="auto">
            <a:xfrm rot="10800000">
              <a:off x="437932" y="4397869"/>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3" name="Straight Connector 22"/>
            <p:cNvCxnSpPr/>
            <p:nvPr userDrawn="1"/>
          </p:nvCxnSpPr>
          <p:spPr bwMode="auto">
            <a:xfrm rot="10800000" flipV="1">
              <a:off x="437931" y="3159290"/>
              <a:ext cx="4002190" cy="1"/>
            </a:xfrm>
            <a:prstGeom prst="line">
              <a:avLst/>
            </a:prstGeom>
            <a:gradFill rotWithShape="0">
              <a:gsLst>
                <a:gs pos="0">
                  <a:srgbClr val="014687"/>
                </a:gs>
                <a:gs pos="100000">
                  <a:srgbClr val="3393C2"/>
                </a:gs>
              </a:gsLst>
              <a:lin ang="2700000" scaled="1"/>
            </a:gradFill>
            <a:ln w="12700" cap="flat" cmpd="sng" algn="ctr">
              <a:gradFill flip="none" rotWithShape="1">
                <a:gsLst>
                  <a:gs pos="80000">
                    <a:srgbClr val="5AC3FA"/>
                  </a:gs>
                  <a:gs pos="0">
                    <a:srgbClr val="FFFFFF">
                      <a:alpha val="0"/>
                    </a:srgbClr>
                  </a:gs>
                  <a:gs pos="100000">
                    <a:srgbClr val="5AC3FA">
                      <a:alpha val="0"/>
                    </a:srgbClr>
                  </a:gs>
                  <a:gs pos="20000">
                    <a:srgbClr val="5AC3FA"/>
                  </a:gs>
                </a:gsLst>
                <a:lin ang="10800000" scaled="0"/>
                <a:tileRect/>
              </a:gradFill>
              <a:prstDash val="solid"/>
              <a:round/>
              <a:headEnd type="none" w="med" len="med"/>
              <a:tailEnd type="none" w="med" len="med"/>
            </a:ln>
            <a:effectLst/>
          </p:spPr>
        </p:cxnSp>
        <p:cxnSp>
          <p:nvCxnSpPr>
            <p:cNvPr id="24" name="Straight Connector 23"/>
            <p:cNvCxnSpPr/>
            <p:nvPr userDrawn="1"/>
          </p:nvCxnSpPr>
          <p:spPr bwMode="auto">
            <a:xfrm rot="10800000">
              <a:off x="437935" y="1920709"/>
              <a:ext cx="2542147" cy="1588"/>
            </a:xfrm>
            <a:prstGeom prst="line">
              <a:avLst/>
            </a:prstGeom>
            <a:gradFill rotWithShape="0">
              <a:gsLst>
                <a:gs pos="0">
                  <a:srgbClr val="014687"/>
                </a:gs>
                <a:gs pos="100000">
                  <a:srgbClr val="3393C2"/>
                </a:gs>
              </a:gsLst>
              <a:lin ang="2700000" scaled="1"/>
            </a:gradFill>
            <a:ln w="12700" cap="flat" cmpd="sng" algn="ctr">
              <a:gradFill flip="none" rotWithShape="1">
                <a:gsLst>
                  <a:gs pos="50000">
                    <a:srgbClr val="5AC3FA"/>
                  </a:gs>
                  <a:gs pos="0">
                    <a:srgbClr val="FFFFFF">
                      <a:alpha val="0"/>
                    </a:srgbClr>
                  </a:gs>
                  <a:gs pos="100000">
                    <a:srgbClr val="5AC3FA">
                      <a:alpha val="0"/>
                    </a:srgbClr>
                  </a:gs>
                </a:gsLst>
                <a:lin ang="10800000" scaled="0"/>
                <a:tileRect/>
              </a:gradFill>
              <a:prstDash val="solid"/>
              <a:round/>
              <a:headEnd type="none" w="med" len="med"/>
              <a:tailEnd type="none" w="med" len="med"/>
            </a:ln>
            <a:effectLst/>
          </p:spPr>
        </p:cxnSp>
        <p:cxnSp>
          <p:nvCxnSpPr>
            <p:cNvPr id="26" name="Straight Connector 25"/>
            <p:cNvCxnSpPr/>
            <p:nvPr userDrawn="1"/>
          </p:nvCxnSpPr>
          <p:spPr bwMode="auto">
            <a:xfrm>
              <a:off x="2438664" y="1307850"/>
              <a:ext cx="0" cy="52578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28" name="Straight Connector 27"/>
            <p:cNvCxnSpPr/>
            <p:nvPr userDrawn="1"/>
          </p:nvCxnSpPr>
          <p:spPr bwMode="auto">
            <a:xfrm>
              <a:off x="3962928" y="2679450"/>
              <a:ext cx="0" cy="38862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29" name="Straight Connector 28"/>
            <p:cNvCxnSpPr/>
            <p:nvPr userDrawn="1"/>
          </p:nvCxnSpPr>
          <p:spPr bwMode="auto">
            <a:xfrm>
              <a:off x="5487192" y="3749298"/>
              <a:ext cx="0" cy="2816352"/>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grpSp>
      <p:pic>
        <p:nvPicPr>
          <p:cNvPr id="3" name="Picture 2" descr="header-banner.png"/>
          <p:cNvPicPr>
            <a:picLocks/>
          </p:cNvPicPr>
          <p:nvPr/>
        </p:nvPicPr>
        <p:blipFill>
          <a:blip r:embed="rId3" cstate="print"/>
          <a:stretch>
            <a:fillRect/>
          </a:stretch>
        </p:blipFill>
        <p:spPr>
          <a:xfrm>
            <a:off x="2794000" y="1920708"/>
            <a:ext cx="7620000" cy="609600"/>
          </a:xfrm>
          <a:prstGeom prst="rect">
            <a:avLst/>
          </a:prstGeom>
          <a:noFill/>
          <a:ln>
            <a:noFill/>
          </a:ln>
        </p:spPr>
      </p:pic>
      <p:sp>
        <p:nvSpPr>
          <p:cNvPr id="2" name="Title 1"/>
          <p:cNvSpPr>
            <a:spLocks noGrp="1"/>
          </p:cNvSpPr>
          <p:nvPr>
            <p:ph type="title" hasCustomPrompt="1"/>
          </p:nvPr>
        </p:nvSpPr>
        <p:spPr>
          <a:xfrm>
            <a:off x="3403600" y="1944209"/>
            <a:ext cx="4826000" cy="583092"/>
          </a:xfrm>
        </p:spPr>
        <p:txBody>
          <a:bodyPr/>
          <a:lstStyle>
            <a:lvl1pPr algn="r">
              <a:defRPr sz="3000" spc="0" baseline="0"/>
            </a:lvl1pPr>
          </a:lstStyle>
          <a:p>
            <a:r>
              <a:rPr lang="en-US" smtClean="0"/>
              <a:t>Click to Edit Demo Title</a:t>
            </a:r>
            <a:endParaRPr lang="en-US"/>
          </a:p>
        </p:txBody>
      </p:sp>
    </p:spTree>
  </p:cSld>
  <p:clrMapOvr>
    <a:masterClrMapping/>
  </p:clrMapOvr>
  <p:transition spd="med">
    <p:fade/>
  </p:transition>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8" name="Picture 17" descr="13634221copy_demo_bg.png"/>
          <p:cNvPicPr>
            <a:picLocks noChangeAspect="1"/>
          </p:cNvPicPr>
          <p:nvPr/>
        </p:nvPicPr>
        <p:blipFill>
          <a:blip r:embed="rId2" cstate="print"/>
          <a:stretch>
            <a:fillRect/>
          </a:stretch>
        </p:blipFill>
        <p:spPr>
          <a:xfrm>
            <a:off x="0" y="0"/>
            <a:ext cx="9144000" cy="6858000"/>
          </a:xfrm>
          <a:prstGeom prst="rect">
            <a:avLst/>
          </a:prstGeom>
        </p:spPr>
      </p:pic>
      <p:grpSp>
        <p:nvGrpSpPr>
          <p:cNvPr id="4" name="Group 20"/>
          <p:cNvGrpSpPr/>
          <p:nvPr/>
        </p:nvGrpSpPr>
        <p:grpSpPr>
          <a:xfrm>
            <a:off x="437931" y="695202"/>
            <a:ext cx="5931335" cy="5870448"/>
            <a:chOff x="437931" y="695202"/>
            <a:chExt cx="5931335" cy="5870448"/>
          </a:xfrm>
        </p:grpSpPr>
        <p:cxnSp>
          <p:nvCxnSpPr>
            <p:cNvPr id="9" name="Straight Connector 8"/>
            <p:cNvCxnSpPr/>
            <p:nvPr userDrawn="1"/>
          </p:nvCxnSpPr>
          <p:spPr bwMode="auto">
            <a:xfrm>
              <a:off x="914400" y="695202"/>
              <a:ext cx="0" cy="5870448"/>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9" name="Straight Connector 18"/>
            <p:cNvCxnSpPr/>
            <p:nvPr userDrawn="1"/>
          </p:nvCxnSpPr>
          <p:spPr bwMode="auto">
            <a:xfrm rot="10800000">
              <a:off x="437932" y="5636448"/>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3" name="Straight Connector 22"/>
            <p:cNvCxnSpPr/>
            <p:nvPr userDrawn="1"/>
          </p:nvCxnSpPr>
          <p:spPr bwMode="auto">
            <a:xfrm rot="10800000">
              <a:off x="437932" y="4397869"/>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4" name="Straight Connector 23"/>
            <p:cNvCxnSpPr/>
            <p:nvPr userDrawn="1"/>
          </p:nvCxnSpPr>
          <p:spPr bwMode="auto">
            <a:xfrm rot="10800000" flipV="1">
              <a:off x="437931" y="3159290"/>
              <a:ext cx="4002190" cy="1"/>
            </a:xfrm>
            <a:prstGeom prst="line">
              <a:avLst/>
            </a:prstGeom>
            <a:gradFill rotWithShape="0">
              <a:gsLst>
                <a:gs pos="0">
                  <a:srgbClr val="014687"/>
                </a:gs>
                <a:gs pos="100000">
                  <a:srgbClr val="3393C2"/>
                </a:gs>
              </a:gsLst>
              <a:lin ang="2700000" scaled="1"/>
            </a:gradFill>
            <a:ln w="12700" cap="flat" cmpd="sng" algn="ctr">
              <a:gradFill flip="none" rotWithShape="1">
                <a:gsLst>
                  <a:gs pos="80000">
                    <a:srgbClr val="5AC3FA"/>
                  </a:gs>
                  <a:gs pos="0">
                    <a:srgbClr val="FFFFFF">
                      <a:alpha val="0"/>
                    </a:srgbClr>
                  </a:gs>
                  <a:gs pos="100000">
                    <a:srgbClr val="5AC3FA">
                      <a:alpha val="0"/>
                    </a:srgbClr>
                  </a:gs>
                  <a:gs pos="20000">
                    <a:srgbClr val="5AC3FA"/>
                  </a:gs>
                </a:gsLst>
                <a:lin ang="10800000" scaled="0"/>
                <a:tileRect/>
              </a:gradFill>
              <a:prstDash val="solid"/>
              <a:round/>
              <a:headEnd type="none" w="med" len="med"/>
              <a:tailEnd type="none" w="med" len="med"/>
            </a:ln>
            <a:effectLst/>
          </p:spPr>
        </p:cxnSp>
        <p:cxnSp>
          <p:nvCxnSpPr>
            <p:cNvPr id="26" name="Straight Connector 25"/>
            <p:cNvCxnSpPr/>
            <p:nvPr userDrawn="1"/>
          </p:nvCxnSpPr>
          <p:spPr bwMode="auto">
            <a:xfrm rot="10800000">
              <a:off x="437935" y="1920709"/>
              <a:ext cx="2542147" cy="1588"/>
            </a:xfrm>
            <a:prstGeom prst="line">
              <a:avLst/>
            </a:prstGeom>
            <a:gradFill rotWithShape="0">
              <a:gsLst>
                <a:gs pos="0">
                  <a:srgbClr val="014687"/>
                </a:gs>
                <a:gs pos="100000">
                  <a:srgbClr val="3393C2"/>
                </a:gs>
              </a:gsLst>
              <a:lin ang="2700000" scaled="1"/>
            </a:gradFill>
            <a:ln w="12700" cap="flat" cmpd="sng" algn="ctr">
              <a:gradFill flip="none" rotWithShape="1">
                <a:gsLst>
                  <a:gs pos="50000">
                    <a:srgbClr val="5AC3FA"/>
                  </a:gs>
                  <a:gs pos="0">
                    <a:srgbClr val="FFFFFF">
                      <a:alpha val="0"/>
                    </a:srgbClr>
                  </a:gs>
                  <a:gs pos="100000">
                    <a:srgbClr val="5AC3FA">
                      <a:alpha val="0"/>
                    </a:srgbClr>
                  </a:gs>
                </a:gsLst>
                <a:lin ang="10800000" scaled="0"/>
                <a:tileRect/>
              </a:gradFill>
              <a:prstDash val="solid"/>
              <a:round/>
              <a:headEnd type="none" w="med" len="med"/>
              <a:tailEnd type="none" w="med" len="med"/>
            </a:ln>
            <a:effectLst/>
          </p:spPr>
        </p:cxnSp>
        <p:cxnSp>
          <p:nvCxnSpPr>
            <p:cNvPr id="15" name="Straight Connector 14"/>
            <p:cNvCxnSpPr/>
            <p:nvPr userDrawn="1"/>
          </p:nvCxnSpPr>
          <p:spPr bwMode="auto">
            <a:xfrm>
              <a:off x="2438664" y="1307850"/>
              <a:ext cx="0" cy="52578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6" name="Straight Connector 15"/>
            <p:cNvCxnSpPr/>
            <p:nvPr userDrawn="1"/>
          </p:nvCxnSpPr>
          <p:spPr bwMode="auto">
            <a:xfrm>
              <a:off x="3962928" y="2679450"/>
              <a:ext cx="0" cy="38862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7" name="Straight Connector 16"/>
            <p:cNvCxnSpPr/>
            <p:nvPr userDrawn="1"/>
          </p:nvCxnSpPr>
          <p:spPr bwMode="auto">
            <a:xfrm>
              <a:off x="5487192" y="3749298"/>
              <a:ext cx="0" cy="2816352"/>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grpSp>
      <p:pic>
        <p:nvPicPr>
          <p:cNvPr id="3" name="Picture 2" descr="header-banner.png"/>
          <p:cNvPicPr>
            <a:picLocks/>
          </p:cNvPicPr>
          <p:nvPr/>
        </p:nvPicPr>
        <p:blipFill>
          <a:blip r:embed="rId3" cstate="print"/>
          <a:stretch>
            <a:fillRect/>
          </a:stretch>
        </p:blipFill>
        <p:spPr>
          <a:xfrm>
            <a:off x="2794000" y="1920709"/>
            <a:ext cx="7620000" cy="1041400"/>
          </a:xfrm>
          <a:prstGeom prst="rect">
            <a:avLst/>
          </a:prstGeom>
        </p:spPr>
      </p:pic>
      <p:sp>
        <p:nvSpPr>
          <p:cNvPr id="2" name="Title 1"/>
          <p:cNvSpPr>
            <a:spLocks noGrp="1"/>
          </p:cNvSpPr>
          <p:nvPr>
            <p:ph type="title" hasCustomPrompt="1"/>
          </p:nvPr>
        </p:nvSpPr>
        <p:spPr>
          <a:xfrm>
            <a:off x="3403600" y="1918808"/>
            <a:ext cx="4826000" cy="1006863"/>
          </a:xfrm>
        </p:spPr>
        <p:txBody>
          <a:bodyPr/>
          <a:lstStyle>
            <a:lvl1pPr algn="r">
              <a:defRPr sz="3000" spc="0" baseline="0"/>
            </a:lvl1pPr>
          </a:lstStyle>
          <a:p>
            <a:r>
              <a:rPr lang="en-US" smtClean="0"/>
              <a:t>Click to Edit Demo title </a:t>
            </a:r>
            <a:br>
              <a:rPr lang="en-US" smtClean="0"/>
            </a:br>
            <a:r>
              <a:rPr lang="en-US" smtClean="0"/>
              <a:t>(2 lines text)</a:t>
            </a:r>
            <a:endParaRPr lang="en-US"/>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18" name="Picture 17" descr="13634221copy_demo_bg.png"/>
          <p:cNvPicPr>
            <a:picLocks noChangeAspect="1"/>
          </p:cNvPicPr>
          <p:nvPr/>
        </p:nvPicPr>
        <p:blipFill>
          <a:blip r:embed="rId2" cstate="print"/>
          <a:stretch>
            <a:fillRect/>
          </a:stretch>
        </p:blipFill>
        <p:spPr>
          <a:xfrm>
            <a:off x="0" y="0"/>
            <a:ext cx="9144000" cy="6858000"/>
          </a:xfrm>
          <a:prstGeom prst="rect">
            <a:avLst/>
          </a:prstGeom>
        </p:spPr>
      </p:pic>
      <p:grpSp>
        <p:nvGrpSpPr>
          <p:cNvPr id="4" name="Group 20"/>
          <p:cNvGrpSpPr/>
          <p:nvPr/>
        </p:nvGrpSpPr>
        <p:grpSpPr>
          <a:xfrm>
            <a:off x="437931" y="695202"/>
            <a:ext cx="5931335" cy="5870448"/>
            <a:chOff x="437931" y="695202"/>
            <a:chExt cx="5931335" cy="5870448"/>
          </a:xfrm>
        </p:grpSpPr>
        <p:cxnSp>
          <p:nvCxnSpPr>
            <p:cNvPr id="9" name="Straight Connector 8"/>
            <p:cNvCxnSpPr/>
            <p:nvPr userDrawn="1"/>
          </p:nvCxnSpPr>
          <p:spPr bwMode="auto">
            <a:xfrm>
              <a:off x="914400" y="695202"/>
              <a:ext cx="0" cy="5870448"/>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9" name="Straight Connector 18"/>
            <p:cNvCxnSpPr/>
            <p:nvPr userDrawn="1"/>
          </p:nvCxnSpPr>
          <p:spPr bwMode="auto">
            <a:xfrm rot="10800000">
              <a:off x="437932" y="5636448"/>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3" name="Straight Connector 22"/>
            <p:cNvCxnSpPr/>
            <p:nvPr userDrawn="1"/>
          </p:nvCxnSpPr>
          <p:spPr bwMode="auto">
            <a:xfrm rot="10800000">
              <a:off x="437932" y="4397869"/>
              <a:ext cx="5931334" cy="1"/>
            </a:xfrm>
            <a:prstGeom prst="line">
              <a:avLst/>
            </a:prstGeom>
            <a:gradFill rotWithShape="0">
              <a:gsLst>
                <a:gs pos="0">
                  <a:srgbClr val="014687"/>
                </a:gs>
                <a:gs pos="100000">
                  <a:srgbClr val="3393C2"/>
                </a:gs>
              </a:gsLst>
              <a:lin ang="2700000" scaled="1"/>
            </a:gradFill>
            <a:ln w="12700" cap="flat" cmpd="sng" algn="ctr">
              <a:gradFill flip="none" rotWithShape="1">
                <a:gsLst>
                  <a:gs pos="17000">
                    <a:srgbClr val="5AC3FA"/>
                  </a:gs>
                  <a:gs pos="0">
                    <a:srgbClr val="FFFFFF">
                      <a:alpha val="0"/>
                    </a:srgbClr>
                  </a:gs>
                  <a:gs pos="100000">
                    <a:srgbClr val="5AC3FA">
                      <a:alpha val="0"/>
                    </a:srgbClr>
                  </a:gs>
                  <a:gs pos="75000">
                    <a:srgbClr val="5AC3FA"/>
                  </a:gs>
                </a:gsLst>
                <a:lin ang="10800000" scaled="0"/>
                <a:tileRect/>
              </a:gradFill>
              <a:prstDash val="solid"/>
              <a:round/>
              <a:headEnd type="none" w="med" len="med"/>
              <a:tailEnd type="none" w="med" len="med"/>
            </a:ln>
            <a:effectLst/>
          </p:spPr>
        </p:cxnSp>
        <p:cxnSp>
          <p:nvCxnSpPr>
            <p:cNvPr id="24" name="Straight Connector 23"/>
            <p:cNvCxnSpPr/>
            <p:nvPr userDrawn="1"/>
          </p:nvCxnSpPr>
          <p:spPr bwMode="auto">
            <a:xfrm rot="10800000" flipV="1">
              <a:off x="437931" y="3159290"/>
              <a:ext cx="4002190" cy="1"/>
            </a:xfrm>
            <a:prstGeom prst="line">
              <a:avLst/>
            </a:prstGeom>
            <a:gradFill rotWithShape="0">
              <a:gsLst>
                <a:gs pos="0">
                  <a:srgbClr val="014687"/>
                </a:gs>
                <a:gs pos="100000">
                  <a:srgbClr val="3393C2"/>
                </a:gs>
              </a:gsLst>
              <a:lin ang="2700000" scaled="1"/>
            </a:gradFill>
            <a:ln w="12700" cap="flat" cmpd="sng" algn="ctr">
              <a:gradFill flip="none" rotWithShape="1">
                <a:gsLst>
                  <a:gs pos="80000">
                    <a:srgbClr val="5AC3FA"/>
                  </a:gs>
                  <a:gs pos="0">
                    <a:srgbClr val="FFFFFF">
                      <a:alpha val="0"/>
                    </a:srgbClr>
                  </a:gs>
                  <a:gs pos="100000">
                    <a:srgbClr val="5AC3FA">
                      <a:alpha val="0"/>
                    </a:srgbClr>
                  </a:gs>
                  <a:gs pos="20000">
                    <a:srgbClr val="5AC3FA"/>
                  </a:gs>
                </a:gsLst>
                <a:lin ang="10800000" scaled="0"/>
                <a:tileRect/>
              </a:gradFill>
              <a:prstDash val="solid"/>
              <a:round/>
              <a:headEnd type="none" w="med" len="med"/>
              <a:tailEnd type="none" w="med" len="med"/>
            </a:ln>
            <a:effectLst/>
          </p:spPr>
        </p:cxnSp>
        <p:cxnSp>
          <p:nvCxnSpPr>
            <p:cNvPr id="26" name="Straight Connector 25"/>
            <p:cNvCxnSpPr/>
            <p:nvPr userDrawn="1"/>
          </p:nvCxnSpPr>
          <p:spPr bwMode="auto">
            <a:xfrm rot="10800000">
              <a:off x="437935" y="1920709"/>
              <a:ext cx="2542147" cy="1588"/>
            </a:xfrm>
            <a:prstGeom prst="line">
              <a:avLst/>
            </a:prstGeom>
            <a:gradFill rotWithShape="0">
              <a:gsLst>
                <a:gs pos="0">
                  <a:srgbClr val="014687"/>
                </a:gs>
                <a:gs pos="100000">
                  <a:srgbClr val="3393C2"/>
                </a:gs>
              </a:gsLst>
              <a:lin ang="2700000" scaled="1"/>
            </a:gradFill>
            <a:ln w="12700" cap="flat" cmpd="sng" algn="ctr">
              <a:gradFill flip="none" rotWithShape="1">
                <a:gsLst>
                  <a:gs pos="50000">
                    <a:srgbClr val="5AC3FA"/>
                  </a:gs>
                  <a:gs pos="0">
                    <a:srgbClr val="FFFFFF">
                      <a:alpha val="0"/>
                    </a:srgbClr>
                  </a:gs>
                  <a:gs pos="100000">
                    <a:srgbClr val="5AC3FA">
                      <a:alpha val="0"/>
                    </a:srgbClr>
                  </a:gs>
                </a:gsLst>
                <a:lin ang="10800000" scaled="0"/>
                <a:tileRect/>
              </a:gradFill>
              <a:prstDash val="solid"/>
              <a:round/>
              <a:headEnd type="none" w="med" len="med"/>
              <a:tailEnd type="none" w="med" len="med"/>
            </a:ln>
            <a:effectLst/>
          </p:spPr>
        </p:cxnSp>
        <p:cxnSp>
          <p:nvCxnSpPr>
            <p:cNvPr id="15" name="Straight Connector 14"/>
            <p:cNvCxnSpPr/>
            <p:nvPr userDrawn="1"/>
          </p:nvCxnSpPr>
          <p:spPr bwMode="auto">
            <a:xfrm>
              <a:off x="2438664" y="1307850"/>
              <a:ext cx="0" cy="52578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6" name="Straight Connector 15"/>
            <p:cNvCxnSpPr/>
            <p:nvPr userDrawn="1"/>
          </p:nvCxnSpPr>
          <p:spPr bwMode="auto">
            <a:xfrm>
              <a:off x="3962928" y="2679450"/>
              <a:ext cx="0" cy="3886200"/>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cxnSp>
          <p:nvCxnSpPr>
            <p:cNvPr id="17" name="Straight Connector 16"/>
            <p:cNvCxnSpPr/>
            <p:nvPr userDrawn="1"/>
          </p:nvCxnSpPr>
          <p:spPr bwMode="auto">
            <a:xfrm>
              <a:off x="5487192" y="3749298"/>
              <a:ext cx="0" cy="2816352"/>
            </a:xfrm>
            <a:prstGeom prst="line">
              <a:avLst/>
            </a:prstGeom>
            <a:gradFill rotWithShape="0">
              <a:gsLst>
                <a:gs pos="0">
                  <a:srgbClr val="014687"/>
                </a:gs>
                <a:gs pos="100000">
                  <a:srgbClr val="3393C2"/>
                </a:gs>
              </a:gsLst>
              <a:lin ang="2700000" scaled="1"/>
            </a:gradFill>
            <a:ln w="12700" cap="flat" cmpd="sng" algn="ctr">
              <a:gradFill flip="none" rotWithShape="1">
                <a:gsLst>
                  <a:gs pos="35000">
                    <a:srgbClr val="5AC3FA"/>
                  </a:gs>
                  <a:gs pos="0">
                    <a:srgbClr val="FFFFFF">
                      <a:alpha val="0"/>
                    </a:srgbClr>
                  </a:gs>
                  <a:gs pos="100000">
                    <a:srgbClr val="5AC3FA">
                      <a:alpha val="0"/>
                    </a:srgbClr>
                  </a:gs>
                  <a:gs pos="65000">
                    <a:srgbClr val="5AC3FA"/>
                  </a:gs>
                </a:gsLst>
                <a:lin ang="16200000" scaled="0"/>
                <a:tileRect/>
              </a:gradFill>
              <a:prstDash val="solid"/>
              <a:round/>
              <a:headEnd type="none" w="med" len="med"/>
              <a:tailEnd type="none" w="med" len="med"/>
            </a:ln>
            <a:effectLst/>
          </p:spPr>
        </p:cxnSp>
      </p:grpSp>
      <p:pic>
        <p:nvPicPr>
          <p:cNvPr id="3" name="Picture 2" descr="header-banner.png"/>
          <p:cNvPicPr>
            <a:picLocks/>
          </p:cNvPicPr>
          <p:nvPr/>
        </p:nvPicPr>
        <p:blipFill>
          <a:blip r:embed="rId3" cstate="print"/>
          <a:stretch>
            <a:fillRect/>
          </a:stretch>
        </p:blipFill>
        <p:spPr>
          <a:xfrm>
            <a:off x="2794000" y="1920709"/>
            <a:ext cx="7620000" cy="908825"/>
          </a:xfrm>
          <a:prstGeom prst="rect">
            <a:avLst/>
          </a:prstGeom>
        </p:spPr>
      </p:pic>
      <p:sp>
        <p:nvSpPr>
          <p:cNvPr id="21" name="Text Placeholder 20"/>
          <p:cNvSpPr>
            <a:spLocks noGrp="1"/>
          </p:cNvSpPr>
          <p:nvPr>
            <p:ph type="body" sz="quarter" idx="10" hasCustomPrompt="1"/>
          </p:nvPr>
        </p:nvSpPr>
        <p:spPr>
          <a:xfrm>
            <a:off x="3401568" y="2405582"/>
            <a:ext cx="4828032" cy="274320"/>
          </a:xfrm>
        </p:spPr>
        <p:txBody>
          <a:bodyPr anchor="b"/>
          <a:lstStyle>
            <a:lvl1pPr algn="r">
              <a:buFontTx/>
              <a:buNone/>
              <a:defRPr sz="1700" b="0">
                <a:solidFill>
                  <a:schemeClr val="accent4"/>
                </a:solidFill>
              </a:defRPr>
            </a:lvl1pPr>
          </a:lstStyle>
          <a:p>
            <a:pPr lvl="0"/>
            <a:r>
              <a:rPr lang="en-US"/>
              <a:t>Presenter</a:t>
            </a:r>
          </a:p>
        </p:txBody>
      </p:sp>
      <p:sp>
        <p:nvSpPr>
          <p:cNvPr id="2" name="Title 1"/>
          <p:cNvSpPr>
            <a:spLocks noGrp="1"/>
          </p:cNvSpPr>
          <p:nvPr>
            <p:ph type="title" hasCustomPrompt="1"/>
          </p:nvPr>
        </p:nvSpPr>
        <p:spPr>
          <a:xfrm>
            <a:off x="3403600" y="1918809"/>
            <a:ext cx="4826000" cy="509690"/>
          </a:xfrm>
        </p:spPr>
        <p:txBody>
          <a:bodyPr/>
          <a:lstStyle>
            <a:lvl1pPr algn="r">
              <a:defRPr sz="3000" spc="0" baseline="0"/>
            </a:lvl1pPr>
          </a:lstStyle>
          <a:p>
            <a:r>
              <a:rPr lang="en-US" smtClean="0"/>
              <a:t>Click to Edit Demo title </a:t>
            </a:r>
            <a:endParaRPr lang="en-US"/>
          </a:p>
        </p:txBody>
      </p:sp>
    </p:spTree>
  </p:cSld>
  <p:clrMapOvr>
    <a:masterClrMapping/>
  </p:clrMapOvr>
  <p:transition spd="med">
    <p:fade/>
  </p:transition>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anner_gradient.png"/>
          <p:cNvPicPr>
            <a:picLocks noChangeAspect="1"/>
          </p:cNvPicPr>
          <p:nvPr/>
        </p:nvPicPr>
        <p:blipFill>
          <a:blip r:embed="rId2" cstate="print"/>
          <a:stretch>
            <a:fillRect/>
          </a:stretch>
        </p:blipFill>
        <p:spPr>
          <a:xfrm>
            <a:off x="0" y="2286000"/>
            <a:ext cx="9144000" cy="1644650"/>
          </a:xfrm>
          <a:prstGeom prst="rect">
            <a:avLst/>
          </a:prstGeom>
        </p:spPr>
      </p:pic>
      <p:sp>
        <p:nvSpPr>
          <p:cNvPr id="4" name="Title 1"/>
          <p:cNvSpPr>
            <a:spLocks noGrp="1"/>
          </p:cNvSpPr>
          <p:nvPr>
            <p:ph type="title" hasCustomPrompt="1"/>
          </p:nvPr>
        </p:nvSpPr>
        <p:spPr>
          <a:xfrm>
            <a:off x="914399" y="2544064"/>
            <a:ext cx="7315201" cy="966788"/>
          </a:xfrm>
        </p:spPr>
        <p:txBody>
          <a:bodyPr anchor="ctr"/>
          <a:lstStyle>
            <a:lvl1pPr algn="ctr">
              <a:defRPr sz="3600" spc="0"/>
            </a:lvl1pPr>
          </a:lstStyle>
          <a:p>
            <a:r>
              <a:rPr lang="en-US" smtClean="0"/>
              <a:t>Click to edit </a:t>
            </a:r>
            <a:br>
              <a:rPr lang="en-US" smtClean="0"/>
            </a:br>
            <a:r>
              <a:rPr lang="en-US" smtClean="0"/>
              <a:t>Section Title</a:t>
            </a:r>
            <a:endParaRPr lang="en-US"/>
          </a:p>
        </p:txBody>
      </p:sp>
    </p:spTree>
  </p:cSld>
  <p:clrMapOvr>
    <a:masterClrMapping/>
  </p:clrMapOvr>
  <p:transition spd="med">
    <p:fade/>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685800"/>
            <a:ext cx="7315200" cy="482600"/>
          </a:xfrm>
        </p:spPr>
        <p:txBody>
          <a:bodyPr/>
          <a:lstStyle>
            <a:lvl1pPr algn="ctr">
              <a:defRPr spc="0"/>
            </a:lvl1pPr>
          </a:lstStyle>
          <a:p>
            <a:r>
              <a:rPr lang="en-US" smtClean="0"/>
              <a:t>Click to Edit Title</a:t>
            </a:r>
            <a:endParaRPr lang="en-US"/>
          </a:p>
        </p:txBody>
      </p:sp>
    </p:spTree>
  </p:cSld>
  <p:clrMapOvr>
    <a:masterClrMapping/>
  </p:clrMapOvr>
  <p:transition spd="med">
    <p:fade/>
  </p:transition>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cSld>
  <p:clrMapOvr>
    <a:masterClrMapping/>
  </p:clrMapOvr>
  <p:transition spd="med">
    <p:fade/>
  </p:transition>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pic>
        <p:nvPicPr>
          <p:cNvPr id="13" name="Picture 12" descr="UC10_agd_bnnr_txt_July10-11.png"/>
          <p:cNvPicPr>
            <a:picLocks noChangeAspect="1"/>
          </p:cNvPicPr>
          <p:nvPr/>
        </p:nvPicPr>
        <p:blipFill>
          <a:blip r:embed="rId2" cstate="print"/>
          <a:stretch>
            <a:fillRect/>
          </a:stretch>
        </p:blipFill>
        <p:spPr>
          <a:xfrm>
            <a:off x="0" y="914400"/>
            <a:ext cx="9144000" cy="831850"/>
          </a:xfrm>
          <a:prstGeom prst="rect">
            <a:avLst/>
          </a:prstGeom>
        </p:spPr>
      </p:pic>
      <p:pic>
        <p:nvPicPr>
          <p:cNvPr id="8" name="Picture 7" descr="UC10_agd_cvr_w-shdw.png"/>
          <p:cNvPicPr>
            <a:picLocks noChangeAspect="1"/>
          </p:cNvPicPr>
          <p:nvPr/>
        </p:nvPicPr>
        <p:blipFill>
          <a:blip r:embed="rId3" cstate="print"/>
          <a:srcRect l="3812" r="224" b="8784"/>
          <a:stretch>
            <a:fillRect/>
          </a:stretch>
        </p:blipFill>
        <p:spPr>
          <a:xfrm>
            <a:off x="0" y="0"/>
            <a:ext cx="4610100" cy="6858000"/>
          </a:xfrm>
          <a:prstGeom prst="rect">
            <a:avLst/>
          </a:prstGeom>
        </p:spPr>
      </p:pic>
      <p:sp>
        <p:nvSpPr>
          <p:cNvPr id="9" name="Rectangle 2"/>
          <p:cNvSpPr>
            <a:spLocks noGrp="1" noChangeArrowheads="1"/>
          </p:cNvSpPr>
          <p:nvPr>
            <p:ph type="ctrTitle" hasCustomPrompt="1"/>
          </p:nvPr>
        </p:nvSpPr>
        <p:spPr>
          <a:xfrm>
            <a:off x="4457700" y="2658176"/>
            <a:ext cx="3771900" cy="1270000"/>
          </a:xfrm>
        </p:spPr>
        <p:txBody>
          <a:bodyPr anchor="b"/>
          <a:lstStyle>
            <a:lvl1pPr algn="r">
              <a:defRPr sz="2400" spc="10" baseline="0">
                <a:effectLst/>
              </a:defRPr>
            </a:lvl1pPr>
          </a:lstStyle>
          <a:p>
            <a:r>
              <a:rPr lang="en-US" dirty="0" smtClean="0"/>
              <a:t>Presentation Title</a:t>
            </a:r>
            <a:endParaRPr lang="en-US" dirty="0"/>
          </a:p>
        </p:txBody>
      </p:sp>
      <p:sp>
        <p:nvSpPr>
          <p:cNvPr id="10" name="Rectangle 3"/>
          <p:cNvSpPr>
            <a:spLocks noGrp="1" noChangeArrowheads="1"/>
          </p:cNvSpPr>
          <p:nvPr>
            <p:ph type="subTitle" idx="1" hasCustomPrompt="1"/>
          </p:nvPr>
        </p:nvSpPr>
        <p:spPr>
          <a:xfrm>
            <a:off x="4453128" y="4114800"/>
            <a:ext cx="3776472" cy="753534"/>
          </a:xfrm>
        </p:spPr>
        <p:txBody>
          <a:bodyPr bIns="0"/>
          <a:lstStyle>
            <a:lvl1pPr marL="0" indent="0" algn="r">
              <a:buFontTx/>
              <a:buNone/>
              <a:defRPr sz="2000" b="0" i="0" spc="10" baseline="0">
                <a:effectLst/>
                <a:latin typeface="Arial"/>
                <a:cs typeface="Arial"/>
              </a:defRPr>
            </a:lvl1pPr>
          </a:lstStyle>
          <a:p>
            <a:r>
              <a:rPr lang="en-US" dirty="0" smtClean="0"/>
              <a:t>Name of </a:t>
            </a:r>
            <a:r>
              <a:rPr lang="en-US" dirty="0" err="1" smtClean="0"/>
              <a:t>Presenter(s</a:t>
            </a:r>
            <a:r>
              <a:rPr lang="en-US" dirty="0" smtClean="0"/>
              <a:t>)</a:t>
            </a:r>
            <a:endParaRPr lang="en-US" dirty="0"/>
          </a:p>
        </p:txBody>
      </p:sp>
      <p:sp>
        <p:nvSpPr>
          <p:cNvPr id="12" name="Rectangle 3"/>
          <p:cNvSpPr txBox="1">
            <a:spLocks noChangeArrowheads="1"/>
          </p:cNvSpPr>
          <p:nvPr/>
        </p:nvSpPr>
        <p:spPr bwMode="auto">
          <a:xfrm>
            <a:off x="5168900" y="1765300"/>
            <a:ext cx="3060700" cy="3683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r">
              <a:buFontTx/>
              <a:buNone/>
              <a:defRPr sz="2000" b="0" i="0" spc="10" baseline="0">
                <a:effectLst/>
                <a:latin typeface="Arial"/>
                <a:cs typeface="Arial"/>
              </a:defRPr>
            </a:lvl1pPr>
          </a:lstStyle>
          <a:p>
            <a:pPr marL="0" marR="0" lvl="0" indent="0" algn="r" defTabSz="914400" rtl="0" eaLnBrk="0" fontAlgn="base" latinLnBrk="0" hangingPunct="0">
              <a:lnSpc>
                <a:spcPts val="2300"/>
              </a:lnSpc>
              <a:spcBef>
                <a:spcPts val="300"/>
              </a:spcBef>
              <a:spcAft>
                <a:spcPts val="600"/>
              </a:spcAft>
              <a:buClr>
                <a:srgbClr val="9BCDFF"/>
              </a:buClr>
              <a:buSzTx/>
              <a:buFontTx/>
              <a:buNone/>
              <a:tabLst/>
              <a:defRPr/>
            </a:pPr>
            <a:r>
              <a:rPr kumimoji="0" lang="en-US" sz="1900" b="0" i="0" u="none" strike="noStrike" kern="0" cap="none" spc="10" normalizeH="0" baseline="0" noProof="0" dirty="0" smtClean="0">
                <a:ln>
                  <a:noFill/>
                </a:ln>
                <a:solidFill>
                  <a:schemeClr val="accent4"/>
                </a:solidFill>
                <a:effectLst/>
                <a:uLnTx/>
                <a:uFillTx/>
                <a:latin typeface="Arial"/>
                <a:ea typeface="+mn-ea"/>
                <a:cs typeface="Arial"/>
              </a:rPr>
              <a:t>Preconference Seminars</a:t>
            </a:r>
            <a:endParaRPr kumimoji="0" lang="en-US" sz="1900" b="0" i="0" u="none" strike="noStrike" kern="0" cap="none" spc="10" normalizeH="0" baseline="0" noProof="0" dirty="0">
              <a:ln>
                <a:noFill/>
              </a:ln>
              <a:solidFill>
                <a:schemeClr val="accent4"/>
              </a:solidFill>
              <a:effectLst/>
              <a:uLnTx/>
              <a:uFillTx/>
              <a:latin typeface="Arial"/>
              <a:ea typeface="+mn-ea"/>
              <a:cs typeface="Arial"/>
            </a:endParaRPr>
          </a:p>
        </p:txBody>
      </p:sp>
      <p:pic>
        <p:nvPicPr>
          <p:cNvPr id="11" name="Picture 10" descr="esri logo_sml.png"/>
          <p:cNvPicPr>
            <a:picLocks noChangeAspect="1"/>
          </p:cNvPicPr>
          <p:nvPr/>
        </p:nvPicPr>
        <p:blipFill>
          <a:blip r:embed="rId4" cstate="print"/>
          <a:stretch>
            <a:fillRect/>
          </a:stretch>
        </p:blipFill>
        <p:spPr>
          <a:xfrm>
            <a:off x="6527800" y="5181600"/>
            <a:ext cx="2616200" cy="1676400"/>
          </a:xfrm>
          <a:prstGeom prst="rect">
            <a:avLst/>
          </a:prstGeom>
        </p:spPr>
      </p:pic>
    </p:spTree>
  </p:cSld>
  <p:clrMapOvr>
    <a:masterClrMapping/>
  </p:clrMapOvr>
  <p:transition spd="med">
    <p:fade/>
  </p:transition>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chemeClr val="tx1"/>
                </a:solidFill>
                <a:latin typeface="Corbe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orbe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071CDC-B2DF-47C0-8B98-987D88EE6E1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371600"/>
            <a:ext cx="4114800" cy="4343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4114800" cy="43434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319BF3A-ABA7-4033-8D1E-D8653C83E687}" type="slidenum">
              <a:rPr lang="en-US" smtClean="0"/>
              <a:pPr/>
              <a:t>‹#›</a:t>
            </a:fld>
            <a:endParaRPr lang="en-US"/>
          </a:p>
        </p:txBody>
      </p:sp>
      <p:sp>
        <p:nvSpPr>
          <p:cNvPr id="9"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4040188" cy="8032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2475"/>
            <a:ext cx="4040188"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041775" cy="803275"/>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24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2DE5931-4642-46F0-90B1-EDA4EDED1C8C}" type="slidenum">
              <a:rPr lang="en-US" smtClean="0"/>
              <a:pPr/>
              <a:t>‹#›</a:t>
            </a:fld>
            <a:endParaRPr lang="en-US"/>
          </a:p>
        </p:txBody>
      </p:sp>
      <p:sp>
        <p:nvSpPr>
          <p:cNvPr id="10"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orbel" pitchFamily="34" charset="0"/>
              </a:defRPr>
            </a:lvl1pPr>
            <a:lvl2pPr>
              <a:defRPr>
                <a:latin typeface="Corbel" pitchFamily="34" charset="0"/>
              </a:defRPr>
            </a:lvl2pPr>
            <a:lvl3pPr>
              <a:defRPr>
                <a:latin typeface="Corbel" pitchFamily="34" charset="0"/>
              </a:defRPr>
            </a:lvl3pPr>
            <a:lvl4pPr>
              <a:defRPr>
                <a:latin typeface="Corbel" pitchFamily="34" charset="0"/>
              </a:defRPr>
            </a:lvl4pPr>
            <a:lvl5pPr>
              <a:defRPr>
                <a:latin typeface="Corbe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xfrm>
            <a:off x="381000" y="6248400"/>
            <a:ext cx="22098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209800" cy="457200"/>
          </a:xfrm>
          <a:prstGeom prst="rect">
            <a:avLst/>
          </a:prstGeom>
          <a:ln/>
        </p:spPr>
        <p:txBody>
          <a:bodyPr/>
          <a:lstStyle>
            <a:lvl1pPr>
              <a:defRPr/>
            </a:lvl1pPr>
          </a:lstStyle>
          <a:p>
            <a:pPr>
              <a:defRPr/>
            </a:pPr>
            <a:fld id="{FE14C975-0F65-4792-841C-0633116CF11E}" type="slidenum">
              <a:rPr lang="en-US"/>
              <a:pPr>
                <a:defRPr/>
              </a:pPr>
              <a:t>‹#›</a:t>
            </a:fld>
            <a:endParaRPr lang="en-US"/>
          </a:p>
        </p:txBody>
      </p:sp>
      <p:sp>
        <p:nvSpPr>
          <p:cNvPr id="7"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3E011B5E-B3A6-433C-8BC1-61E63F3251A3}" type="slidenum">
              <a:rPr lang="en-US" smtClean="0"/>
              <a:pPr/>
              <a:t>‹#›</a:t>
            </a:fld>
            <a:endParaRPr lang="en-US"/>
          </a:p>
        </p:txBody>
      </p:sp>
      <p:sp>
        <p:nvSpPr>
          <p:cNvPr id="6" name="Title 1"/>
          <p:cNvSpPr>
            <a:spLocks noGrp="1"/>
          </p:cNvSpPr>
          <p:nvPr>
            <p:ph type="title"/>
          </p:nvPr>
        </p:nvSpPr>
        <p:spPr>
          <a:xfrm>
            <a:off x="2743200" y="84667"/>
            <a:ext cx="6096000" cy="838200"/>
          </a:xfrm>
          <a:prstGeom prst="rect">
            <a:avLst/>
          </a:prstGeom>
        </p:spPr>
        <p:txBody>
          <a:bodyPr anchor="ctr"/>
          <a:lstStyle>
            <a:lvl1pPr algn="r">
              <a:defRPr sz="2800">
                <a:latin typeface="Corbel" pitchFamily="34" charset="0"/>
              </a:defRPr>
            </a:lvl1p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089EC3A-A15E-4855-97C1-E71B76554C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3950"/>
            <a:ext cx="3008313" cy="1162050"/>
          </a:xfrm>
          <a:prstGeom prst="rect">
            <a:avLst/>
          </a:prstGeom>
        </p:spPr>
        <p:txBody>
          <a:bodyPr anchor="b"/>
          <a:lstStyle>
            <a:lvl1pPr algn="l">
              <a:defRPr sz="2000" b="1">
                <a:solidFill>
                  <a:schemeClr val="tx1"/>
                </a:solidFill>
                <a:latin typeface="Corbe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9831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1FA1937-DFDB-4B9C-93F3-C902A8957D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image" Target="../media/image3.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005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QUAVEO logo white ppt rgb.png"/>
          <p:cNvPicPr>
            <a:picLocks noChangeAspect="1"/>
          </p:cNvPicPr>
          <p:nvPr/>
        </p:nvPicPr>
        <p:blipFill>
          <a:blip r:embed="rId11" cstate="print"/>
          <a:stretch>
            <a:fillRect/>
          </a:stretch>
        </p:blipFill>
        <p:spPr>
          <a:xfrm>
            <a:off x="381000" y="262468"/>
            <a:ext cx="2052705" cy="533400"/>
          </a:xfrm>
          <a:prstGeom prst="rect">
            <a:avLst/>
          </a:prstGeom>
        </p:spPr>
      </p:pic>
      <p:sp>
        <p:nvSpPr>
          <p:cNvPr id="14" name="Rectangle 13"/>
          <p:cNvSpPr/>
          <p:nvPr/>
        </p:nvSpPr>
        <p:spPr>
          <a:xfrm>
            <a:off x="0" y="1005840"/>
            <a:ext cx="9144000" cy="27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p:cNvPicPr>
            <a:picLocks noChangeAspect="1" noChangeArrowheads="1"/>
          </p:cNvPicPr>
          <p:nvPr/>
        </p:nvPicPr>
        <p:blipFill>
          <a:blip r:embed="rId12" cstate="print"/>
          <a:srcRect/>
          <a:stretch>
            <a:fillRect/>
          </a:stretch>
        </p:blipFill>
        <p:spPr bwMode="auto">
          <a:xfrm>
            <a:off x="-9525" y="5857875"/>
            <a:ext cx="9153525" cy="1000125"/>
          </a:xfrm>
          <a:prstGeom prst="rect">
            <a:avLst/>
          </a:prstGeom>
          <a:noFill/>
          <a:ln w="9525">
            <a:noFill/>
            <a:miter lim="800000"/>
            <a:headEnd/>
            <a:tailEnd/>
          </a:ln>
          <a:effectLst/>
        </p:spPr>
      </p:pic>
      <p:sp>
        <p:nvSpPr>
          <p:cNvPr id="1028" name="Rectangle 3"/>
          <p:cNvSpPr>
            <a:spLocks noGrp="1" noChangeArrowheads="1"/>
          </p:cNvSpPr>
          <p:nvPr>
            <p:ph type="body" idx="1"/>
          </p:nvPr>
        </p:nvSpPr>
        <p:spPr bwMode="auto">
          <a:xfrm>
            <a:off x="381000" y="12954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4"/>
          <p:cNvSpPr>
            <a:spLocks noGrp="1" noChangeArrowheads="1"/>
          </p:cNvSpPr>
          <p:nvPr>
            <p:ph type="dt" sz="half" idx="2"/>
          </p:nvPr>
        </p:nvSpPr>
        <p:spPr bwMode="auto">
          <a:xfrm>
            <a:off x="3810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58595B"/>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58595B"/>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8595B"/>
                </a:solidFill>
                <a:latin typeface="+mn-lt"/>
              </a:defRPr>
            </a:lvl1pPr>
          </a:lstStyle>
          <a:p>
            <a:fld id="{49123A94-F727-4640-B7FC-2D28CECA040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sldNum="0" hdr="0" ftr="0" dt="0"/>
  <p:txStyles>
    <p:titleStyle>
      <a:lvl1pPr algn="r" rtl="0" eaLnBrk="1" fontAlgn="base" hangingPunct="1">
        <a:spcBef>
          <a:spcPct val="0"/>
        </a:spcBef>
        <a:spcAft>
          <a:spcPct val="0"/>
        </a:spcAft>
        <a:defRPr b="1">
          <a:solidFill>
            <a:schemeClr val="bg1"/>
          </a:solidFill>
          <a:latin typeface="+mj-lt"/>
          <a:ea typeface="+mj-ea"/>
          <a:cs typeface="+mj-cs"/>
        </a:defRPr>
      </a:lvl1pPr>
      <a:lvl2pPr algn="r" rtl="0" eaLnBrk="1" fontAlgn="base" hangingPunct="1">
        <a:spcBef>
          <a:spcPct val="0"/>
        </a:spcBef>
        <a:spcAft>
          <a:spcPct val="0"/>
        </a:spcAft>
        <a:defRPr b="1">
          <a:solidFill>
            <a:schemeClr val="bg1"/>
          </a:solidFill>
          <a:latin typeface="Arial" charset="0"/>
        </a:defRPr>
      </a:lvl2pPr>
      <a:lvl3pPr algn="r" rtl="0" eaLnBrk="1" fontAlgn="base" hangingPunct="1">
        <a:spcBef>
          <a:spcPct val="0"/>
        </a:spcBef>
        <a:spcAft>
          <a:spcPct val="0"/>
        </a:spcAft>
        <a:defRPr b="1">
          <a:solidFill>
            <a:schemeClr val="bg1"/>
          </a:solidFill>
          <a:latin typeface="Arial" charset="0"/>
        </a:defRPr>
      </a:lvl3pPr>
      <a:lvl4pPr algn="r" rtl="0" eaLnBrk="1" fontAlgn="base" hangingPunct="1">
        <a:spcBef>
          <a:spcPct val="0"/>
        </a:spcBef>
        <a:spcAft>
          <a:spcPct val="0"/>
        </a:spcAft>
        <a:defRPr b="1">
          <a:solidFill>
            <a:schemeClr val="bg1"/>
          </a:solidFill>
          <a:latin typeface="Arial" charset="0"/>
        </a:defRPr>
      </a:lvl4pPr>
      <a:lvl5pPr algn="r" rtl="0" eaLnBrk="1" fontAlgn="base" hangingPunct="1">
        <a:spcBef>
          <a:spcPct val="0"/>
        </a:spcBef>
        <a:spcAft>
          <a:spcPct val="0"/>
        </a:spcAft>
        <a:defRPr b="1">
          <a:solidFill>
            <a:schemeClr val="bg1"/>
          </a:solidFill>
          <a:latin typeface="Arial" charset="0"/>
        </a:defRPr>
      </a:lvl5pPr>
      <a:lvl6pPr marL="457200" algn="r" rtl="0" eaLnBrk="1" fontAlgn="base" hangingPunct="1">
        <a:spcBef>
          <a:spcPct val="0"/>
        </a:spcBef>
        <a:spcAft>
          <a:spcPct val="0"/>
        </a:spcAft>
        <a:defRPr b="1">
          <a:solidFill>
            <a:schemeClr val="bg1"/>
          </a:solidFill>
          <a:latin typeface="Arial" charset="0"/>
        </a:defRPr>
      </a:lvl6pPr>
      <a:lvl7pPr marL="914400" algn="r" rtl="0" eaLnBrk="1" fontAlgn="base" hangingPunct="1">
        <a:spcBef>
          <a:spcPct val="0"/>
        </a:spcBef>
        <a:spcAft>
          <a:spcPct val="0"/>
        </a:spcAft>
        <a:defRPr b="1">
          <a:solidFill>
            <a:schemeClr val="bg1"/>
          </a:solidFill>
          <a:latin typeface="Arial" charset="0"/>
        </a:defRPr>
      </a:lvl7pPr>
      <a:lvl8pPr marL="1371600" algn="r" rtl="0" eaLnBrk="1" fontAlgn="base" hangingPunct="1">
        <a:spcBef>
          <a:spcPct val="0"/>
        </a:spcBef>
        <a:spcAft>
          <a:spcPct val="0"/>
        </a:spcAft>
        <a:defRPr b="1">
          <a:solidFill>
            <a:schemeClr val="bg1"/>
          </a:solidFill>
          <a:latin typeface="Arial" charset="0"/>
        </a:defRPr>
      </a:lvl8pPr>
      <a:lvl9pPr marL="1828800" algn="r" rtl="0" eaLnBrk="1" fontAlgn="base" hangingPunct="1">
        <a:spcBef>
          <a:spcPct val="0"/>
        </a:spcBef>
        <a:spcAft>
          <a:spcPct val="0"/>
        </a:spcAft>
        <a:defRPr b="1">
          <a:solidFill>
            <a:schemeClr val="bg1"/>
          </a:solidFill>
          <a:latin typeface="Arial" charset="0"/>
        </a:defRPr>
      </a:lvl9pPr>
    </p:titleStyle>
    <p:bodyStyle>
      <a:lvl1pPr marL="342900" indent="-342900" algn="l" rtl="0" eaLnBrk="1" fontAlgn="base" hangingPunct="1">
        <a:spcBef>
          <a:spcPct val="20000"/>
        </a:spcBef>
        <a:spcAft>
          <a:spcPct val="0"/>
        </a:spcAft>
        <a:buClr>
          <a:srgbClr val="58595B"/>
        </a:buClr>
        <a:buFont typeface="Wingdings" pitchFamily="2" charset="2"/>
        <a:buChar char="§"/>
        <a:defRPr sz="2400">
          <a:solidFill>
            <a:schemeClr val="tx1"/>
          </a:solidFill>
          <a:latin typeface="Corbel" pitchFamily="34" charset="0"/>
          <a:ea typeface="+mn-ea"/>
          <a:cs typeface="+mn-cs"/>
        </a:defRPr>
      </a:lvl1pPr>
      <a:lvl2pPr marL="742950" indent="-285750" algn="l" rtl="0" eaLnBrk="1" fontAlgn="base" hangingPunct="1">
        <a:spcBef>
          <a:spcPct val="20000"/>
        </a:spcBef>
        <a:spcAft>
          <a:spcPct val="0"/>
        </a:spcAft>
        <a:buClr>
          <a:srgbClr val="58595B"/>
        </a:buClr>
        <a:buFont typeface="Wingdings" pitchFamily="2" charset="2"/>
        <a:buChar char="§"/>
        <a:defRPr sz="2000">
          <a:solidFill>
            <a:schemeClr val="tx1"/>
          </a:solidFill>
          <a:latin typeface="Corbel" pitchFamily="34" charset="0"/>
        </a:defRPr>
      </a:lvl2pPr>
      <a:lvl3pPr marL="1143000" indent="-228600" algn="l" rtl="0" eaLnBrk="1" fontAlgn="base" hangingPunct="1">
        <a:spcBef>
          <a:spcPct val="20000"/>
        </a:spcBef>
        <a:spcAft>
          <a:spcPct val="0"/>
        </a:spcAft>
        <a:buClr>
          <a:srgbClr val="58595B"/>
        </a:buClr>
        <a:buFont typeface="Wingdings" pitchFamily="2" charset="2"/>
        <a:buChar char="§"/>
        <a:defRPr sz="1800">
          <a:solidFill>
            <a:schemeClr val="tx1"/>
          </a:solidFill>
          <a:latin typeface="Corbel" pitchFamily="34" charset="0"/>
        </a:defRPr>
      </a:lvl3pPr>
      <a:lvl4pPr marL="1600200" indent="-228600" algn="l" rtl="0" eaLnBrk="1" fontAlgn="base" hangingPunct="1">
        <a:spcBef>
          <a:spcPct val="20000"/>
        </a:spcBef>
        <a:spcAft>
          <a:spcPct val="0"/>
        </a:spcAft>
        <a:buClr>
          <a:srgbClr val="58595B"/>
        </a:buClr>
        <a:buFont typeface="Wingdings" pitchFamily="2" charset="2"/>
        <a:buChar char="§"/>
        <a:defRPr sz="1600">
          <a:solidFill>
            <a:schemeClr val="tx1"/>
          </a:solidFill>
          <a:latin typeface="Corbel" pitchFamily="34" charset="0"/>
        </a:defRPr>
      </a:lvl4pPr>
      <a:lvl5pPr marL="2057400" indent="-228600" algn="l" rtl="0" eaLnBrk="1" fontAlgn="base" hangingPunct="1">
        <a:spcBef>
          <a:spcPct val="20000"/>
        </a:spcBef>
        <a:spcAft>
          <a:spcPct val="0"/>
        </a:spcAft>
        <a:buClr>
          <a:srgbClr val="58595B"/>
        </a:buClr>
        <a:buFont typeface="Wingdings" pitchFamily="2" charset="2"/>
        <a:buChar char="§"/>
        <a:defRPr sz="1400">
          <a:solidFill>
            <a:schemeClr val="tx1"/>
          </a:solidFill>
          <a:latin typeface="Corbel" pitchFamily="34" charset="0"/>
        </a:defRPr>
      </a:lvl5pPr>
      <a:lvl6pPr marL="25146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6pPr>
      <a:lvl7pPr marL="29718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7pPr>
      <a:lvl8pPr marL="34290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8pPr>
      <a:lvl9pPr marL="38862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005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QUAVEO logo white ppt rgb.png"/>
          <p:cNvPicPr>
            <a:picLocks noChangeAspect="1"/>
          </p:cNvPicPr>
          <p:nvPr/>
        </p:nvPicPr>
        <p:blipFill>
          <a:blip r:embed="rId8" cstate="print"/>
          <a:stretch>
            <a:fillRect/>
          </a:stretch>
        </p:blipFill>
        <p:spPr>
          <a:xfrm>
            <a:off x="381000" y="262468"/>
            <a:ext cx="2052705" cy="533400"/>
          </a:xfrm>
          <a:prstGeom prst="rect">
            <a:avLst/>
          </a:prstGeom>
        </p:spPr>
      </p:pic>
      <p:sp>
        <p:nvSpPr>
          <p:cNvPr id="14" name="Rectangle 13"/>
          <p:cNvSpPr/>
          <p:nvPr/>
        </p:nvSpPr>
        <p:spPr>
          <a:xfrm>
            <a:off x="0" y="1005840"/>
            <a:ext cx="9144000" cy="274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Rectangle 3"/>
          <p:cNvSpPr>
            <a:spLocks noGrp="1" noChangeArrowheads="1"/>
          </p:cNvSpPr>
          <p:nvPr>
            <p:ph type="body" idx="1"/>
          </p:nvPr>
        </p:nvSpPr>
        <p:spPr bwMode="auto">
          <a:xfrm>
            <a:off x="381000" y="12954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4"/>
          <p:cNvSpPr>
            <a:spLocks noGrp="1" noChangeArrowheads="1"/>
          </p:cNvSpPr>
          <p:nvPr>
            <p:ph type="dt" sz="half" idx="2"/>
          </p:nvPr>
        </p:nvSpPr>
        <p:spPr bwMode="auto">
          <a:xfrm>
            <a:off x="3810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58595B"/>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58595B"/>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8595B"/>
                </a:solidFill>
                <a:latin typeface="+mn-lt"/>
              </a:defRPr>
            </a:lvl1pPr>
          </a:lstStyle>
          <a:p>
            <a:pPr>
              <a:defRPr/>
            </a:pPr>
            <a:fld id="{53219E80-9446-4005-93E6-8384001F80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Lst>
  <p:hf sldNum="0" hdr="0" ftr="0" dt="0"/>
  <p:txStyles>
    <p:titleStyle>
      <a:lvl1pPr algn="r" rtl="0" eaLnBrk="1" fontAlgn="base" hangingPunct="1">
        <a:spcBef>
          <a:spcPct val="0"/>
        </a:spcBef>
        <a:spcAft>
          <a:spcPct val="0"/>
        </a:spcAft>
        <a:defRPr b="1">
          <a:solidFill>
            <a:schemeClr val="bg1"/>
          </a:solidFill>
          <a:latin typeface="+mj-lt"/>
          <a:ea typeface="+mj-ea"/>
          <a:cs typeface="+mj-cs"/>
        </a:defRPr>
      </a:lvl1pPr>
      <a:lvl2pPr algn="r" rtl="0" eaLnBrk="1" fontAlgn="base" hangingPunct="1">
        <a:spcBef>
          <a:spcPct val="0"/>
        </a:spcBef>
        <a:spcAft>
          <a:spcPct val="0"/>
        </a:spcAft>
        <a:defRPr b="1">
          <a:solidFill>
            <a:schemeClr val="bg1"/>
          </a:solidFill>
          <a:latin typeface="Arial" charset="0"/>
        </a:defRPr>
      </a:lvl2pPr>
      <a:lvl3pPr algn="r" rtl="0" eaLnBrk="1" fontAlgn="base" hangingPunct="1">
        <a:spcBef>
          <a:spcPct val="0"/>
        </a:spcBef>
        <a:spcAft>
          <a:spcPct val="0"/>
        </a:spcAft>
        <a:defRPr b="1">
          <a:solidFill>
            <a:schemeClr val="bg1"/>
          </a:solidFill>
          <a:latin typeface="Arial" charset="0"/>
        </a:defRPr>
      </a:lvl3pPr>
      <a:lvl4pPr algn="r" rtl="0" eaLnBrk="1" fontAlgn="base" hangingPunct="1">
        <a:spcBef>
          <a:spcPct val="0"/>
        </a:spcBef>
        <a:spcAft>
          <a:spcPct val="0"/>
        </a:spcAft>
        <a:defRPr b="1">
          <a:solidFill>
            <a:schemeClr val="bg1"/>
          </a:solidFill>
          <a:latin typeface="Arial" charset="0"/>
        </a:defRPr>
      </a:lvl4pPr>
      <a:lvl5pPr algn="r" rtl="0" eaLnBrk="1" fontAlgn="base" hangingPunct="1">
        <a:spcBef>
          <a:spcPct val="0"/>
        </a:spcBef>
        <a:spcAft>
          <a:spcPct val="0"/>
        </a:spcAft>
        <a:defRPr b="1">
          <a:solidFill>
            <a:schemeClr val="bg1"/>
          </a:solidFill>
          <a:latin typeface="Arial" charset="0"/>
        </a:defRPr>
      </a:lvl5pPr>
      <a:lvl6pPr marL="457200" algn="r" rtl="0" eaLnBrk="1" fontAlgn="base" hangingPunct="1">
        <a:spcBef>
          <a:spcPct val="0"/>
        </a:spcBef>
        <a:spcAft>
          <a:spcPct val="0"/>
        </a:spcAft>
        <a:defRPr b="1">
          <a:solidFill>
            <a:schemeClr val="bg1"/>
          </a:solidFill>
          <a:latin typeface="Arial" charset="0"/>
        </a:defRPr>
      </a:lvl6pPr>
      <a:lvl7pPr marL="914400" algn="r" rtl="0" eaLnBrk="1" fontAlgn="base" hangingPunct="1">
        <a:spcBef>
          <a:spcPct val="0"/>
        </a:spcBef>
        <a:spcAft>
          <a:spcPct val="0"/>
        </a:spcAft>
        <a:defRPr b="1">
          <a:solidFill>
            <a:schemeClr val="bg1"/>
          </a:solidFill>
          <a:latin typeface="Arial" charset="0"/>
        </a:defRPr>
      </a:lvl7pPr>
      <a:lvl8pPr marL="1371600" algn="r" rtl="0" eaLnBrk="1" fontAlgn="base" hangingPunct="1">
        <a:spcBef>
          <a:spcPct val="0"/>
        </a:spcBef>
        <a:spcAft>
          <a:spcPct val="0"/>
        </a:spcAft>
        <a:defRPr b="1">
          <a:solidFill>
            <a:schemeClr val="bg1"/>
          </a:solidFill>
          <a:latin typeface="Arial" charset="0"/>
        </a:defRPr>
      </a:lvl8pPr>
      <a:lvl9pPr marL="1828800" algn="r" rtl="0" eaLnBrk="1" fontAlgn="base" hangingPunct="1">
        <a:spcBef>
          <a:spcPct val="0"/>
        </a:spcBef>
        <a:spcAft>
          <a:spcPct val="0"/>
        </a:spcAft>
        <a:defRPr b="1">
          <a:solidFill>
            <a:schemeClr val="bg1"/>
          </a:solidFill>
          <a:latin typeface="Arial" charset="0"/>
        </a:defRPr>
      </a:lvl9pPr>
    </p:titleStyle>
    <p:bodyStyle>
      <a:lvl1pPr marL="342900" indent="-342900" algn="l" rtl="0" eaLnBrk="1" fontAlgn="base" hangingPunct="1">
        <a:spcBef>
          <a:spcPct val="20000"/>
        </a:spcBef>
        <a:spcAft>
          <a:spcPct val="0"/>
        </a:spcAft>
        <a:buClr>
          <a:srgbClr val="58595B"/>
        </a:buClr>
        <a:buFont typeface="Wingdings" pitchFamily="2" charset="2"/>
        <a:buChar char="§"/>
        <a:defRPr sz="2400">
          <a:solidFill>
            <a:schemeClr val="tx1"/>
          </a:solidFill>
          <a:latin typeface="Corbel" pitchFamily="34" charset="0"/>
          <a:ea typeface="+mn-ea"/>
          <a:cs typeface="+mn-cs"/>
        </a:defRPr>
      </a:lvl1pPr>
      <a:lvl2pPr marL="742950" indent="-285750" algn="l" rtl="0" eaLnBrk="1" fontAlgn="base" hangingPunct="1">
        <a:spcBef>
          <a:spcPct val="20000"/>
        </a:spcBef>
        <a:spcAft>
          <a:spcPct val="0"/>
        </a:spcAft>
        <a:buClr>
          <a:srgbClr val="58595B"/>
        </a:buClr>
        <a:buFont typeface="Wingdings" pitchFamily="2" charset="2"/>
        <a:buChar char="§"/>
        <a:defRPr sz="2000">
          <a:solidFill>
            <a:schemeClr val="tx1"/>
          </a:solidFill>
          <a:latin typeface="Corbel" pitchFamily="34" charset="0"/>
        </a:defRPr>
      </a:lvl2pPr>
      <a:lvl3pPr marL="1143000" indent="-228600" algn="l" rtl="0" eaLnBrk="1" fontAlgn="base" hangingPunct="1">
        <a:spcBef>
          <a:spcPct val="20000"/>
        </a:spcBef>
        <a:spcAft>
          <a:spcPct val="0"/>
        </a:spcAft>
        <a:buClr>
          <a:srgbClr val="58595B"/>
        </a:buClr>
        <a:buFont typeface="Wingdings" pitchFamily="2" charset="2"/>
        <a:buChar char="§"/>
        <a:defRPr sz="1800">
          <a:solidFill>
            <a:schemeClr val="tx1"/>
          </a:solidFill>
          <a:latin typeface="Corbel" pitchFamily="34" charset="0"/>
        </a:defRPr>
      </a:lvl3pPr>
      <a:lvl4pPr marL="1600200" indent="-228600" algn="l" rtl="0" eaLnBrk="1" fontAlgn="base" hangingPunct="1">
        <a:spcBef>
          <a:spcPct val="20000"/>
        </a:spcBef>
        <a:spcAft>
          <a:spcPct val="0"/>
        </a:spcAft>
        <a:buClr>
          <a:srgbClr val="58595B"/>
        </a:buClr>
        <a:buFont typeface="Wingdings" pitchFamily="2" charset="2"/>
        <a:buChar char="§"/>
        <a:defRPr sz="1600">
          <a:solidFill>
            <a:schemeClr val="tx1"/>
          </a:solidFill>
          <a:latin typeface="Corbel" pitchFamily="34" charset="0"/>
        </a:defRPr>
      </a:lvl4pPr>
      <a:lvl5pPr marL="2057400" indent="-228600" algn="l" rtl="0" eaLnBrk="1" fontAlgn="base" hangingPunct="1">
        <a:spcBef>
          <a:spcPct val="20000"/>
        </a:spcBef>
        <a:spcAft>
          <a:spcPct val="0"/>
        </a:spcAft>
        <a:buClr>
          <a:srgbClr val="58595B"/>
        </a:buClr>
        <a:buFont typeface="Wingdings" pitchFamily="2" charset="2"/>
        <a:buChar char="§"/>
        <a:defRPr sz="1400">
          <a:solidFill>
            <a:schemeClr val="tx1"/>
          </a:solidFill>
          <a:latin typeface="Corbel" pitchFamily="34" charset="0"/>
        </a:defRPr>
      </a:lvl5pPr>
      <a:lvl6pPr marL="25146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6pPr>
      <a:lvl7pPr marL="29718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7pPr>
      <a:lvl8pPr marL="34290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8pPr>
      <a:lvl9pPr marL="38862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body" idx="1"/>
          </p:nvPr>
        </p:nvSpPr>
        <p:spPr bwMode="auto">
          <a:xfrm>
            <a:off x="381000" y="1295400"/>
            <a:ext cx="83820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4"/>
          <p:cNvSpPr>
            <a:spLocks noGrp="1" noChangeArrowheads="1"/>
          </p:cNvSpPr>
          <p:nvPr>
            <p:ph type="dt" sz="half" idx="2"/>
          </p:nvPr>
        </p:nvSpPr>
        <p:spPr bwMode="auto">
          <a:xfrm>
            <a:off x="3810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58595B"/>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58595B"/>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2209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58595B"/>
                </a:solidFill>
                <a:latin typeface="+mn-lt"/>
              </a:defRPr>
            </a:lvl1pPr>
          </a:lstStyle>
          <a:p>
            <a:pPr>
              <a:defRPr/>
            </a:pPr>
            <a:fld id="{53219E80-9446-4005-93E6-8384001F80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dt="0"/>
  <p:txStyles>
    <p:titleStyle>
      <a:lvl1pPr algn="r" rtl="0" eaLnBrk="1" fontAlgn="base" hangingPunct="1">
        <a:spcBef>
          <a:spcPct val="0"/>
        </a:spcBef>
        <a:spcAft>
          <a:spcPct val="0"/>
        </a:spcAft>
        <a:defRPr b="1">
          <a:solidFill>
            <a:schemeClr val="bg1"/>
          </a:solidFill>
          <a:latin typeface="+mj-lt"/>
          <a:ea typeface="+mj-ea"/>
          <a:cs typeface="+mj-cs"/>
        </a:defRPr>
      </a:lvl1pPr>
      <a:lvl2pPr algn="r" rtl="0" eaLnBrk="1" fontAlgn="base" hangingPunct="1">
        <a:spcBef>
          <a:spcPct val="0"/>
        </a:spcBef>
        <a:spcAft>
          <a:spcPct val="0"/>
        </a:spcAft>
        <a:defRPr b="1">
          <a:solidFill>
            <a:schemeClr val="bg1"/>
          </a:solidFill>
          <a:latin typeface="Arial" charset="0"/>
        </a:defRPr>
      </a:lvl2pPr>
      <a:lvl3pPr algn="r" rtl="0" eaLnBrk="1" fontAlgn="base" hangingPunct="1">
        <a:spcBef>
          <a:spcPct val="0"/>
        </a:spcBef>
        <a:spcAft>
          <a:spcPct val="0"/>
        </a:spcAft>
        <a:defRPr b="1">
          <a:solidFill>
            <a:schemeClr val="bg1"/>
          </a:solidFill>
          <a:latin typeface="Arial" charset="0"/>
        </a:defRPr>
      </a:lvl3pPr>
      <a:lvl4pPr algn="r" rtl="0" eaLnBrk="1" fontAlgn="base" hangingPunct="1">
        <a:spcBef>
          <a:spcPct val="0"/>
        </a:spcBef>
        <a:spcAft>
          <a:spcPct val="0"/>
        </a:spcAft>
        <a:defRPr b="1">
          <a:solidFill>
            <a:schemeClr val="bg1"/>
          </a:solidFill>
          <a:latin typeface="Arial" charset="0"/>
        </a:defRPr>
      </a:lvl4pPr>
      <a:lvl5pPr algn="r" rtl="0" eaLnBrk="1" fontAlgn="base" hangingPunct="1">
        <a:spcBef>
          <a:spcPct val="0"/>
        </a:spcBef>
        <a:spcAft>
          <a:spcPct val="0"/>
        </a:spcAft>
        <a:defRPr b="1">
          <a:solidFill>
            <a:schemeClr val="bg1"/>
          </a:solidFill>
          <a:latin typeface="Arial" charset="0"/>
        </a:defRPr>
      </a:lvl5pPr>
      <a:lvl6pPr marL="457200" algn="r" rtl="0" eaLnBrk="1" fontAlgn="base" hangingPunct="1">
        <a:spcBef>
          <a:spcPct val="0"/>
        </a:spcBef>
        <a:spcAft>
          <a:spcPct val="0"/>
        </a:spcAft>
        <a:defRPr b="1">
          <a:solidFill>
            <a:schemeClr val="bg1"/>
          </a:solidFill>
          <a:latin typeface="Arial" charset="0"/>
        </a:defRPr>
      </a:lvl6pPr>
      <a:lvl7pPr marL="914400" algn="r" rtl="0" eaLnBrk="1" fontAlgn="base" hangingPunct="1">
        <a:spcBef>
          <a:spcPct val="0"/>
        </a:spcBef>
        <a:spcAft>
          <a:spcPct val="0"/>
        </a:spcAft>
        <a:defRPr b="1">
          <a:solidFill>
            <a:schemeClr val="bg1"/>
          </a:solidFill>
          <a:latin typeface="Arial" charset="0"/>
        </a:defRPr>
      </a:lvl7pPr>
      <a:lvl8pPr marL="1371600" algn="r" rtl="0" eaLnBrk="1" fontAlgn="base" hangingPunct="1">
        <a:spcBef>
          <a:spcPct val="0"/>
        </a:spcBef>
        <a:spcAft>
          <a:spcPct val="0"/>
        </a:spcAft>
        <a:defRPr b="1">
          <a:solidFill>
            <a:schemeClr val="bg1"/>
          </a:solidFill>
          <a:latin typeface="Arial" charset="0"/>
        </a:defRPr>
      </a:lvl8pPr>
      <a:lvl9pPr marL="1828800" algn="r" rtl="0" eaLnBrk="1" fontAlgn="base" hangingPunct="1">
        <a:spcBef>
          <a:spcPct val="0"/>
        </a:spcBef>
        <a:spcAft>
          <a:spcPct val="0"/>
        </a:spcAft>
        <a:defRPr b="1">
          <a:solidFill>
            <a:schemeClr val="bg1"/>
          </a:solidFill>
          <a:latin typeface="Arial" charset="0"/>
        </a:defRPr>
      </a:lvl9pPr>
    </p:titleStyle>
    <p:bodyStyle>
      <a:lvl1pPr marL="342900" indent="-342900" algn="l" rtl="0" eaLnBrk="1" fontAlgn="base" hangingPunct="1">
        <a:spcBef>
          <a:spcPct val="20000"/>
        </a:spcBef>
        <a:spcAft>
          <a:spcPct val="0"/>
        </a:spcAft>
        <a:buClr>
          <a:srgbClr val="58595B"/>
        </a:buClr>
        <a:buFont typeface="Wingdings" pitchFamily="2" charset="2"/>
        <a:buChar char="§"/>
        <a:defRPr sz="2400">
          <a:solidFill>
            <a:schemeClr val="tx1"/>
          </a:solidFill>
          <a:latin typeface="Corbel" pitchFamily="34" charset="0"/>
          <a:ea typeface="+mn-ea"/>
          <a:cs typeface="+mn-cs"/>
        </a:defRPr>
      </a:lvl1pPr>
      <a:lvl2pPr marL="742950" indent="-285750" algn="l" rtl="0" eaLnBrk="1" fontAlgn="base" hangingPunct="1">
        <a:spcBef>
          <a:spcPct val="20000"/>
        </a:spcBef>
        <a:spcAft>
          <a:spcPct val="0"/>
        </a:spcAft>
        <a:buClr>
          <a:srgbClr val="58595B"/>
        </a:buClr>
        <a:buFont typeface="Wingdings" pitchFamily="2" charset="2"/>
        <a:buChar char="§"/>
        <a:defRPr sz="2000">
          <a:solidFill>
            <a:schemeClr val="tx1"/>
          </a:solidFill>
          <a:latin typeface="Corbel" pitchFamily="34" charset="0"/>
        </a:defRPr>
      </a:lvl2pPr>
      <a:lvl3pPr marL="1143000" indent="-228600" algn="l" rtl="0" eaLnBrk="1" fontAlgn="base" hangingPunct="1">
        <a:spcBef>
          <a:spcPct val="20000"/>
        </a:spcBef>
        <a:spcAft>
          <a:spcPct val="0"/>
        </a:spcAft>
        <a:buClr>
          <a:srgbClr val="58595B"/>
        </a:buClr>
        <a:buFont typeface="Wingdings" pitchFamily="2" charset="2"/>
        <a:buChar char="§"/>
        <a:defRPr sz="1800">
          <a:solidFill>
            <a:schemeClr val="tx1"/>
          </a:solidFill>
          <a:latin typeface="Corbel" pitchFamily="34" charset="0"/>
        </a:defRPr>
      </a:lvl3pPr>
      <a:lvl4pPr marL="1600200" indent="-228600" algn="l" rtl="0" eaLnBrk="1" fontAlgn="base" hangingPunct="1">
        <a:spcBef>
          <a:spcPct val="20000"/>
        </a:spcBef>
        <a:spcAft>
          <a:spcPct val="0"/>
        </a:spcAft>
        <a:buClr>
          <a:srgbClr val="58595B"/>
        </a:buClr>
        <a:buFont typeface="Wingdings" pitchFamily="2" charset="2"/>
        <a:buChar char="§"/>
        <a:defRPr sz="1600">
          <a:solidFill>
            <a:schemeClr val="tx1"/>
          </a:solidFill>
          <a:latin typeface="Corbel" pitchFamily="34" charset="0"/>
        </a:defRPr>
      </a:lvl4pPr>
      <a:lvl5pPr marL="2057400" indent="-228600" algn="l" rtl="0" eaLnBrk="1" fontAlgn="base" hangingPunct="1">
        <a:spcBef>
          <a:spcPct val="20000"/>
        </a:spcBef>
        <a:spcAft>
          <a:spcPct val="0"/>
        </a:spcAft>
        <a:buClr>
          <a:srgbClr val="58595B"/>
        </a:buClr>
        <a:buFont typeface="Wingdings" pitchFamily="2" charset="2"/>
        <a:buChar char="§"/>
        <a:defRPr sz="1400">
          <a:solidFill>
            <a:schemeClr val="tx1"/>
          </a:solidFill>
          <a:latin typeface="Corbel" pitchFamily="34" charset="0"/>
        </a:defRPr>
      </a:lvl5pPr>
      <a:lvl6pPr marL="25146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6pPr>
      <a:lvl7pPr marL="29718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7pPr>
      <a:lvl8pPr marL="34290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8pPr>
      <a:lvl9pPr marL="3886200" indent="-228600" algn="l" rtl="0" eaLnBrk="1" fontAlgn="base" hangingPunct="1">
        <a:spcBef>
          <a:spcPct val="20000"/>
        </a:spcBef>
        <a:spcAft>
          <a:spcPct val="0"/>
        </a:spcAft>
        <a:buClr>
          <a:srgbClr val="58595B"/>
        </a:buClr>
        <a:buFont typeface="Wingdings" pitchFamily="2" charset="2"/>
        <a:buChar char="§"/>
        <a:defRPr sz="1400">
          <a:solidFill>
            <a:srgbClr val="5859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4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723900"/>
            <a:ext cx="7315200" cy="482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Title</a:t>
            </a:r>
          </a:p>
        </p:txBody>
      </p:sp>
      <p:sp>
        <p:nvSpPr>
          <p:cNvPr id="1027" name="Rectangle 3"/>
          <p:cNvSpPr>
            <a:spLocks noGrp="1" noChangeArrowheads="1"/>
          </p:cNvSpPr>
          <p:nvPr>
            <p:ph type="body" idx="1"/>
          </p:nvPr>
        </p:nvSpPr>
        <p:spPr bwMode="auto">
          <a:xfrm>
            <a:off x="1270000" y="1947672"/>
            <a:ext cx="6604000" cy="31015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739" r:id="rId40"/>
    <p:sldLayoutId id="2147483740" r:id="rId41"/>
    <p:sldLayoutId id="2147483741" r:id="rId42"/>
    <p:sldLayoutId id="2147483742" r:id="rId43"/>
  </p:sldLayoutIdLst>
  <p:transition spd="med">
    <p:fade/>
  </p:transition>
  <p:hf sldNum="0" hdr="0" ftr="0" dt="0"/>
  <p:txStyles>
    <p:titleStyle>
      <a:lvl1pPr algn="l" rtl="0" eaLnBrk="1" fontAlgn="base" hangingPunct="1">
        <a:spcBef>
          <a:spcPct val="0"/>
        </a:spcBef>
        <a:spcAft>
          <a:spcPct val="0"/>
        </a:spcAft>
        <a:defRPr sz="2400" b="1" spc="0">
          <a:solidFill>
            <a:srgbClr val="FFFFFF"/>
          </a:solidFill>
          <a:effectLst/>
          <a:latin typeface="+mj-lt"/>
          <a:ea typeface="+mj-ea"/>
          <a:cs typeface="+mj-cs"/>
        </a:defRPr>
      </a:lvl1pPr>
      <a:lvl2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2pPr>
      <a:lvl3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3pPr>
      <a:lvl4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4pPr>
      <a:lvl5pPr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5pPr>
      <a:lvl6pPr marL="4572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6pPr>
      <a:lvl7pPr marL="9144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7pPr>
      <a:lvl8pPr marL="13716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8pPr>
      <a:lvl9pPr marL="1828800" algn="l" rtl="0" eaLnBrk="1" fontAlgn="base" hangingPunct="1">
        <a:spcBef>
          <a:spcPct val="0"/>
        </a:spcBef>
        <a:spcAft>
          <a:spcPct val="0"/>
        </a:spcAft>
        <a:defRPr sz="2400" b="1">
          <a:solidFill>
            <a:srgbClr val="FFFFFF"/>
          </a:solidFill>
          <a:effectLst>
            <a:outerShdw blurRad="38100" dist="38100" dir="2700000" algn="tl">
              <a:srgbClr val="000000"/>
            </a:outerShdw>
          </a:effectLst>
          <a:latin typeface="Arial" pitchFamily="-97" charset="0"/>
          <a:ea typeface="ＭＳ Ｐゴシック" pitchFamily="-97" charset="-128"/>
          <a:cs typeface="ＭＳ Ｐゴシック" pitchFamily="-97" charset="-128"/>
        </a:defRPr>
      </a:lvl9pPr>
    </p:titleStyle>
    <p:bodyStyle>
      <a:lvl1pPr marL="177800" indent="-177800" algn="l" rtl="0" eaLnBrk="1" fontAlgn="base" hangingPunct="1">
        <a:lnSpc>
          <a:spcPts val="2300"/>
        </a:lnSpc>
        <a:spcBef>
          <a:spcPts val="300"/>
        </a:spcBef>
        <a:spcAft>
          <a:spcPts val="600"/>
        </a:spcAft>
        <a:buClr>
          <a:schemeClr val="accent3"/>
        </a:buClr>
        <a:buSzPct val="80000"/>
        <a:buChar char="•"/>
        <a:defRPr sz="1600" b="1" spc="0" baseline="0">
          <a:solidFill>
            <a:srgbClr val="FFFFFF"/>
          </a:solidFill>
          <a:effectLst/>
          <a:latin typeface="+mn-lt"/>
          <a:ea typeface="+mn-ea"/>
          <a:cs typeface="+mn-cs"/>
        </a:defRPr>
      </a:lvl1pPr>
      <a:lvl2pPr marL="517525" indent="-174625" algn="l" rtl="0" eaLnBrk="1" fontAlgn="base" hangingPunct="1">
        <a:lnSpc>
          <a:spcPts val="2000"/>
        </a:lnSpc>
        <a:spcBef>
          <a:spcPts val="0"/>
        </a:spcBef>
        <a:spcAft>
          <a:spcPts val="600"/>
        </a:spcAft>
        <a:buClr>
          <a:schemeClr val="accent3"/>
        </a:buClr>
        <a:buSzPct val="80000"/>
        <a:buFont typeface="Lucida Grande"/>
        <a:buChar char="-"/>
        <a:defRPr sz="1600" b="1" spc="0" baseline="0">
          <a:solidFill>
            <a:srgbClr val="FFFFFF"/>
          </a:solidFill>
          <a:effectLst/>
          <a:latin typeface="+mn-lt"/>
          <a:ea typeface="+mn-ea"/>
        </a:defRPr>
      </a:lvl2pPr>
      <a:lvl3pPr marL="781050" indent="-149225" algn="l" rtl="0" eaLnBrk="1" fontAlgn="base" hangingPunct="1">
        <a:spcBef>
          <a:spcPct val="20000"/>
        </a:spcBef>
        <a:spcAft>
          <a:spcPct val="0"/>
        </a:spcAft>
        <a:buClr>
          <a:schemeClr val="accent3"/>
        </a:buClr>
        <a:buSzPct val="80000"/>
        <a:buFont typeface="Lucida Grande"/>
        <a:buChar char="-"/>
        <a:defRPr sz="1400" b="1" spc="0">
          <a:solidFill>
            <a:srgbClr val="FFFFFF"/>
          </a:solidFill>
          <a:effectLst/>
          <a:latin typeface="+mn-lt"/>
          <a:ea typeface="+mn-ea"/>
        </a:defRPr>
      </a:lvl3pPr>
      <a:lvl4pPr marL="1044575" indent="-149225" algn="l" rtl="0" eaLnBrk="1" fontAlgn="base" hangingPunct="1">
        <a:spcBef>
          <a:spcPct val="20000"/>
        </a:spcBef>
        <a:spcAft>
          <a:spcPct val="0"/>
        </a:spcAft>
        <a:buClr>
          <a:schemeClr val="accent2"/>
        </a:buClr>
        <a:buSzPct val="90000"/>
        <a:buFont typeface="Lucida Grande"/>
        <a:buChar char="-"/>
        <a:defRPr sz="1400" b="1">
          <a:solidFill>
            <a:srgbClr val="FFFFFF"/>
          </a:solidFill>
          <a:effectLst/>
          <a:latin typeface="+mn-lt"/>
          <a:ea typeface="+mn-ea"/>
        </a:defRPr>
      </a:lvl4pPr>
      <a:lvl5pPr marL="13446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5pPr>
      <a:lvl6pPr marL="18018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6pPr>
      <a:lvl7pPr marL="22590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7pPr>
      <a:lvl8pPr marL="27162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8pPr>
      <a:lvl9pPr marL="31734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26.wmf"/><Relationship Id="rId4" Type="http://schemas.openxmlformats.org/officeDocument/2006/relationships/image" Target="../media/image25.wmf"/></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0.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30.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30.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30.xml"/><Relationship Id="rId6" Type="http://schemas.openxmlformats.org/officeDocument/2006/relationships/image" Target="../media/image61.emf"/><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hyperlink" Target="WaterLevelsCam.avi" TargetMode="External"/><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hyperlink" Target="http://www.aquaveo.com/ahgw-learning" TargetMode="Externa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38600" y="3078480"/>
            <a:ext cx="4495800" cy="960120"/>
          </a:xfrm>
        </p:spPr>
        <p:txBody>
          <a:bodyPr/>
          <a:lstStyle/>
          <a:p>
            <a:pPr algn="l"/>
            <a:r>
              <a:rPr lang="en-US" sz="2400" dirty="0" smtClean="0"/>
              <a:t>GIS in Water Resources</a:t>
            </a:r>
          </a:p>
          <a:p>
            <a:pPr algn="l"/>
            <a:r>
              <a:rPr lang="en-US" sz="2400" dirty="0" smtClean="0"/>
              <a:t>Fall 2011</a:t>
            </a:r>
            <a:endParaRPr lang="en-US" sz="2400" dirty="0"/>
          </a:p>
        </p:txBody>
      </p:sp>
      <p:sp>
        <p:nvSpPr>
          <p:cNvPr id="2050" name="Rectangle 2"/>
          <p:cNvSpPr>
            <a:spLocks noGrp="1" noChangeArrowheads="1"/>
          </p:cNvSpPr>
          <p:nvPr>
            <p:ph type="title"/>
          </p:nvPr>
        </p:nvSpPr>
        <p:spPr>
          <a:xfrm>
            <a:off x="685800" y="1918809"/>
            <a:ext cx="7543800" cy="509690"/>
          </a:xfrm>
        </p:spPr>
        <p:txBody>
          <a:bodyPr/>
          <a:lstStyle/>
          <a:p>
            <a:pPr algn="ctr"/>
            <a:r>
              <a:rPr lang="en-US" sz="3600" dirty="0" smtClean="0"/>
              <a:t>Groundwater Tools for GIS</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loud_jack-fav_02lg.png"/>
          <p:cNvPicPr>
            <a:picLocks noChangeAspect="1"/>
          </p:cNvPicPr>
          <p:nvPr/>
        </p:nvPicPr>
        <p:blipFill>
          <a:blip r:embed="rId3" cstate="print"/>
          <a:stretch>
            <a:fillRect/>
          </a:stretch>
        </p:blipFill>
        <p:spPr>
          <a:xfrm>
            <a:off x="1143001" y="1828800"/>
            <a:ext cx="7086600" cy="4495800"/>
          </a:xfrm>
          <a:prstGeom prst="rect">
            <a:avLst/>
          </a:prstGeom>
        </p:spPr>
      </p:pic>
      <p:sp>
        <p:nvSpPr>
          <p:cNvPr id="18" name="Freeform 17"/>
          <p:cNvSpPr/>
          <p:nvPr/>
        </p:nvSpPr>
        <p:spPr>
          <a:xfrm>
            <a:off x="1143000" y="4545365"/>
            <a:ext cx="7190284" cy="292963"/>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90284" h="292963">
                <a:moveTo>
                  <a:pt x="8249" y="292963"/>
                </a:moveTo>
                <a:cubicBezTo>
                  <a:pt x="134758" y="274889"/>
                  <a:pt x="0" y="292900"/>
                  <a:pt x="176924" y="275208"/>
                </a:cubicBezTo>
                <a:cubicBezTo>
                  <a:pt x="200664" y="272834"/>
                  <a:pt x="224219" y="268828"/>
                  <a:pt x="247946" y="266330"/>
                </a:cubicBezTo>
                <a:cubicBezTo>
                  <a:pt x="390552" y="251318"/>
                  <a:pt x="298476" y="265305"/>
                  <a:pt x="398866" y="248575"/>
                </a:cubicBezTo>
                <a:cubicBezTo>
                  <a:pt x="416621" y="242656"/>
                  <a:pt x="435392" y="239189"/>
                  <a:pt x="452132" y="230819"/>
                </a:cubicBezTo>
                <a:cubicBezTo>
                  <a:pt x="569907" y="171933"/>
                  <a:pt x="422837" y="243374"/>
                  <a:pt x="514276" y="204186"/>
                </a:cubicBezTo>
                <a:cubicBezTo>
                  <a:pt x="579268" y="176332"/>
                  <a:pt x="519829" y="193921"/>
                  <a:pt x="585297" y="177553"/>
                </a:cubicBezTo>
                <a:cubicBezTo>
                  <a:pt x="591216" y="171635"/>
                  <a:pt x="596089" y="164441"/>
                  <a:pt x="603053" y="159798"/>
                </a:cubicBezTo>
                <a:cubicBezTo>
                  <a:pt x="635526" y="138150"/>
                  <a:pt x="638586" y="143811"/>
                  <a:pt x="674074" y="133165"/>
                </a:cubicBezTo>
                <a:cubicBezTo>
                  <a:pt x="692000" y="127787"/>
                  <a:pt x="708988" y="119081"/>
                  <a:pt x="727340" y="115410"/>
                </a:cubicBezTo>
                <a:cubicBezTo>
                  <a:pt x="742136" y="112451"/>
                  <a:pt x="756814" y="108826"/>
                  <a:pt x="771728" y="106532"/>
                </a:cubicBezTo>
                <a:cubicBezTo>
                  <a:pt x="834594" y="96860"/>
                  <a:pt x="883966" y="94220"/>
                  <a:pt x="949282" y="88777"/>
                </a:cubicBezTo>
                <a:cubicBezTo>
                  <a:pt x="961119" y="85818"/>
                  <a:pt x="973368" y="84183"/>
                  <a:pt x="984792" y="79899"/>
                </a:cubicBezTo>
                <a:cubicBezTo>
                  <a:pt x="997183" y="75252"/>
                  <a:pt x="1007363" y="64917"/>
                  <a:pt x="1020303" y="62144"/>
                </a:cubicBezTo>
                <a:cubicBezTo>
                  <a:pt x="1049383" y="55913"/>
                  <a:pt x="1079488" y="56225"/>
                  <a:pt x="1109080" y="53266"/>
                </a:cubicBezTo>
                <a:cubicBezTo>
                  <a:pt x="1123876" y="50307"/>
                  <a:pt x="1138765" y="47781"/>
                  <a:pt x="1153468" y="44388"/>
                </a:cubicBezTo>
                <a:cubicBezTo>
                  <a:pt x="1217883" y="29523"/>
                  <a:pt x="1261692" y="13500"/>
                  <a:pt x="1331022" y="8878"/>
                </a:cubicBezTo>
                <a:lnTo>
                  <a:pt x="1464187" y="0"/>
                </a:lnTo>
                <a:cubicBezTo>
                  <a:pt x="1558882" y="2959"/>
                  <a:pt x="1653669" y="3764"/>
                  <a:pt x="1748272" y="8878"/>
                </a:cubicBezTo>
                <a:cubicBezTo>
                  <a:pt x="1764177" y="9738"/>
                  <a:pt x="1801701" y="19094"/>
                  <a:pt x="1819293" y="26633"/>
                </a:cubicBezTo>
                <a:cubicBezTo>
                  <a:pt x="1831457" y="31846"/>
                  <a:pt x="1842640" y="39175"/>
                  <a:pt x="1854804" y="44388"/>
                </a:cubicBezTo>
                <a:cubicBezTo>
                  <a:pt x="1878692" y="54626"/>
                  <a:pt x="1899769" y="56932"/>
                  <a:pt x="1925825" y="62144"/>
                </a:cubicBezTo>
                <a:cubicBezTo>
                  <a:pt x="1934703" y="68062"/>
                  <a:pt x="1942260" y="76761"/>
                  <a:pt x="1952458" y="79899"/>
                </a:cubicBezTo>
                <a:cubicBezTo>
                  <a:pt x="1981302" y="88774"/>
                  <a:pt x="2012605" y="88110"/>
                  <a:pt x="2041235" y="97654"/>
                </a:cubicBezTo>
                <a:cubicBezTo>
                  <a:pt x="2050113" y="100613"/>
                  <a:pt x="2058531" y="105909"/>
                  <a:pt x="2067868" y="106532"/>
                </a:cubicBezTo>
                <a:cubicBezTo>
                  <a:pt x="2147645" y="111851"/>
                  <a:pt x="2227666" y="112451"/>
                  <a:pt x="2307565" y="115410"/>
                </a:cubicBezTo>
                <a:cubicBezTo>
                  <a:pt x="2325320" y="118369"/>
                  <a:pt x="2343259" y="120382"/>
                  <a:pt x="2360831" y="124287"/>
                </a:cubicBezTo>
                <a:cubicBezTo>
                  <a:pt x="2369966" y="126317"/>
                  <a:pt x="2378200" y="131842"/>
                  <a:pt x="2387464" y="133165"/>
                </a:cubicBezTo>
                <a:cubicBezTo>
                  <a:pt x="2419821" y="137788"/>
                  <a:pt x="2452567" y="139084"/>
                  <a:pt x="2485119" y="142043"/>
                </a:cubicBezTo>
                <a:cubicBezTo>
                  <a:pt x="2502874" y="147961"/>
                  <a:pt x="2522812" y="149417"/>
                  <a:pt x="2538385" y="159798"/>
                </a:cubicBezTo>
                <a:cubicBezTo>
                  <a:pt x="2575170" y="184321"/>
                  <a:pt x="2554667" y="174965"/>
                  <a:pt x="2600528" y="186431"/>
                </a:cubicBezTo>
                <a:cubicBezTo>
                  <a:pt x="2609406" y="192349"/>
                  <a:pt x="2617618" y="199414"/>
                  <a:pt x="2627161" y="204186"/>
                </a:cubicBezTo>
                <a:cubicBezTo>
                  <a:pt x="2650597" y="215904"/>
                  <a:pt x="2672855" y="214344"/>
                  <a:pt x="2698183" y="221942"/>
                </a:cubicBezTo>
                <a:cubicBezTo>
                  <a:pt x="2713447" y="226521"/>
                  <a:pt x="2727650" y="234102"/>
                  <a:pt x="2742571" y="239697"/>
                </a:cubicBezTo>
                <a:cubicBezTo>
                  <a:pt x="2751333" y="242983"/>
                  <a:pt x="2760206" y="246004"/>
                  <a:pt x="2769204" y="248575"/>
                </a:cubicBezTo>
                <a:cubicBezTo>
                  <a:pt x="2806278" y="259167"/>
                  <a:pt x="2816137" y="259356"/>
                  <a:pt x="2857981" y="266330"/>
                </a:cubicBezTo>
                <a:lnTo>
                  <a:pt x="3266354" y="257452"/>
                </a:lnTo>
                <a:cubicBezTo>
                  <a:pt x="3296075" y="256391"/>
                  <a:pt x="3325396" y="249164"/>
                  <a:pt x="3355130" y="248575"/>
                </a:cubicBezTo>
                <a:lnTo>
                  <a:pt x="4162998" y="239697"/>
                </a:lnTo>
                <a:cubicBezTo>
                  <a:pt x="4186672" y="236738"/>
                  <a:pt x="4210874" y="236605"/>
                  <a:pt x="4234020" y="230819"/>
                </a:cubicBezTo>
                <a:cubicBezTo>
                  <a:pt x="4246859" y="227609"/>
                  <a:pt x="4256691" y="216274"/>
                  <a:pt x="4269530" y="213064"/>
                </a:cubicBezTo>
                <a:cubicBezTo>
                  <a:pt x="4456890" y="166225"/>
                  <a:pt x="4317821" y="213218"/>
                  <a:pt x="4411573" y="186431"/>
                </a:cubicBezTo>
                <a:cubicBezTo>
                  <a:pt x="4420571" y="183860"/>
                  <a:pt x="4429178" y="180015"/>
                  <a:pt x="4438206" y="177553"/>
                </a:cubicBezTo>
                <a:cubicBezTo>
                  <a:pt x="4453242" y="173452"/>
                  <a:pt x="4528969" y="153878"/>
                  <a:pt x="4553616" y="150920"/>
                </a:cubicBezTo>
                <a:cubicBezTo>
                  <a:pt x="4813458" y="119739"/>
                  <a:pt x="4833347" y="131121"/>
                  <a:pt x="5175053" y="124287"/>
                </a:cubicBezTo>
                <a:lnTo>
                  <a:pt x="5361484" y="133165"/>
                </a:lnTo>
                <a:lnTo>
                  <a:pt x="5636691" y="142043"/>
                </a:lnTo>
                <a:cubicBezTo>
                  <a:pt x="5689059" y="144729"/>
                  <a:pt x="5705585" y="151340"/>
                  <a:pt x="5752101" y="159798"/>
                </a:cubicBezTo>
                <a:cubicBezTo>
                  <a:pt x="5769811" y="163018"/>
                  <a:pt x="5787766" y="164904"/>
                  <a:pt x="5805367" y="168676"/>
                </a:cubicBezTo>
                <a:cubicBezTo>
                  <a:pt x="5829228" y="173789"/>
                  <a:pt x="5852460" y="181645"/>
                  <a:pt x="5876389" y="186431"/>
                </a:cubicBezTo>
                <a:cubicBezTo>
                  <a:pt x="5938428" y="198839"/>
                  <a:pt x="5905893" y="192829"/>
                  <a:pt x="5974043" y="204186"/>
                </a:cubicBezTo>
                <a:cubicBezTo>
                  <a:pt x="6041624" y="226714"/>
                  <a:pt x="6008957" y="218272"/>
                  <a:pt x="6071697" y="230819"/>
                </a:cubicBezTo>
                <a:cubicBezTo>
                  <a:pt x="6099577" y="258699"/>
                  <a:pt x="6079150" y="244363"/>
                  <a:pt x="6124963" y="257452"/>
                </a:cubicBezTo>
                <a:cubicBezTo>
                  <a:pt x="6133961" y="260023"/>
                  <a:pt x="6142461" y="264300"/>
                  <a:pt x="6151596" y="266330"/>
                </a:cubicBezTo>
                <a:cubicBezTo>
                  <a:pt x="6199310" y="276934"/>
                  <a:pt x="6280394" y="283726"/>
                  <a:pt x="6320272" y="284085"/>
                </a:cubicBezTo>
                <a:lnTo>
                  <a:pt x="7190284" y="284085"/>
                </a:lnTo>
              </a:path>
            </a:pathLst>
          </a:custGeom>
          <a:ln w="76200">
            <a:solidFill>
              <a:srgbClr val="53802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nchor="ctr"/>
          <a:lstStyle/>
          <a:p>
            <a:r>
              <a:rPr lang="en-US" sz="3200" dirty="0" smtClean="0"/>
              <a:t>Subsurface visualization</a:t>
            </a:r>
            <a:endParaRPr lang="en-US" sz="3200" dirty="0"/>
          </a:p>
        </p:txBody>
      </p:sp>
      <p:sp>
        <p:nvSpPr>
          <p:cNvPr id="14" name="TextBox 13"/>
          <p:cNvSpPr txBox="1"/>
          <p:nvPr/>
        </p:nvSpPr>
        <p:spPr>
          <a:xfrm>
            <a:off x="3048000" y="4807802"/>
            <a:ext cx="4114800" cy="830997"/>
          </a:xfrm>
          <a:prstGeom prst="rect">
            <a:avLst/>
          </a:prstGeom>
          <a:noFill/>
        </p:spPr>
        <p:txBody>
          <a:bodyPr wrap="square" rtlCol="0">
            <a:spAutoFit/>
          </a:bodyPr>
          <a:lstStyle/>
          <a:p>
            <a:r>
              <a:rPr lang="en-US" b="1" i="1" dirty="0" smtClean="0">
                <a:solidFill>
                  <a:srgbClr val="FF0000"/>
                </a:solidFill>
                <a:effectLst>
                  <a:outerShdw blurRad="38100" dist="38100" dir="2700000" algn="tl">
                    <a:srgbClr val="000000">
                      <a:alpha val="43137"/>
                    </a:srgbClr>
                  </a:outerShdw>
                </a:effectLst>
                <a:latin typeface="+mn-lt"/>
              </a:rPr>
              <a:t>Layers of 3D volumes that are largely unseen</a:t>
            </a:r>
            <a:endParaRPr lang="en-US" b="1" i="1" dirty="0">
              <a:solidFill>
                <a:srgbClr val="FF0000"/>
              </a:solidFill>
              <a:effectLst>
                <a:outerShdw blurRad="38100" dist="38100" dir="2700000" algn="tl">
                  <a:srgbClr val="000000">
                    <a:alpha val="43137"/>
                  </a:srgbClr>
                </a:outerShdw>
              </a:effectLst>
              <a:latin typeface="+mn-lt"/>
            </a:endParaRPr>
          </a:p>
        </p:txBody>
      </p:sp>
      <p:pic>
        <p:nvPicPr>
          <p:cNvPr id="1028" name="Picture 4" descr="C:\Documents and Settings\whiteatl.000\Local Settings\Temporary Internet Files\Content.IE5\9YGYG12C\MCj04376730000[1].wmf"/>
          <p:cNvPicPr>
            <a:picLocks noChangeAspect="1" noChangeArrowheads="1"/>
          </p:cNvPicPr>
          <p:nvPr/>
        </p:nvPicPr>
        <p:blipFill>
          <a:blip r:embed="rId4" cstate="print"/>
          <a:srcRect/>
          <a:stretch>
            <a:fillRect/>
          </a:stretch>
        </p:blipFill>
        <p:spPr bwMode="auto">
          <a:xfrm>
            <a:off x="4876800" y="2362199"/>
            <a:ext cx="2130300" cy="2257425"/>
          </a:xfrm>
          <a:prstGeom prst="rect">
            <a:avLst/>
          </a:prstGeom>
          <a:noFill/>
        </p:spPr>
      </p:pic>
      <p:pic>
        <p:nvPicPr>
          <p:cNvPr id="1030" name="Picture 6" descr="C:\Documents and Settings\whiteatl.000\My Documents\My Pictures\Microsoft Clip Organizer\j0078622.wmf"/>
          <p:cNvPicPr>
            <a:picLocks noChangeAspect="1" noChangeArrowheads="1"/>
          </p:cNvPicPr>
          <p:nvPr/>
        </p:nvPicPr>
        <p:blipFill>
          <a:blip r:embed="rId5" cstate="print"/>
          <a:srcRect/>
          <a:stretch>
            <a:fillRect/>
          </a:stretch>
        </p:blipFill>
        <p:spPr bwMode="auto">
          <a:xfrm>
            <a:off x="2971800" y="2438399"/>
            <a:ext cx="997656" cy="2146240"/>
          </a:xfrm>
          <a:prstGeom prst="rect">
            <a:avLst/>
          </a:prstGeom>
          <a:noFill/>
        </p:spPr>
      </p:pic>
      <p:sp>
        <p:nvSpPr>
          <p:cNvPr id="19" name="TextBox 18"/>
          <p:cNvSpPr txBox="1"/>
          <p:nvPr/>
        </p:nvSpPr>
        <p:spPr>
          <a:xfrm rot="1299261">
            <a:off x="1784707" y="4560868"/>
            <a:ext cx="564578" cy="1107996"/>
          </a:xfrm>
          <a:prstGeom prst="rect">
            <a:avLst/>
          </a:prstGeom>
          <a:noFill/>
        </p:spPr>
        <p:txBody>
          <a:bodyPr wrap="none" rtlCol="0">
            <a:spAutoFit/>
          </a:bodyPr>
          <a:lstStyle/>
          <a:p>
            <a:r>
              <a:rPr lang="en-US" sz="6600" dirty="0" smtClean="0"/>
              <a:t>?</a:t>
            </a:r>
            <a:endParaRPr lang="en-US" sz="6600" dirty="0"/>
          </a:p>
        </p:txBody>
      </p:sp>
      <p:sp>
        <p:nvSpPr>
          <p:cNvPr id="20" name="TextBox 19"/>
          <p:cNvSpPr txBox="1"/>
          <p:nvPr/>
        </p:nvSpPr>
        <p:spPr>
          <a:xfrm rot="20863541">
            <a:off x="2625923" y="4543147"/>
            <a:ext cx="564578" cy="1107996"/>
          </a:xfrm>
          <a:prstGeom prst="rect">
            <a:avLst/>
          </a:prstGeom>
          <a:noFill/>
        </p:spPr>
        <p:txBody>
          <a:bodyPr wrap="none" rtlCol="0">
            <a:spAutoFit/>
          </a:bodyPr>
          <a:lstStyle/>
          <a:p>
            <a:r>
              <a:rPr lang="en-US" sz="6600" dirty="0" smtClean="0"/>
              <a:t>?</a:t>
            </a:r>
            <a:endParaRPr lang="en-US" sz="6600" dirty="0"/>
          </a:p>
        </p:txBody>
      </p:sp>
      <p:sp>
        <p:nvSpPr>
          <p:cNvPr id="9" name="Rectangle 8"/>
          <p:cNvSpPr/>
          <p:nvPr/>
        </p:nvSpPr>
        <p:spPr>
          <a:xfrm>
            <a:off x="990600" y="1295400"/>
            <a:ext cx="4572000" cy="830997"/>
          </a:xfrm>
          <a:prstGeom prst="rect">
            <a:avLst/>
          </a:prstGeom>
        </p:spPr>
        <p:txBody>
          <a:bodyPr>
            <a:spAutoFit/>
          </a:bodyPr>
          <a:lstStyle/>
          <a:p>
            <a:r>
              <a:rPr lang="en-US" dirty="0" smtClean="0">
                <a:solidFill>
                  <a:schemeClr val="bg1"/>
                </a:solidFill>
                <a:latin typeface="+mn-lt"/>
              </a:rPr>
              <a:t>Visualizing the subsurface </a:t>
            </a:r>
            <a:r>
              <a:rPr lang="en-US" b="1" dirty="0" smtClean="0">
                <a:solidFill>
                  <a:schemeClr val="accent4"/>
                </a:solidFill>
                <a:latin typeface="+mn-lt"/>
              </a:rPr>
              <a:t>can</a:t>
            </a:r>
            <a:r>
              <a:rPr lang="en-US" b="1" dirty="0" smtClean="0">
                <a:solidFill>
                  <a:schemeClr val="bg1"/>
                </a:solidFill>
                <a:effectLst>
                  <a:outerShdw blurRad="38100" dist="38100" dir="2700000" algn="tl">
                    <a:srgbClr val="000000">
                      <a:alpha val="43137"/>
                    </a:srgbClr>
                  </a:outerShdw>
                </a:effectLst>
                <a:latin typeface="+mn-lt"/>
              </a:rPr>
              <a:t> </a:t>
            </a:r>
            <a:r>
              <a:rPr lang="en-US" b="1" dirty="0" smtClean="0">
                <a:solidFill>
                  <a:schemeClr val="accent4"/>
                </a:solidFill>
                <a:latin typeface="+mn-lt"/>
              </a:rPr>
              <a:t>be </a:t>
            </a:r>
            <a:r>
              <a:rPr lang="en-US" b="1" dirty="0" smtClean="0">
                <a:solidFill>
                  <a:srgbClr val="9BCDFF"/>
                </a:solidFill>
                <a:latin typeface="+mn-lt"/>
              </a:rPr>
              <a:t>challenging</a:t>
            </a:r>
            <a:endParaRPr lang="en-US" b="1" dirty="0">
              <a:solidFill>
                <a:srgbClr val="9BCDFF"/>
              </a:solidFill>
              <a:latin typeface="+mn-lt"/>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1083583" y="3222114"/>
            <a:ext cx="7177827" cy="834981"/>
          </a:xfrm>
          <a:custGeom>
            <a:avLst/>
            <a:gdLst>
              <a:gd name="connsiteX0" fmla="*/ 35511 w 7177827"/>
              <a:gd name="connsiteY0" fmla="*/ 302321 h 834981"/>
              <a:gd name="connsiteX1" fmla="*/ 35511 w 7177827"/>
              <a:gd name="connsiteY1" fmla="*/ 302321 h 834981"/>
              <a:gd name="connsiteX2" fmla="*/ 115410 w 7177827"/>
              <a:gd name="connsiteY2" fmla="*/ 284566 h 834981"/>
              <a:gd name="connsiteX3" fmla="*/ 221942 w 7177827"/>
              <a:gd name="connsiteY3" fmla="*/ 275688 h 834981"/>
              <a:gd name="connsiteX4" fmla="*/ 301841 w 7177827"/>
              <a:gd name="connsiteY4" fmla="*/ 266810 h 834981"/>
              <a:gd name="connsiteX5" fmla="*/ 319597 w 7177827"/>
              <a:gd name="connsiteY5" fmla="*/ 249055 h 834981"/>
              <a:gd name="connsiteX6" fmla="*/ 346230 w 7177827"/>
              <a:gd name="connsiteY6" fmla="*/ 240177 h 834981"/>
              <a:gd name="connsiteX7" fmla="*/ 452762 w 7177827"/>
              <a:gd name="connsiteY7" fmla="*/ 231300 h 834981"/>
              <a:gd name="connsiteX8" fmla="*/ 506028 w 7177827"/>
              <a:gd name="connsiteY8" fmla="*/ 204667 h 834981"/>
              <a:gd name="connsiteX9" fmla="*/ 559294 w 7177827"/>
              <a:gd name="connsiteY9" fmla="*/ 186911 h 834981"/>
              <a:gd name="connsiteX10" fmla="*/ 612560 w 7177827"/>
              <a:gd name="connsiteY10" fmla="*/ 169156 h 834981"/>
              <a:gd name="connsiteX11" fmla="*/ 639193 w 7177827"/>
              <a:gd name="connsiteY11" fmla="*/ 160278 h 834981"/>
              <a:gd name="connsiteX12" fmla="*/ 665826 w 7177827"/>
              <a:gd name="connsiteY12" fmla="*/ 142523 h 834981"/>
              <a:gd name="connsiteX13" fmla="*/ 745725 w 7177827"/>
              <a:gd name="connsiteY13" fmla="*/ 124768 h 834981"/>
              <a:gd name="connsiteX14" fmla="*/ 852257 w 7177827"/>
              <a:gd name="connsiteY14" fmla="*/ 107012 h 834981"/>
              <a:gd name="connsiteX15" fmla="*/ 958789 w 7177827"/>
              <a:gd name="connsiteY15" fmla="*/ 98135 h 834981"/>
              <a:gd name="connsiteX16" fmla="*/ 1012055 w 7177827"/>
              <a:gd name="connsiteY16" fmla="*/ 80379 h 834981"/>
              <a:gd name="connsiteX17" fmla="*/ 1056443 w 7177827"/>
              <a:gd name="connsiteY17" fmla="*/ 71502 h 834981"/>
              <a:gd name="connsiteX18" fmla="*/ 1109709 w 7177827"/>
              <a:gd name="connsiteY18" fmla="*/ 53746 h 834981"/>
              <a:gd name="connsiteX19" fmla="*/ 1127464 w 7177827"/>
              <a:gd name="connsiteY19" fmla="*/ 27113 h 834981"/>
              <a:gd name="connsiteX20" fmla="*/ 1278385 w 7177827"/>
              <a:gd name="connsiteY20" fmla="*/ 480 h 834981"/>
              <a:gd name="connsiteX21" fmla="*/ 1305018 w 7177827"/>
              <a:gd name="connsiteY21" fmla="*/ 9358 h 834981"/>
              <a:gd name="connsiteX22" fmla="*/ 1278385 w 7177827"/>
              <a:gd name="connsiteY22" fmla="*/ 18236 h 834981"/>
              <a:gd name="connsiteX23" fmla="*/ 1491449 w 7177827"/>
              <a:gd name="connsiteY23" fmla="*/ 9358 h 834981"/>
              <a:gd name="connsiteX24" fmla="*/ 1615736 w 7177827"/>
              <a:gd name="connsiteY24" fmla="*/ 9358 h 834981"/>
              <a:gd name="connsiteX25" fmla="*/ 1713391 w 7177827"/>
              <a:gd name="connsiteY25" fmla="*/ 35991 h 834981"/>
              <a:gd name="connsiteX26" fmla="*/ 1784412 w 7177827"/>
              <a:gd name="connsiteY26" fmla="*/ 44869 h 834981"/>
              <a:gd name="connsiteX27" fmla="*/ 1837678 w 7177827"/>
              <a:gd name="connsiteY27" fmla="*/ 62624 h 834981"/>
              <a:gd name="connsiteX28" fmla="*/ 1890944 w 7177827"/>
              <a:gd name="connsiteY28" fmla="*/ 89257 h 834981"/>
              <a:gd name="connsiteX29" fmla="*/ 1935332 w 7177827"/>
              <a:gd name="connsiteY29" fmla="*/ 80379 h 834981"/>
              <a:gd name="connsiteX30" fmla="*/ 2024109 w 7177827"/>
              <a:gd name="connsiteY30" fmla="*/ 107012 h 834981"/>
              <a:gd name="connsiteX31" fmla="*/ 2299317 w 7177827"/>
              <a:gd name="connsiteY31" fmla="*/ 124768 h 834981"/>
              <a:gd name="connsiteX32" fmla="*/ 2334828 w 7177827"/>
              <a:gd name="connsiteY32" fmla="*/ 133645 h 834981"/>
              <a:gd name="connsiteX33" fmla="*/ 2494626 w 7177827"/>
              <a:gd name="connsiteY33" fmla="*/ 142523 h 834981"/>
              <a:gd name="connsiteX34" fmla="*/ 2521259 w 7177827"/>
              <a:gd name="connsiteY34" fmla="*/ 160278 h 834981"/>
              <a:gd name="connsiteX35" fmla="*/ 2556769 w 7177827"/>
              <a:gd name="connsiteY35" fmla="*/ 169156 h 834981"/>
              <a:gd name="connsiteX36" fmla="*/ 2583402 w 7177827"/>
              <a:gd name="connsiteY36" fmla="*/ 178034 h 834981"/>
              <a:gd name="connsiteX37" fmla="*/ 2601158 w 7177827"/>
              <a:gd name="connsiteY37" fmla="*/ 195789 h 834981"/>
              <a:gd name="connsiteX38" fmla="*/ 2681057 w 7177827"/>
              <a:gd name="connsiteY38" fmla="*/ 213544 h 834981"/>
              <a:gd name="connsiteX39" fmla="*/ 2734323 w 7177827"/>
              <a:gd name="connsiteY39" fmla="*/ 231300 h 834981"/>
              <a:gd name="connsiteX40" fmla="*/ 2760956 w 7177827"/>
              <a:gd name="connsiteY40" fmla="*/ 240177 h 834981"/>
              <a:gd name="connsiteX41" fmla="*/ 2805344 w 7177827"/>
              <a:gd name="connsiteY41" fmla="*/ 249055 h 834981"/>
              <a:gd name="connsiteX42" fmla="*/ 2858610 w 7177827"/>
              <a:gd name="connsiteY42" fmla="*/ 275688 h 834981"/>
              <a:gd name="connsiteX43" fmla="*/ 2885243 w 7177827"/>
              <a:gd name="connsiteY43" fmla="*/ 266810 h 834981"/>
              <a:gd name="connsiteX44" fmla="*/ 2947387 w 7177827"/>
              <a:gd name="connsiteY44" fmla="*/ 257933 h 834981"/>
              <a:gd name="connsiteX45" fmla="*/ 3107185 w 7177827"/>
              <a:gd name="connsiteY45" fmla="*/ 249055 h 834981"/>
              <a:gd name="connsiteX46" fmla="*/ 3204839 w 7177827"/>
              <a:gd name="connsiteY46" fmla="*/ 240177 h 834981"/>
              <a:gd name="connsiteX47" fmla="*/ 3320249 w 7177827"/>
              <a:gd name="connsiteY47" fmla="*/ 249055 h 834981"/>
              <a:gd name="connsiteX48" fmla="*/ 3382393 w 7177827"/>
              <a:gd name="connsiteY48" fmla="*/ 266810 h 834981"/>
              <a:gd name="connsiteX49" fmla="*/ 3444536 w 7177827"/>
              <a:gd name="connsiteY49" fmla="*/ 257933 h 834981"/>
              <a:gd name="connsiteX50" fmla="*/ 3471169 w 7177827"/>
              <a:gd name="connsiteY50" fmla="*/ 249055 h 834981"/>
              <a:gd name="connsiteX51" fmla="*/ 3808521 w 7177827"/>
              <a:gd name="connsiteY51" fmla="*/ 240177 h 834981"/>
              <a:gd name="connsiteX52" fmla="*/ 4083729 w 7177827"/>
              <a:gd name="connsiteY52" fmla="*/ 231300 h 834981"/>
              <a:gd name="connsiteX53" fmla="*/ 4154750 w 7177827"/>
              <a:gd name="connsiteY53" fmla="*/ 222422 h 834981"/>
              <a:gd name="connsiteX54" fmla="*/ 4181383 w 7177827"/>
              <a:gd name="connsiteY54" fmla="*/ 213544 h 834981"/>
              <a:gd name="connsiteX55" fmla="*/ 4208016 w 7177827"/>
              <a:gd name="connsiteY55" fmla="*/ 222422 h 834981"/>
              <a:gd name="connsiteX56" fmla="*/ 4279037 w 7177827"/>
              <a:gd name="connsiteY56" fmla="*/ 213544 h 834981"/>
              <a:gd name="connsiteX57" fmla="*/ 4332303 w 7177827"/>
              <a:gd name="connsiteY57" fmla="*/ 195789 h 834981"/>
              <a:gd name="connsiteX58" fmla="*/ 4456591 w 7177827"/>
              <a:gd name="connsiteY58" fmla="*/ 186911 h 834981"/>
              <a:gd name="connsiteX59" fmla="*/ 4483224 w 7177827"/>
              <a:gd name="connsiteY59" fmla="*/ 178034 h 834981"/>
              <a:gd name="connsiteX60" fmla="*/ 4572000 w 7177827"/>
              <a:gd name="connsiteY60" fmla="*/ 169156 h 834981"/>
              <a:gd name="connsiteX61" fmla="*/ 4607511 w 7177827"/>
              <a:gd name="connsiteY61" fmla="*/ 133645 h 834981"/>
              <a:gd name="connsiteX62" fmla="*/ 4669655 w 7177827"/>
              <a:gd name="connsiteY62" fmla="*/ 124768 h 834981"/>
              <a:gd name="connsiteX63" fmla="*/ 4847208 w 7177827"/>
              <a:gd name="connsiteY63" fmla="*/ 133645 h 834981"/>
              <a:gd name="connsiteX64" fmla="*/ 4873841 w 7177827"/>
              <a:gd name="connsiteY64" fmla="*/ 124768 h 834981"/>
              <a:gd name="connsiteX65" fmla="*/ 5078028 w 7177827"/>
              <a:gd name="connsiteY65" fmla="*/ 107012 h 834981"/>
              <a:gd name="connsiteX66" fmla="*/ 5113538 w 7177827"/>
              <a:gd name="connsiteY66" fmla="*/ 115890 h 834981"/>
              <a:gd name="connsiteX67" fmla="*/ 5122416 w 7177827"/>
              <a:gd name="connsiteY67" fmla="*/ 142523 h 834981"/>
              <a:gd name="connsiteX68" fmla="*/ 5175682 w 7177827"/>
              <a:gd name="connsiteY68" fmla="*/ 124768 h 834981"/>
              <a:gd name="connsiteX69" fmla="*/ 5291092 w 7177827"/>
              <a:gd name="connsiteY69" fmla="*/ 115890 h 834981"/>
              <a:gd name="connsiteX70" fmla="*/ 5362113 w 7177827"/>
              <a:gd name="connsiteY70" fmla="*/ 124768 h 834981"/>
              <a:gd name="connsiteX71" fmla="*/ 5388746 w 7177827"/>
              <a:gd name="connsiteY71" fmla="*/ 133645 h 834981"/>
              <a:gd name="connsiteX72" fmla="*/ 5717220 w 7177827"/>
              <a:gd name="connsiteY72" fmla="*/ 151401 h 834981"/>
              <a:gd name="connsiteX73" fmla="*/ 5743853 w 7177827"/>
              <a:gd name="connsiteY73" fmla="*/ 169156 h 834981"/>
              <a:gd name="connsiteX74" fmla="*/ 5859263 w 7177827"/>
              <a:gd name="connsiteY74" fmla="*/ 178034 h 834981"/>
              <a:gd name="connsiteX75" fmla="*/ 5885896 w 7177827"/>
              <a:gd name="connsiteY75" fmla="*/ 186911 h 834981"/>
              <a:gd name="connsiteX76" fmla="*/ 5956917 w 7177827"/>
              <a:gd name="connsiteY76" fmla="*/ 204667 h 834981"/>
              <a:gd name="connsiteX77" fmla="*/ 6010183 w 7177827"/>
              <a:gd name="connsiteY77" fmla="*/ 222422 h 834981"/>
              <a:gd name="connsiteX78" fmla="*/ 6036816 w 7177827"/>
              <a:gd name="connsiteY78" fmla="*/ 213544 h 834981"/>
              <a:gd name="connsiteX79" fmla="*/ 6098960 w 7177827"/>
              <a:gd name="connsiteY79" fmla="*/ 231300 h 834981"/>
              <a:gd name="connsiteX80" fmla="*/ 6125593 w 7177827"/>
              <a:gd name="connsiteY80" fmla="*/ 249055 h 834981"/>
              <a:gd name="connsiteX81" fmla="*/ 6196614 w 7177827"/>
              <a:gd name="connsiteY81" fmla="*/ 257933 h 834981"/>
              <a:gd name="connsiteX82" fmla="*/ 6205492 w 7177827"/>
              <a:gd name="connsiteY82" fmla="*/ 266810 h 834981"/>
              <a:gd name="connsiteX83" fmla="*/ 6258758 w 7177827"/>
              <a:gd name="connsiteY83" fmla="*/ 275688 h 834981"/>
              <a:gd name="connsiteX84" fmla="*/ 6285391 w 7177827"/>
              <a:gd name="connsiteY84" fmla="*/ 293443 h 834981"/>
              <a:gd name="connsiteX85" fmla="*/ 6312024 w 7177827"/>
              <a:gd name="connsiteY85" fmla="*/ 284566 h 834981"/>
              <a:gd name="connsiteX86" fmla="*/ 6356412 w 7177827"/>
              <a:gd name="connsiteY86" fmla="*/ 275688 h 834981"/>
              <a:gd name="connsiteX87" fmla="*/ 6427433 w 7177827"/>
              <a:gd name="connsiteY87" fmla="*/ 293443 h 834981"/>
              <a:gd name="connsiteX88" fmla="*/ 6454066 w 7177827"/>
              <a:gd name="connsiteY88" fmla="*/ 302321 h 834981"/>
              <a:gd name="connsiteX89" fmla="*/ 6640497 w 7177827"/>
              <a:gd name="connsiteY89" fmla="*/ 293443 h 834981"/>
              <a:gd name="connsiteX90" fmla="*/ 6871317 w 7177827"/>
              <a:gd name="connsiteY90" fmla="*/ 275688 h 834981"/>
              <a:gd name="connsiteX91" fmla="*/ 7004482 w 7177827"/>
              <a:gd name="connsiteY91" fmla="*/ 284566 h 834981"/>
              <a:gd name="connsiteX92" fmla="*/ 7164280 w 7177827"/>
              <a:gd name="connsiteY92" fmla="*/ 284566 h 834981"/>
              <a:gd name="connsiteX93" fmla="*/ 7173158 w 7177827"/>
              <a:gd name="connsiteY93" fmla="*/ 337832 h 834981"/>
              <a:gd name="connsiteX94" fmla="*/ 7155402 w 7177827"/>
              <a:gd name="connsiteY94" fmla="*/ 559773 h 834981"/>
              <a:gd name="connsiteX95" fmla="*/ 7146525 w 7177827"/>
              <a:gd name="connsiteY95" fmla="*/ 604162 h 834981"/>
              <a:gd name="connsiteX96" fmla="*/ 7137647 w 7177827"/>
              <a:gd name="connsiteY96" fmla="*/ 657428 h 834981"/>
              <a:gd name="connsiteX97" fmla="*/ 7146525 w 7177827"/>
              <a:gd name="connsiteY97" fmla="*/ 692938 h 834981"/>
              <a:gd name="connsiteX98" fmla="*/ 7164280 w 7177827"/>
              <a:gd name="connsiteY98" fmla="*/ 710694 h 834981"/>
              <a:gd name="connsiteX99" fmla="*/ 7155402 w 7177827"/>
              <a:gd name="connsiteY99" fmla="*/ 834981 h 834981"/>
              <a:gd name="connsiteX100" fmla="*/ 6844684 w 7177827"/>
              <a:gd name="connsiteY100" fmla="*/ 817226 h 834981"/>
              <a:gd name="connsiteX101" fmla="*/ 6489577 w 7177827"/>
              <a:gd name="connsiteY101" fmla="*/ 808348 h 834981"/>
              <a:gd name="connsiteX102" fmla="*/ 6391923 w 7177827"/>
              <a:gd name="connsiteY102" fmla="*/ 799470 h 834981"/>
              <a:gd name="connsiteX103" fmla="*/ 6365290 w 7177827"/>
              <a:gd name="connsiteY103" fmla="*/ 790593 h 834981"/>
              <a:gd name="connsiteX104" fmla="*/ 6285391 w 7177827"/>
              <a:gd name="connsiteY104" fmla="*/ 781715 h 834981"/>
              <a:gd name="connsiteX105" fmla="*/ 6223247 w 7177827"/>
              <a:gd name="connsiteY105" fmla="*/ 772837 h 834981"/>
              <a:gd name="connsiteX106" fmla="*/ 6036816 w 7177827"/>
              <a:gd name="connsiteY106" fmla="*/ 763960 h 834981"/>
              <a:gd name="connsiteX107" fmla="*/ 5930284 w 7177827"/>
              <a:gd name="connsiteY107" fmla="*/ 755082 h 834981"/>
              <a:gd name="connsiteX108" fmla="*/ 5841507 w 7177827"/>
              <a:gd name="connsiteY108" fmla="*/ 737327 h 834981"/>
              <a:gd name="connsiteX109" fmla="*/ 5699464 w 7177827"/>
              <a:gd name="connsiteY109" fmla="*/ 719571 h 834981"/>
              <a:gd name="connsiteX110" fmla="*/ 5672831 w 7177827"/>
              <a:gd name="connsiteY110" fmla="*/ 692938 h 834981"/>
              <a:gd name="connsiteX111" fmla="*/ 5646198 w 7177827"/>
              <a:gd name="connsiteY111" fmla="*/ 684061 h 834981"/>
              <a:gd name="connsiteX112" fmla="*/ 5521911 w 7177827"/>
              <a:gd name="connsiteY112" fmla="*/ 666305 h 834981"/>
              <a:gd name="connsiteX113" fmla="*/ 5069150 w 7177827"/>
              <a:gd name="connsiteY113" fmla="*/ 657428 h 834981"/>
              <a:gd name="connsiteX114" fmla="*/ 4154750 w 7177827"/>
              <a:gd name="connsiteY114" fmla="*/ 657428 h 834981"/>
              <a:gd name="connsiteX115" fmla="*/ 3417903 w 7177827"/>
              <a:gd name="connsiteY115" fmla="*/ 648550 h 834981"/>
              <a:gd name="connsiteX116" fmla="*/ 3107185 w 7177827"/>
              <a:gd name="connsiteY116" fmla="*/ 639672 h 834981"/>
              <a:gd name="connsiteX117" fmla="*/ 2290439 w 7177827"/>
              <a:gd name="connsiteY117" fmla="*/ 630795 h 834981"/>
              <a:gd name="connsiteX118" fmla="*/ 2201663 w 7177827"/>
              <a:gd name="connsiteY118" fmla="*/ 621917 h 834981"/>
              <a:gd name="connsiteX119" fmla="*/ 1775534 w 7177827"/>
              <a:gd name="connsiteY119" fmla="*/ 604162 h 834981"/>
              <a:gd name="connsiteX120" fmla="*/ 1740024 w 7177827"/>
              <a:gd name="connsiteY120" fmla="*/ 595284 h 834981"/>
              <a:gd name="connsiteX121" fmla="*/ 1358284 w 7177827"/>
              <a:gd name="connsiteY121" fmla="*/ 577529 h 834981"/>
              <a:gd name="connsiteX122" fmla="*/ 1278385 w 7177827"/>
              <a:gd name="connsiteY122" fmla="*/ 568651 h 834981"/>
              <a:gd name="connsiteX123" fmla="*/ 1056443 w 7177827"/>
              <a:gd name="connsiteY123" fmla="*/ 559773 h 834981"/>
              <a:gd name="connsiteX124" fmla="*/ 772358 w 7177827"/>
              <a:gd name="connsiteY124" fmla="*/ 542018 h 834981"/>
              <a:gd name="connsiteX125" fmla="*/ 710214 w 7177827"/>
              <a:gd name="connsiteY125" fmla="*/ 533140 h 834981"/>
              <a:gd name="connsiteX126" fmla="*/ 683581 w 7177827"/>
              <a:gd name="connsiteY126" fmla="*/ 524263 h 834981"/>
              <a:gd name="connsiteX127" fmla="*/ 648070 w 7177827"/>
              <a:gd name="connsiteY127" fmla="*/ 506507 h 834981"/>
              <a:gd name="connsiteX128" fmla="*/ 603682 w 7177827"/>
              <a:gd name="connsiteY128" fmla="*/ 497630 h 834981"/>
              <a:gd name="connsiteX129" fmla="*/ 532661 w 7177827"/>
              <a:gd name="connsiteY129" fmla="*/ 470997 h 834981"/>
              <a:gd name="connsiteX130" fmla="*/ 488272 w 7177827"/>
              <a:gd name="connsiteY130" fmla="*/ 462119 h 834981"/>
              <a:gd name="connsiteX131" fmla="*/ 346230 w 7177827"/>
              <a:gd name="connsiteY131" fmla="*/ 435486 h 834981"/>
              <a:gd name="connsiteX132" fmla="*/ 62144 w 7177827"/>
              <a:gd name="connsiteY132" fmla="*/ 417731 h 834981"/>
              <a:gd name="connsiteX133" fmla="*/ 26633 w 7177827"/>
              <a:gd name="connsiteY133" fmla="*/ 408853 h 834981"/>
              <a:gd name="connsiteX134" fmla="*/ 17756 w 7177827"/>
              <a:gd name="connsiteY134" fmla="*/ 364465 h 834981"/>
              <a:gd name="connsiteX135" fmla="*/ 0 w 7177827"/>
              <a:gd name="connsiteY135" fmla="*/ 346709 h 834981"/>
              <a:gd name="connsiteX136" fmla="*/ 8878 w 7177827"/>
              <a:gd name="connsiteY136" fmla="*/ 311199 h 834981"/>
              <a:gd name="connsiteX137" fmla="*/ 35511 w 7177827"/>
              <a:gd name="connsiteY137" fmla="*/ 302321 h 83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177827" h="834981">
                <a:moveTo>
                  <a:pt x="35511" y="302321"/>
                </a:moveTo>
                <a:lnTo>
                  <a:pt x="35511" y="302321"/>
                </a:lnTo>
                <a:cubicBezTo>
                  <a:pt x="62144" y="296403"/>
                  <a:pt x="88402" y="288424"/>
                  <a:pt x="115410" y="284566"/>
                </a:cubicBezTo>
                <a:cubicBezTo>
                  <a:pt x="150686" y="279527"/>
                  <a:pt x="186469" y="279067"/>
                  <a:pt x="221942" y="275688"/>
                </a:cubicBezTo>
                <a:cubicBezTo>
                  <a:pt x="248618" y="273147"/>
                  <a:pt x="275208" y="269769"/>
                  <a:pt x="301841" y="266810"/>
                </a:cubicBezTo>
                <a:cubicBezTo>
                  <a:pt x="307760" y="260892"/>
                  <a:pt x="312420" y="253361"/>
                  <a:pt x="319597" y="249055"/>
                </a:cubicBezTo>
                <a:cubicBezTo>
                  <a:pt x="327621" y="244240"/>
                  <a:pt x="336954" y="241414"/>
                  <a:pt x="346230" y="240177"/>
                </a:cubicBezTo>
                <a:cubicBezTo>
                  <a:pt x="381551" y="235468"/>
                  <a:pt x="417251" y="234259"/>
                  <a:pt x="452762" y="231300"/>
                </a:cubicBezTo>
                <a:cubicBezTo>
                  <a:pt x="549893" y="198922"/>
                  <a:pt x="402770" y="250560"/>
                  <a:pt x="506028" y="204667"/>
                </a:cubicBezTo>
                <a:cubicBezTo>
                  <a:pt x="523131" y="197066"/>
                  <a:pt x="541539" y="192829"/>
                  <a:pt x="559294" y="186911"/>
                </a:cubicBezTo>
                <a:lnTo>
                  <a:pt x="612560" y="169156"/>
                </a:lnTo>
                <a:cubicBezTo>
                  <a:pt x="621438" y="166197"/>
                  <a:pt x="631407" y="165469"/>
                  <a:pt x="639193" y="160278"/>
                </a:cubicBezTo>
                <a:cubicBezTo>
                  <a:pt x="648071" y="154360"/>
                  <a:pt x="656283" y="147295"/>
                  <a:pt x="665826" y="142523"/>
                </a:cubicBezTo>
                <a:cubicBezTo>
                  <a:pt x="687683" y="131594"/>
                  <a:pt x="725262" y="128178"/>
                  <a:pt x="745725" y="124768"/>
                </a:cubicBezTo>
                <a:cubicBezTo>
                  <a:pt x="795702" y="108108"/>
                  <a:pt x="769006" y="114941"/>
                  <a:pt x="852257" y="107012"/>
                </a:cubicBezTo>
                <a:cubicBezTo>
                  <a:pt x="887730" y="103634"/>
                  <a:pt x="923278" y="101094"/>
                  <a:pt x="958789" y="98135"/>
                </a:cubicBezTo>
                <a:cubicBezTo>
                  <a:pt x="976544" y="92216"/>
                  <a:pt x="993703" y="84049"/>
                  <a:pt x="1012055" y="80379"/>
                </a:cubicBezTo>
                <a:cubicBezTo>
                  <a:pt x="1026851" y="77420"/>
                  <a:pt x="1041886" y="75472"/>
                  <a:pt x="1056443" y="71502"/>
                </a:cubicBezTo>
                <a:cubicBezTo>
                  <a:pt x="1074499" y="66578"/>
                  <a:pt x="1109709" y="53746"/>
                  <a:pt x="1109709" y="53746"/>
                </a:cubicBezTo>
                <a:cubicBezTo>
                  <a:pt x="1115627" y="44868"/>
                  <a:pt x="1118416" y="32768"/>
                  <a:pt x="1127464" y="27113"/>
                </a:cubicBezTo>
                <a:cubicBezTo>
                  <a:pt x="1165715" y="3206"/>
                  <a:pt x="1242468" y="3745"/>
                  <a:pt x="1278385" y="480"/>
                </a:cubicBezTo>
                <a:cubicBezTo>
                  <a:pt x="1287263" y="3439"/>
                  <a:pt x="1305018" y="0"/>
                  <a:pt x="1305018" y="9358"/>
                </a:cubicBezTo>
                <a:cubicBezTo>
                  <a:pt x="1305018" y="18716"/>
                  <a:pt x="1269027" y="18236"/>
                  <a:pt x="1278385" y="18236"/>
                </a:cubicBezTo>
                <a:cubicBezTo>
                  <a:pt x="1349468" y="18236"/>
                  <a:pt x="1420428" y="12317"/>
                  <a:pt x="1491449" y="9358"/>
                </a:cubicBezTo>
                <a:cubicBezTo>
                  <a:pt x="1657168" y="33033"/>
                  <a:pt x="1450019" y="9358"/>
                  <a:pt x="1615736" y="9358"/>
                </a:cubicBezTo>
                <a:cubicBezTo>
                  <a:pt x="1668895" y="9358"/>
                  <a:pt x="1657695" y="29029"/>
                  <a:pt x="1713391" y="35991"/>
                </a:cubicBezTo>
                <a:lnTo>
                  <a:pt x="1784412" y="44869"/>
                </a:lnTo>
                <a:cubicBezTo>
                  <a:pt x="1802167" y="50787"/>
                  <a:pt x="1822105" y="52243"/>
                  <a:pt x="1837678" y="62624"/>
                </a:cubicBezTo>
                <a:cubicBezTo>
                  <a:pt x="1872097" y="85570"/>
                  <a:pt x="1854189" y="77005"/>
                  <a:pt x="1890944" y="89257"/>
                </a:cubicBezTo>
                <a:cubicBezTo>
                  <a:pt x="1905740" y="86298"/>
                  <a:pt x="1920243" y="80379"/>
                  <a:pt x="1935332" y="80379"/>
                </a:cubicBezTo>
                <a:cubicBezTo>
                  <a:pt x="1954804" y="80379"/>
                  <a:pt x="2011722" y="105980"/>
                  <a:pt x="2024109" y="107012"/>
                </a:cubicBezTo>
                <a:cubicBezTo>
                  <a:pt x="2186750" y="120566"/>
                  <a:pt x="2095056" y="114017"/>
                  <a:pt x="2299317" y="124768"/>
                </a:cubicBezTo>
                <a:cubicBezTo>
                  <a:pt x="2311154" y="127727"/>
                  <a:pt x="2322677" y="132540"/>
                  <a:pt x="2334828" y="133645"/>
                </a:cubicBezTo>
                <a:cubicBezTo>
                  <a:pt x="2387957" y="138475"/>
                  <a:pt x="2441814" y="134978"/>
                  <a:pt x="2494626" y="142523"/>
                </a:cubicBezTo>
                <a:cubicBezTo>
                  <a:pt x="2505188" y="144032"/>
                  <a:pt x="2511452" y="156075"/>
                  <a:pt x="2521259" y="160278"/>
                </a:cubicBezTo>
                <a:cubicBezTo>
                  <a:pt x="2532473" y="165084"/>
                  <a:pt x="2545037" y="165804"/>
                  <a:pt x="2556769" y="169156"/>
                </a:cubicBezTo>
                <a:cubicBezTo>
                  <a:pt x="2565767" y="171727"/>
                  <a:pt x="2574524" y="175075"/>
                  <a:pt x="2583402" y="178034"/>
                </a:cubicBezTo>
                <a:cubicBezTo>
                  <a:pt x="2589321" y="183952"/>
                  <a:pt x="2593981" y="191483"/>
                  <a:pt x="2601158" y="195789"/>
                </a:cubicBezTo>
                <a:cubicBezTo>
                  <a:pt x="2617972" y="205877"/>
                  <a:pt x="2670295" y="211750"/>
                  <a:pt x="2681057" y="213544"/>
                </a:cubicBezTo>
                <a:lnTo>
                  <a:pt x="2734323" y="231300"/>
                </a:lnTo>
                <a:cubicBezTo>
                  <a:pt x="2743201" y="234259"/>
                  <a:pt x="2751780" y="238342"/>
                  <a:pt x="2760956" y="240177"/>
                </a:cubicBezTo>
                <a:lnTo>
                  <a:pt x="2805344" y="249055"/>
                </a:lnTo>
                <a:cubicBezTo>
                  <a:pt x="2818809" y="258031"/>
                  <a:pt x="2840234" y="275688"/>
                  <a:pt x="2858610" y="275688"/>
                </a:cubicBezTo>
                <a:cubicBezTo>
                  <a:pt x="2867968" y="275688"/>
                  <a:pt x="2876067" y="268645"/>
                  <a:pt x="2885243" y="266810"/>
                </a:cubicBezTo>
                <a:cubicBezTo>
                  <a:pt x="2905762" y="262706"/>
                  <a:pt x="2926529" y="259602"/>
                  <a:pt x="2947387" y="257933"/>
                </a:cubicBezTo>
                <a:cubicBezTo>
                  <a:pt x="3000565" y="253679"/>
                  <a:pt x="3053963" y="252726"/>
                  <a:pt x="3107185" y="249055"/>
                </a:cubicBezTo>
                <a:cubicBezTo>
                  <a:pt x="3139793" y="246806"/>
                  <a:pt x="3172288" y="243136"/>
                  <a:pt x="3204839" y="240177"/>
                </a:cubicBezTo>
                <a:cubicBezTo>
                  <a:pt x="3243309" y="243136"/>
                  <a:pt x="3281930" y="244547"/>
                  <a:pt x="3320249" y="249055"/>
                </a:cubicBezTo>
                <a:cubicBezTo>
                  <a:pt x="3337472" y="251081"/>
                  <a:pt x="3365173" y="261070"/>
                  <a:pt x="3382393" y="266810"/>
                </a:cubicBezTo>
                <a:cubicBezTo>
                  <a:pt x="3403107" y="263851"/>
                  <a:pt x="3424018" y="262037"/>
                  <a:pt x="3444536" y="257933"/>
                </a:cubicBezTo>
                <a:cubicBezTo>
                  <a:pt x="3453712" y="256098"/>
                  <a:pt x="3461822" y="249511"/>
                  <a:pt x="3471169" y="249055"/>
                </a:cubicBezTo>
                <a:cubicBezTo>
                  <a:pt x="3583525" y="243574"/>
                  <a:pt x="3696079" y="243436"/>
                  <a:pt x="3808521" y="240177"/>
                </a:cubicBezTo>
                <a:lnTo>
                  <a:pt x="4083729" y="231300"/>
                </a:lnTo>
                <a:cubicBezTo>
                  <a:pt x="4107403" y="228341"/>
                  <a:pt x="4131277" y="226690"/>
                  <a:pt x="4154750" y="222422"/>
                </a:cubicBezTo>
                <a:cubicBezTo>
                  <a:pt x="4163957" y="220748"/>
                  <a:pt x="4172025" y="213544"/>
                  <a:pt x="4181383" y="213544"/>
                </a:cubicBezTo>
                <a:cubicBezTo>
                  <a:pt x="4190741" y="213544"/>
                  <a:pt x="4199138" y="219463"/>
                  <a:pt x="4208016" y="222422"/>
                </a:cubicBezTo>
                <a:cubicBezTo>
                  <a:pt x="4231690" y="219463"/>
                  <a:pt x="4255709" y="218543"/>
                  <a:pt x="4279037" y="213544"/>
                </a:cubicBezTo>
                <a:cubicBezTo>
                  <a:pt x="4297337" y="209623"/>
                  <a:pt x="4313635" y="197122"/>
                  <a:pt x="4332303" y="195789"/>
                </a:cubicBezTo>
                <a:lnTo>
                  <a:pt x="4456591" y="186911"/>
                </a:lnTo>
                <a:cubicBezTo>
                  <a:pt x="4465469" y="183952"/>
                  <a:pt x="4473975" y="179457"/>
                  <a:pt x="4483224" y="178034"/>
                </a:cubicBezTo>
                <a:cubicBezTo>
                  <a:pt x="4512618" y="173512"/>
                  <a:pt x="4543993" y="179159"/>
                  <a:pt x="4572000" y="169156"/>
                </a:cubicBezTo>
                <a:cubicBezTo>
                  <a:pt x="4587765" y="163526"/>
                  <a:pt x="4590939" y="136012"/>
                  <a:pt x="4607511" y="133645"/>
                </a:cubicBezTo>
                <a:lnTo>
                  <a:pt x="4669655" y="124768"/>
                </a:lnTo>
                <a:cubicBezTo>
                  <a:pt x="4728839" y="127727"/>
                  <a:pt x="4787950" y="133645"/>
                  <a:pt x="4847208" y="133645"/>
                </a:cubicBezTo>
                <a:cubicBezTo>
                  <a:pt x="4856566" y="133645"/>
                  <a:pt x="4864592" y="126191"/>
                  <a:pt x="4873841" y="124768"/>
                </a:cubicBezTo>
                <a:cubicBezTo>
                  <a:pt x="4911996" y="118898"/>
                  <a:pt x="5048450" y="109287"/>
                  <a:pt x="5078028" y="107012"/>
                </a:cubicBezTo>
                <a:cubicBezTo>
                  <a:pt x="5089865" y="109971"/>
                  <a:pt x="5104011" y="108268"/>
                  <a:pt x="5113538" y="115890"/>
                </a:cubicBezTo>
                <a:cubicBezTo>
                  <a:pt x="5120845" y="121736"/>
                  <a:pt x="5113152" y="141200"/>
                  <a:pt x="5122416" y="142523"/>
                </a:cubicBezTo>
                <a:cubicBezTo>
                  <a:pt x="5140944" y="145170"/>
                  <a:pt x="5157021" y="126203"/>
                  <a:pt x="5175682" y="124768"/>
                </a:cubicBezTo>
                <a:lnTo>
                  <a:pt x="5291092" y="115890"/>
                </a:lnTo>
                <a:cubicBezTo>
                  <a:pt x="5314766" y="118849"/>
                  <a:pt x="5338640" y="120500"/>
                  <a:pt x="5362113" y="124768"/>
                </a:cubicBezTo>
                <a:cubicBezTo>
                  <a:pt x="5371320" y="126442"/>
                  <a:pt x="5379414" y="132945"/>
                  <a:pt x="5388746" y="133645"/>
                </a:cubicBezTo>
                <a:cubicBezTo>
                  <a:pt x="5498090" y="141846"/>
                  <a:pt x="5717220" y="151401"/>
                  <a:pt x="5717220" y="151401"/>
                </a:cubicBezTo>
                <a:cubicBezTo>
                  <a:pt x="5726098" y="157319"/>
                  <a:pt x="5733366" y="167190"/>
                  <a:pt x="5743853" y="169156"/>
                </a:cubicBezTo>
                <a:cubicBezTo>
                  <a:pt x="5781776" y="176267"/>
                  <a:pt x="5820977" y="173248"/>
                  <a:pt x="5859263" y="178034"/>
                </a:cubicBezTo>
                <a:cubicBezTo>
                  <a:pt x="5868549" y="179195"/>
                  <a:pt x="5876868" y="184449"/>
                  <a:pt x="5885896" y="186911"/>
                </a:cubicBezTo>
                <a:cubicBezTo>
                  <a:pt x="5909438" y="193332"/>
                  <a:pt x="5933767" y="196950"/>
                  <a:pt x="5956917" y="204667"/>
                </a:cubicBezTo>
                <a:lnTo>
                  <a:pt x="6010183" y="222422"/>
                </a:lnTo>
                <a:cubicBezTo>
                  <a:pt x="6019061" y="219463"/>
                  <a:pt x="6027458" y="213544"/>
                  <a:pt x="6036816" y="213544"/>
                </a:cubicBezTo>
                <a:cubicBezTo>
                  <a:pt x="6042505" y="213544"/>
                  <a:pt x="6090587" y="227113"/>
                  <a:pt x="6098960" y="231300"/>
                </a:cubicBezTo>
                <a:cubicBezTo>
                  <a:pt x="6108503" y="236072"/>
                  <a:pt x="6115299" y="246248"/>
                  <a:pt x="6125593" y="249055"/>
                </a:cubicBezTo>
                <a:cubicBezTo>
                  <a:pt x="6148610" y="255332"/>
                  <a:pt x="6172940" y="254974"/>
                  <a:pt x="6196614" y="257933"/>
                </a:cubicBezTo>
                <a:cubicBezTo>
                  <a:pt x="6176796" y="317386"/>
                  <a:pt x="6188537" y="268929"/>
                  <a:pt x="6205492" y="266810"/>
                </a:cubicBezTo>
                <a:cubicBezTo>
                  <a:pt x="6223353" y="264577"/>
                  <a:pt x="6241003" y="272729"/>
                  <a:pt x="6258758" y="275688"/>
                </a:cubicBezTo>
                <a:cubicBezTo>
                  <a:pt x="6267636" y="281606"/>
                  <a:pt x="6274867" y="291689"/>
                  <a:pt x="6285391" y="293443"/>
                </a:cubicBezTo>
                <a:cubicBezTo>
                  <a:pt x="6294621" y="294981"/>
                  <a:pt x="6302946" y="286836"/>
                  <a:pt x="6312024" y="284566"/>
                </a:cubicBezTo>
                <a:cubicBezTo>
                  <a:pt x="6326663" y="280906"/>
                  <a:pt x="6341616" y="278647"/>
                  <a:pt x="6356412" y="275688"/>
                </a:cubicBezTo>
                <a:cubicBezTo>
                  <a:pt x="6417292" y="295982"/>
                  <a:pt x="6341730" y="272018"/>
                  <a:pt x="6427433" y="293443"/>
                </a:cubicBezTo>
                <a:cubicBezTo>
                  <a:pt x="6436512" y="295713"/>
                  <a:pt x="6445188" y="299362"/>
                  <a:pt x="6454066" y="302321"/>
                </a:cubicBezTo>
                <a:cubicBezTo>
                  <a:pt x="6549536" y="270498"/>
                  <a:pt x="6488658" y="283321"/>
                  <a:pt x="6640497" y="293443"/>
                </a:cubicBezTo>
                <a:cubicBezTo>
                  <a:pt x="6693124" y="288659"/>
                  <a:pt x="6827124" y="275688"/>
                  <a:pt x="6871317" y="275688"/>
                </a:cubicBezTo>
                <a:cubicBezTo>
                  <a:pt x="6915804" y="275688"/>
                  <a:pt x="6960094" y="281607"/>
                  <a:pt x="7004482" y="284566"/>
                </a:cubicBezTo>
                <a:cubicBezTo>
                  <a:pt x="7011087" y="283965"/>
                  <a:pt x="7141408" y="264553"/>
                  <a:pt x="7164280" y="284566"/>
                </a:cubicBezTo>
                <a:cubicBezTo>
                  <a:pt x="7177827" y="296419"/>
                  <a:pt x="7170199" y="320077"/>
                  <a:pt x="7173158" y="337832"/>
                </a:cubicBezTo>
                <a:cubicBezTo>
                  <a:pt x="7142590" y="429534"/>
                  <a:pt x="7172235" y="332529"/>
                  <a:pt x="7155402" y="559773"/>
                </a:cubicBezTo>
                <a:cubicBezTo>
                  <a:pt x="7154287" y="574821"/>
                  <a:pt x="7149224" y="589316"/>
                  <a:pt x="7146525" y="604162"/>
                </a:cubicBezTo>
                <a:cubicBezTo>
                  <a:pt x="7143305" y="621872"/>
                  <a:pt x="7140606" y="639673"/>
                  <a:pt x="7137647" y="657428"/>
                </a:cubicBezTo>
                <a:cubicBezTo>
                  <a:pt x="7140606" y="669265"/>
                  <a:pt x="7141069" y="682025"/>
                  <a:pt x="7146525" y="692938"/>
                </a:cubicBezTo>
                <a:cubicBezTo>
                  <a:pt x="7150268" y="700424"/>
                  <a:pt x="7163758" y="702340"/>
                  <a:pt x="7164280" y="710694"/>
                </a:cubicBezTo>
                <a:cubicBezTo>
                  <a:pt x="7166871" y="752148"/>
                  <a:pt x="7158361" y="793552"/>
                  <a:pt x="7155402" y="834981"/>
                </a:cubicBezTo>
                <a:cubicBezTo>
                  <a:pt x="7027447" y="825841"/>
                  <a:pt x="6985144" y="821831"/>
                  <a:pt x="6844684" y="817226"/>
                </a:cubicBezTo>
                <a:lnTo>
                  <a:pt x="6489577" y="808348"/>
                </a:lnTo>
                <a:cubicBezTo>
                  <a:pt x="6457026" y="805389"/>
                  <a:pt x="6424280" y="804092"/>
                  <a:pt x="6391923" y="799470"/>
                </a:cubicBezTo>
                <a:cubicBezTo>
                  <a:pt x="6382659" y="798147"/>
                  <a:pt x="6374520" y="792131"/>
                  <a:pt x="6365290" y="790593"/>
                </a:cubicBezTo>
                <a:cubicBezTo>
                  <a:pt x="6338858" y="786188"/>
                  <a:pt x="6311981" y="785039"/>
                  <a:pt x="6285391" y="781715"/>
                </a:cubicBezTo>
                <a:cubicBezTo>
                  <a:pt x="6264628" y="779119"/>
                  <a:pt x="6244119" y="774328"/>
                  <a:pt x="6223247" y="772837"/>
                </a:cubicBezTo>
                <a:cubicBezTo>
                  <a:pt x="6161191" y="768405"/>
                  <a:pt x="6098916" y="767724"/>
                  <a:pt x="6036816" y="763960"/>
                </a:cubicBezTo>
                <a:cubicBezTo>
                  <a:pt x="6001247" y="761804"/>
                  <a:pt x="5965795" y="758041"/>
                  <a:pt x="5930284" y="755082"/>
                </a:cubicBezTo>
                <a:cubicBezTo>
                  <a:pt x="5889108" y="744788"/>
                  <a:pt x="5889403" y="743858"/>
                  <a:pt x="5841507" y="737327"/>
                </a:cubicBezTo>
                <a:cubicBezTo>
                  <a:pt x="5794228" y="730880"/>
                  <a:pt x="5699464" y="719571"/>
                  <a:pt x="5699464" y="719571"/>
                </a:cubicBezTo>
                <a:cubicBezTo>
                  <a:pt x="5690586" y="710693"/>
                  <a:pt x="5683277" y="699902"/>
                  <a:pt x="5672831" y="692938"/>
                </a:cubicBezTo>
                <a:cubicBezTo>
                  <a:pt x="5665045" y="687747"/>
                  <a:pt x="5655196" y="686632"/>
                  <a:pt x="5646198" y="684061"/>
                </a:cubicBezTo>
                <a:cubicBezTo>
                  <a:pt x="5601923" y="671411"/>
                  <a:pt x="5573866" y="668008"/>
                  <a:pt x="5521911" y="666305"/>
                </a:cubicBezTo>
                <a:cubicBezTo>
                  <a:pt x="5371043" y="661359"/>
                  <a:pt x="5220070" y="660387"/>
                  <a:pt x="5069150" y="657428"/>
                </a:cubicBezTo>
                <a:cubicBezTo>
                  <a:pt x="4738026" y="591200"/>
                  <a:pt x="5085008" y="657428"/>
                  <a:pt x="4154750" y="657428"/>
                </a:cubicBezTo>
                <a:cubicBezTo>
                  <a:pt x="3909117" y="657428"/>
                  <a:pt x="3663519" y="651509"/>
                  <a:pt x="3417903" y="648550"/>
                </a:cubicBezTo>
                <a:lnTo>
                  <a:pt x="3107185" y="639672"/>
                </a:lnTo>
                <a:lnTo>
                  <a:pt x="2290439" y="630795"/>
                </a:lnTo>
                <a:cubicBezTo>
                  <a:pt x="2260705" y="630212"/>
                  <a:pt x="2231363" y="623453"/>
                  <a:pt x="2201663" y="621917"/>
                </a:cubicBezTo>
                <a:cubicBezTo>
                  <a:pt x="2059687" y="614573"/>
                  <a:pt x="1775534" y="604162"/>
                  <a:pt x="1775534" y="604162"/>
                </a:cubicBezTo>
                <a:cubicBezTo>
                  <a:pt x="1763697" y="601203"/>
                  <a:pt x="1752200" y="596061"/>
                  <a:pt x="1740024" y="595284"/>
                </a:cubicBezTo>
                <a:cubicBezTo>
                  <a:pt x="1612898" y="587170"/>
                  <a:pt x="1358284" y="577529"/>
                  <a:pt x="1358284" y="577529"/>
                </a:cubicBezTo>
                <a:cubicBezTo>
                  <a:pt x="1331651" y="574570"/>
                  <a:pt x="1305136" y="570225"/>
                  <a:pt x="1278385" y="568651"/>
                </a:cubicBezTo>
                <a:cubicBezTo>
                  <a:pt x="1204473" y="564303"/>
                  <a:pt x="1130406" y="563135"/>
                  <a:pt x="1056443" y="559773"/>
                </a:cubicBezTo>
                <a:cubicBezTo>
                  <a:pt x="982389" y="556407"/>
                  <a:pt x="852658" y="550048"/>
                  <a:pt x="772358" y="542018"/>
                </a:cubicBezTo>
                <a:cubicBezTo>
                  <a:pt x="751537" y="539936"/>
                  <a:pt x="730929" y="536099"/>
                  <a:pt x="710214" y="533140"/>
                </a:cubicBezTo>
                <a:cubicBezTo>
                  <a:pt x="701336" y="530181"/>
                  <a:pt x="692182" y="527949"/>
                  <a:pt x="683581" y="524263"/>
                </a:cubicBezTo>
                <a:cubicBezTo>
                  <a:pt x="671417" y="519050"/>
                  <a:pt x="660625" y="510692"/>
                  <a:pt x="648070" y="506507"/>
                </a:cubicBezTo>
                <a:cubicBezTo>
                  <a:pt x="633755" y="501735"/>
                  <a:pt x="618320" y="501290"/>
                  <a:pt x="603682" y="497630"/>
                </a:cubicBezTo>
                <a:cubicBezTo>
                  <a:pt x="569195" y="489008"/>
                  <a:pt x="573368" y="483209"/>
                  <a:pt x="532661" y="470997"/>
                </a:cubicBezTo>
                <a:cubicBezTo>
                  <a:pt x="518208" y="466661"/>
                  <a:pt x="503068" y="465078"/>
                  <a:pt x="488272" y="462119"/>
                </a:cubicBezTo>
                <a:cubicBezTo>
                  <a:pt x="419582" y="427774"/>
                  <a:pt x="469471" y="447224"/>
                  <a:pt x="346230" y="435486"/>
                </a:cubicBezTo>
                <a:cubicBezTo>
                  <a:pt x="153360" y="417117"/>
                  <a:pt x="408168" y="432774"/>
                  <a:pt x="62144" y="417731"/>
                </a:cubicBezTo>
                <a:cubicBezTo>
                  <a:pt x="50307" y="414772"/>
                  <a:pt x="34444" y="418226"/>
                  <a:pt x="26633" y="408853"/>
                </a:cubicBezTo>
                <a:cubicBezTo>
                  <a:pt x="16973" y="397261"/>
                  <a:pt x="23700" y="378334"/>
                  <a:pt x="17756" y="364465"/>
                </a:cubicBezTo>
                <a:cubicBezTo>
                  <a:pt x="14459" y="356772"/>
                  <a:pt x="5919" y="352628"/>
                  <a:pt x="0" y="346709"/>
                </a:cubicBezTo>
                <a:cubicBezTo>
                  <a:pt x="2959" y="334872"/>
                  <a:pt x="3422" y="322112"/>
                  <a:pt x="8878" y="311199"/>
                </a:cubicBezTo>
                <a:cubicBezTo>
                  <a:pt x="12621" y="303713"/>
                  <a:pt x="31072" y="303801"/>
                  <a:pt x="35511" y="302321"/>
                </a:cubicBezTo>
                <a:close/>
              </a:path>
            </a:pathLst>
          </a:cu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066800" y="3212237"/>
            <a:ext cx="7190284" cy="292963"/>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90284" h="292963">
                <a:moveTo>
                  <a:pt x="8249" y="292963"/>
                </a:moveTo>
                <a:cubicBezTo>
                  <a:pt x="134758" y="274889"/>
                  <a:pt x="0" y="292900"/>
                  <a:pt x="176924" y="275208"/>
                </a:cubicBezTo>
                <a:cubicBezTo>
                  <a:pt x="200664" y="272834"/>
                  <a:pt x="224219" y="268828"/>
                  <a:pt x="247946" y="266330"/>
                </a:cubicBezTo>
                <a:cubicBezTo>
                  <a:pt x="390552" y="251318"/>
                  <a:pt x="298476" y="265305"/>
                  <a:pt x="398866" y="248575"/>
                </a:cubicBezTo>
                <a:cubicBezTo>
                  <a:pt x="416621" y="242656"/>
                  <a:pt x="435392" y="239189"/>
                  <a:pt x="452132" y="230819"/>
                </a:cubicBezTo>
                <a:cubicBezTo>
                  <a:pt x="569907" y="171933"/>
                  <a:pt x="422837" y="243374"/>
                  <a:pt x="514276" y="204186"/>
                </a:cubicBezTo>
                <a:cubicBezTo>
                  <a:pt x="579268" y="176332"/>
                  <a:pt x="519829" y="193921"/>
                  <a:pt x="585297" y="177553"/>
                </a:cubicBezTo>
                <a:cubicBezTo>
                  <a:pt x="591216" y="171635"/>
                  <a:pt x="596089" y="164441"/>
                  <a:pt x="603053" y="159798"/>
                </a:cubicBezTo>
                <a:cubicBezTo>
                  <a:pt x="635526" y="138150"/>
                  <a:pt x="638586" y="143811"/>
                  <a:pt x="674074" y="133165"/>
                </a:cubicBezTo>
                <a:cubicBezTo>
                  <a:pt x="692000" y="127787"/>
                  <a:pt x="708988" y="119081"/>
                  <a:pt x="727340" y="115410"/>
                </a:cubicBezTo>
                <a:cubicBezTo>
                  <a:pt x="742136" y="112451"/>
                  <a:pt x="756814" y="108826"/>
                  <a:pt x="771728" y="106532"/>
                </a:cubicBezTo>
                <a:cubicBezTo>
                  <a:pt x="834594" y="96860"/>
                  <a:pt x="883966" y="94220"/>
                  <a:pt x="949282" y="88777"/>
                </a:cubicBezTo>
                <a:cubicBezTo>
                  <a:pt x="961119" y="85818"/>
                  <a:pt x="973368" y="84183"/>
                  <a:pt x="984792" y="79899"/>
                </a:cubicBezTo>
                <a:cubicBezTo>
                  <a:pt x="997183" y="75252"/>
                  <a:pt x="1007363" y="64917"/>
                  <a:pt x="1020303" y="62144"/>
                </a:cubicBezTo>
                <a:cubicBezTo>
                  <a:pt x="1049383" y="55913"/>
                  <a:pt x="1079488" y="56225"/>
                  <a:pt x="1109080" y="53266"/>
                </a:cubicBezTo>
                <a:cubicBezTo>
                  <a:pt x="1123876" y="50307"/>
                  <a:pt x="1138765" y="47781"/>
                  <a:pt x="1153468" y="44388"/>
                </a:cubicBezTo>
                <a:cubicBezTo>
                  <a:pt x="1217883" y="29523"/>
                  <a:pt x="1261692" y="13500"/>
                  <a:pt x="1331022" y="8878"/>
                </a:cubicBezTo>
                <a:lnTo>
                  <a:pt x="1464187" y="0"/>
                </a:lnTo>
                <a:cubicBezTo>
                  <a:pt x="1558882" y="2959"/>
                  <a:pt x="1653669" y="3764"/>
                  <a:pt x="1748272" y="8878"/>
                </a:cubicBezTo>
                <a:cubicBezTo>
                  <a:pt x="1764177" y="9738"/>
                  <a:pt x="1801701" y="19094"/>
                  <a:pt x="1819293" y="26633"/>
                </a:cubicBezTo>
                <a:cubicBezTo>
                  <a:pt x="1831457" y="31846"/>
                  <a:pt x="1842640" y="39175"/>
                  <a:pt x="1854804" y="44388"/>
                </a:cubicBezTo>
                <a:cubicBezTo>
                  <a:pt x="1878692" y="54626"/>
                  <a:pt x="1899769" y="56932"/>
                  <a:pt x="1925825" y="62144"/>
                </a:cubicBezTo>
                <a:cubicBezTo>
                  <a:pt x="1934703" y="68062"/>
                  <a:pt x="1942260" y="76761"/>
                  <a:pt x="1952458" y="79899"/>
                </a:cubicBezTo>
                <a:cubicBezTo>
                  <a:pt x="1981302" y="88774"/>
                  <a:pt x="2012605" y="88110"/>
                  <a:pt x="2041235" y="97654"/>
                </a:cubicBezTo>
                <a:cubicBezTo>
                  <a:pt x="2050113" y="100613"/>
                  <a:pt x="2058531" y="105909"/>
                  <a:pt x="2067868" y="106532"/>
                </a:cubicBezTo>
                <a:cubicBezTo>
                  <a:pt x="2147645" y="111851"/>
                  <a:pt x="2227666" y="112451"/>
                  <a:pt x="2307565" y="115410"/>
                </a:cubicBezTo>
                <a:cubicBezTo>
                  <a:pt x="2325320" y="118369"/>
                  <a:pt x="2343259" y="120382"/>
                  <a:pt x="2360831" y="124287"/>
                </a:cubicBezTo>
                <a:cubicBezTo>
                  <a:pt x="2369966" y="126317"/>
                  <a:pt x="2378200" y="131842"/>
                  <a:pt x="2387464" y="133165"/>
                </a:cubicBezTo>
                <a:cubicBezTo>
                  <a:pt x="2419821" y="137788"/>
                  <a:pt x="2452567" y="139084"/>
                  <a:pt x="2485119" y="142043"/>
                </a:cubicBezTo>
                <a:cubicBezTo>
                  <a:pt x="2502874" y="147961"/>
                  <a:pt x="2522812" y="149417"/>
                  <a:pt x="2538385" y="159798"/>
                </a:cubicBezTo>
                <a:cubicBezTo>
                  <a:pt x="2575170" y="184321"/>
                  <a:pt x="2554667" y="174965"/>
                  <a:pt x="2600528" y="186431"/>
                </a:cubicBezTo>
                <a:cubicBezTo>
                  <a:pt x="2609406" y="192349"/>
                  <a:pt x="2617618" y="199414"/>
                  <a:pt x="2627161" y="204186"/>
                </a:cubicBezTo>
                <a:cubicBezTo>
                  <a:pt x="2650597" y="215904"/>
                  <a:pt x="2672855" y="214344"/>
                  <a:pt x="2698183" y="221942"/>
                </a:cubicBezTo>
                <a:cubicBezTo>
                  <a:pt x="2713447" y="226521"/>
                  <a:pt x="2727650" y="234102"/>
                  <a:pt x="2742571" y="239697"/>
                </a:cubicBezTo>
                <a:cubicBezTo>
                  <a:pt x="2751333" y="242983"/>
                  <a:pt x="2760206" y="246004"/>
                  <a:pt x="2769204" y="248575"/>
                </a:cubicBezTo>
                <a:cubicBezTo>
                  <a:pt x="2806278" y="259167"/>
                  <a:pt x="2816137" y="259356"/>
                  <a:pt x="2857981" y="266330"/>
                </a:cubicBezTo>
                <a:lnTo>
                  <a:pt x="3266354" y="257452"/>
                </a:lnTo>
                <a:cubicBezTo>
                  <a:pt x="3296075" y="256391"/>
                  <a:pt x="3325396" y="249164"/>
                  <a:pt x="3355130" y="248575"/>
                </a:cubicBezTo>
                <a:lnTo>
                  <a:pt x="4162998" y="239697"/>
                </a:lnTo>
                <a:cubicBezTo>
                  <a:pt x="4186672" y="236738"/>
                  <a:pt x="4210874" y="236605"/>
                  <a:pt x="4234020" y="230819"/>
                </a:cubicBezTo>
                <a:cubicBezTo>
                  <a:pt x="4246859" y="227609"/>
                  <a:pt x="4256691" y="216274"/>
                  <a:pt x="4269530" y="213064"/>
                </a:cubicBezTo>
                <a:cubicBezTo>
                  <a:pt x="4456890" y="166225"/>
                  <a:pt x="4317821" y="213218"/>
                  <a:pt x="4411573" y="186431"/>
                </a:cubicBezTo>
                <a:cubicBezTo>
                  <a:pt x="4420571" y="183860"/>
                  <a:pt x="4429178" y="180015"/>
                  <a:pt x="4438206" y="177553"/>
                </a:cubicBezTo>
                <a:cubicBezTo>
                  <a:pt x="4453242" y="173452"/>
                  <a:pt x="4528969" y="153878"/>
                  <a:pt x="4553616" y="150920"/>
                </a:cubicBezTo>
                <a:cubicBezTo>
                  <a:pt x="4813458" y="119739"/>
                  <a:pt x="4833347" y="131121"/>
                  <a:pt x="5175053" y="124287"/>
                </a:cubicBezTo>
                <a:lnTo>
                  <a:pt x="5361484" y="133165"/>
                </a:lnTo>
                <a:lnTo>
                  <a:pt x="5636691" y="142043"/>
                </a:lnTo>
                <a:cubicBezTo>
                  <a:pt x="5689059" y="144729"/>
                  <a:pt x="5705585" y="151340"/>
                  <a:pt x="5752101" y="159798"/>
                </a:cubicBezTo>
                <a:cubicBezTo>
                  <a:pt x="5769811" y="163018"/>
                  <a:pt x="5787766" y="164904"/>
                  <a:pt x="5805367" y="168676"/>
                </a:cubicBezTo>
                <a:cubicBezTo>
                  <a:pt x="5829228" y="173789"/>
                  <a:pt x="5852460" y="181645"/>
                  <a:pt x="5876389" y="186431"/>
                </a:cubicBezTo>
                <a:cubicBezTo>
                  <a:pt x="5938428" y="198839"/>
                  <a:pt x="5905893" y="192829"/>
                  <a:pt x="5974043" y="204186"/>
                </a:cubicBezTo>
                <a:cubicBezTo>
                  <a:pt x="6041624" y="226714"/>
                  <a:pt x="6008957" y="218272"/>
                  <a:pt x="6071697" y="230819"/>
                </a:cubicBezTo>
                <a:cubicBezTo>
                  <a:pt x="6099577" y="258699"/>
                  <a:pt x="6079150" y="244363"/>
                  <a:pt x="6124963" y="257452"/>
                </a:cubicBezTo>
                <a:cubicBezTo>
                  <a:pt x="6133961" y="260023"/>
                  <a:pt x="6142461" y="264300"/>
                  <a:pt x="6151596" y="266330"/>
                </a:cubicBezTo>
                <a:cubicBezTo>
                  <a:pt x="6199310" y="276934"/>
                  <a:pt x="6280394" y="283726"/>
                  <a:pt x="6320272" y="284085"/>
                </a:cubicBezTo>
                <a:lnTo>
                  <a:pt x="7190284" y="284085"/>
                </a:lnTo>
              </a:path>
            </a:pathLst>
          </a:custGeom>
          <a:ln w="76200">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 name="Picture 4" descr="C:\Documents and Settings\whiteatl.000\Local Settings\Temporary Internet Files\Content.IE5\9YGYG12C\MCj04376730000[1].wmf"/>
          <p:cNvPicPr>
            <a:picLocks noChangeAspect="1" noChangeArrowheads="1"/>
          </p:cNvPicPr>
          <p:nvPr/>
        </p:nvPicPr>
        <p:blipFill>
          <a:blip r:embed="rId3" cstate="print"/>
          <a:srcRect/>
          <a:stretch>
            <a:fillRect/>
          </a:stretch>
        </p:blipFill>
        <p:spPr bwMode="auto">
          <a:xfrm>
            <a:off x="5360031" y="1371600"/>
            <a:ext cx="1878969" cy="1991096"/>
          </a:xfrm>
          <a:prstGeom prst="rect">
            <a:avLst/>
          </a:prstGeom>
          <a:noFill/>
        </p:spPr>
      </p:pic>
      <p:sp>
        <p:nvSpPr>
          <p:cNvPr id="2" name="Title 1"/>
          <p:cNvSpPr>
            <a:spLocks noGrp="1"/>
          </p:cNvSpPr>
          <p:nvPr>
            <p:ph type="title"/>
          </p:nvPr>
        </p:nvSpPr>
        <p:spPr/>
        <p:txBody>
          <a:bodyPr anchor="ctr"/>
          <a:lstStyle/>
          <a:p>
            <a:r>
              <a:rPr lang="en-US" sz="3200" dirty="0" smtClean="0"/>
              <a:t>Cross sections</a:t>
            </a:r>
            <a:endParaRPr lang="en-US" sz="3200" dirty="0"/>
          </a:p>
        </p:txBody>
      </p:sp>
      <p:sp>
        <p:nvSpPr>
          <p:cNvPr id="13" name="TextBox 12"/>
          <p:cNvSpPr txBox="1"/>
          <p:nvPr/>
        </p:nvSpPr>
        <p:spPr>
          <a:xfrm>
            <a:off x="5257800" y="5334000"/>
            <a:ext cx="3046027" cy="400110"/>
          </a:xfrm>
          <a:prstGeom prst="rect">
            <a:avLst/>
          </a:prstGeom>
          <a:noFill/>
        </p:spPr>
        <p:txBody>
          <a:bodyPr wrap="none" rtlCol="0">
            <a:spAutoFit/>
          </a:bodyPr>
          <a:lstStyle/>
          <a:p>
            <a:r>
              <a:rPr lang="en-US" sz="2000" b="1" i="1" dirty="0" smtClean="0">
                <a:solidFill>
                  <a:srgbClr val="9BCDFF"/>
                </a:solidFill>
                <a:latin typeface="+mn-lt"/>
              </a:rPr>
              <a:t>…And interpret the rest</a:t>
            </a:r>
            <a:endParaRPr lang="en-US" sz="2000" b="1" i="1" dirty="0">
              <a:solidFill>
                <a:srgbClr val="9BCDFF"/>
              </a:solidFill>
              <a:latin typeface="+mn-lt"/>
            </a:endParaRPr>
          </a:p>
        </p:txBody>
      </p:sp>
      <p:sp>
        <p:nvSpPr>
          <p:cNvPr id="14" name="TextBox 13"/>
          <p:cNvSpPr txBox="1"/>
          <p:nvPr/>
        </p:nvSpPr>
        <p:spPr>
          <a:xfrm>
            <a:off x="948700" y="2133600"/>
            <a:ext cx="4182748" cy="400110"/>
          </a:xfrm>
          <a:prstGeom prst="rect">
            <a:avLst/>
          </a:prstGeom>
          <a:noFill/>
        </p:spPr>
        <p:txBody>
          <a:bodyPr wrap="none" rtlCol="0">
            <a:spAutoFit/>
          </a:bodyPr>
          <a:lstStyle/>
          <a:p>
            <a:r>
              <a:rPr lang="en-US" sz="2000" b="1" i="1" dirty="0" smtClean="0">
                <a:solidFill>
                  <a:srgbClr val="9BCDFF"/>
                </a:solidFill>
                <a:latin typeface="+mn-lt"/>
              </a:rPr>
              <a:t>We can sample the subsurface…</a:t>
            </a:r>
            <a:endParaRPr lang="en-US" sz="2000" b="1" i="1" dirty="0">
              <a:solidFill>
                <a:srgbClr val="9BCDFF"/>
              </a:solidFill>
              <a:latin typeface="+mn-lt"/>
            </a:endParaRPr>
          </a:p>
        </p:txBody>
      </p:sp>
      <p:sp>
        <p:nvSpPr>
          <p:cNvPr id="8" name="TextBox 7"/>
          <p:cNvSpPr txBox="1"/>
          <p:nvPr/>
        </p:nvSpPr>
        <p:spPr>
          <a:xfrm>
            <a:off x="1000986" y="2952690"/>
            <a:ext cx="370614" cy="400110"/>
          </a:xfrm>
          <a:prstGeom prst="rect">
            <a:avLst/>
          </a:prstGeom>
          <a:noFill/>
        </p:spPr>
        <p:txBody>
          <a:bodyPr wrap="none" rtlCol="0">
            <a:spAutoFit/>
          </a:bodyPr>
          <a:lstStyle/>
          <a:p>
            <a:r>
              <a:rPr lang="en-US" sz="2000" b="1" dirty="0" smtClean="0">
                <a:solidFill>
                  <a:schemeClr val="bg1"/>
                </a:solidFill>
                <a:latin typeface="+mn-lt"/>
              </a:rPr>
              <a:t>A</a:t>
            </a:r>
            <a:endParaRPr lang="en-US" sz="2000" b="1" dirty="0">
              <a:solidFill>
                <a:schemeClr val="bg1"/>
              </a:solidFill>
              <a:latin typeface="+mn-lt"/>
            </a:endParaRPr>
          </a:p>
        </p:txBody>
      </p:sp>
      <p:sp>
        <p:nvSpPr>
          <p:cNvPr id="9" name="TextBox 8"/>
          <p:cNvSpPr txBox="1"/>
          <p:nvPr/>
        </p:nvSpPr>
        <p:spPr>
          <a:xfrm>
            <a:off x="7848600" y="2971800"/>
            <a:ext cx="436530" cy="400110"/>
          </a:xfrm>
          <a:prstGeom prst="rect">
            <a:avLst/>
          </a:prstGeom>
          <a:noFill/>
        </p:spPr>
        <p:txBody>
          <a:bodyPr wrap="none" rtlCol="0">
            <a:spAutoFit/>
          </a:bodyPr>
          <a:lstStyle/>
          <a:p>
            <a:r>
              <a:rPr lang="en-US" sz="2000" b="1" dirty="0" smtClean="0">
                <a:solidFill>
                  <a:schemeClr val="bg1"/>
                </a:solidFill>
                <a:latin typeface="+mn-lt"/>
              </a:rPr>
              <a:t>A’</a:t>
            </a:r>
            <a:endParaRPr lang="en-US" sz="2000" b="1" dirty="0">
              <a:solidFill>
                <a:schemeClr val="bg1"/>
              </a:solidFill>
              <a:latin typeface="+mn-lt"/>
            </a:endParaRPr>
          </a:p>
        </p:txBody>
      </p:sp>
      <p:sp>
        <p:nvSpPr>
          <p:cNvPr id="15" name="Freeform 14"/>
          <p:cNvSpPr/>
          <p:nvPr/>
        </p:nvSpPr>
        <p:spPr>
          <a:xfrm>
            <a:off x="1092156" y="3599424"/>
            <a:ext cx="7156979" cy="886886"/>
          </a:xfrm>
          <a:custGeom>
            <a:avLst/>
            <a:gdLst>
              <a:gd name="connsiteX0" fmla="*/ 7137444 w 7156979"/>
              <a:gd name="connsiteY0" fmla="*/ 439916 h 886886"/>
              <a:gd name="connsiteX1" fmla="*/ 7137444 w 7156979"/>
              <a:gd name="connsiteY1" fmla="*/ 439916 h 886886"/>
              <a:gd name="connsiteX2" fmla="*/ 7137444 w 7156979"/>
              <a:gd name="connsiteY2" fmla="*/ 874922 h 886886"/>
              <a:gd name="connsiteX3" fmla="*/ 7101933 w 7156979"/>
              <a:gd name="connsiteY3" fmla="*/ 883799 h 886886"/>
              <a:gd name="connsiteX4" fmla="*/ 6879992 w 7156979"/>
              <a:gd name="connsiteY4" fmla="*/ 874922 h 886886"/>
              <a:gd name="connsiteX5" fmla="*/ 6817848 w 7156979"/>
              <a:gd name="connsiteY5" fmla="*/ 866044 h 886886"/>
              <a:gd name="connsiteX6" fmla="*/ 6329576 w 7156979"/>
              <a:gd name="connsiteY6" fmla="*/ 857166 h 886886"/>
              <a:gd name="connsiteX7" fmla="*/ 5823549 w 7156979"/>
              <a:gd name="connsiteY7" fmla="*/ 839411 h 886886"/>
              <a:gd name="connsiteX8" fmla="*/ 5752527 w 7156979"/>
              <a:gd name="connsiteY8" fmla="*/ 821656 h 886886"/>
              <a:gd name="connsiteX9" fmla="*/ 5725894 w 7156979"/>
              <a:gd name="connsiteY9" fmla="*/ 803900 h 886886"/>
              <a:gd name="connsiteX10" fmla="*/ 5663751 w 7156979"/>
              <a:gd name="connsiteY10" fmla="*/ 786145 h 886886"/>
              <a:gd name="connsiteX11" fmla="*/ 5637118 w 7156979"/>
              <a:gd name="connsiteY11" fmla="*/ 777267 h 886886"/>
              <a:gd name="connsiteX12" fmla="*/ 5521708 w 7156979"/>
              <a:gd name="connsiteY12" fmla="*/ 759512 h 886886"/>
              <a:gd name="connsiteX13" fmla="*/ 5441809 w 7156979"/>
              <a:gd name="connsiteY13" fmla="*/ 741757 h 886886"/>
              <a:gd name="connsiteX14" fmla="*/ 5273133 w 7156979"/>
              <a:gd name="connsiteY14" fmla="*/ 715124 h 886886"/>
              <a:gd name="connsiteX15" fmla="*/ 5166601 w 7156979"/>
              <a:gd name="connsiteY15" fmla="*/ 697368 h 886886"/>
              <a:gd name="connsiteX16" fmla="*/ 5122213 w 7156979"/>
              <a:gd name="connsiteY16" fmla="*/ 688491 h 886886"/>
              <a:gd name="connsiteX17" fmla="*/ 5024559 w 7156979"/>
              <a:gd name="connsiteY17" fmla="*/ 679613 h 886886"/>
              <a:gd name="connsiteX18" fmla="*/ 4971293 w 7156979"/>
              <a:gd name="connsiteY18" fmla="*/ 670735 h 886886"/>
              <a:gd name="connsiteX19" fmla="*/ 4793739 w 7156979"/>
              <a:gd name="connsiteY19" fmla="*/ 652980 h 886886"/>
              <a:gd name="connsiteX20" fmla="*/ 4704962 w 7156979"/>
              <a:gd name="connsiteY20" fmla="*/ 626347 h 886886"/>
              <a:gd name="connsiteX21" fmla="*/ 4642819 w 7156979"/>
              <a:gd name="connsiteY21" fmla="*/ 617469 h 886886"/>
              <a:gd name="connsiteX22" fmla="*/ 4181180 w 7156979"/>
              <a:gd name="connsiteY22" fmla="*/ 599714 h 886886"/>
              <a:gd name="connsiteX23" fmla="*/ 3905972 w 7156979"/>
              <a:gd name="connsiteY23" fmla="*/ 581959 h 886886"/>
              <a:gd name="connsiteX24" fmla="*/ 2911673 w 7156979"/>
              <a:gd name="connsiteY24" fmla="*/ 590836 h 886886"/>
              <a:gd name="connsiteX25" fmla="*/ 2307992 w 7156979"/>
              <a:gd name="connsiteY25" fmla="*/ 573081 h 886886"/>
              <a:gd name="connsiteX26" fmla="*/ 1544512 w 7156979"/>
              <a:gd name="connsiteY26" fmla="*/ 555326 h 886886"/>
              <a:gd name="connsiteX27" fmla="*/ 1340326 w 7156979"/>
              <a:gd name="connsiteY27" fmla="*/ 537570 h 886886"/>
              <a:gd name="connsiteX28" fmla="*/ 1198283 w 7156979"/>
              <a:gd name="connsiteY28" fmla="*/ 519815 h 886886"/>
              <a:gd name="connsiteX29" fmla="*/ 1162772 w 7156979"/>
              <a:gd name="connsiteY29" fmla="*/ 510937 h 886886"/>
              <a:gd name="connsiteX30" fmla="*/ 1136139 w 7156979"/>
              <a:gd name="connsiteY30" fmla="*/ 502059 h 886886"/>
              <a:gd name="connsiteX31" fmla="*/ 994096 w 7156979"/>
              <a:gd name="connsiteY31" fmla="*/ 493182 h 886886"/>
              <a:gd name="connsiteX32" fmla="*/ 896442 w 7156979"/>
              <a:gd name="connsiteY32" fmla="*/ 475426 h 886886"/>
              <a:gd name="connsiteX33" fmla="*/ 869809 w 7156979"/>
              <a:gd name="connsiteY33" fmla="*/ 457671 h 886886"/>
              <a:gd name="connsiteX34" fmla="*/ 834298 w 7156979"/>
              <a:gd name="connsiteY34" fmla="*/ 439916 h 886886"/>
              <a:gd name="connsiteX35" fmla="*/ 781032 w 7156979"/>
              <a:gd name="connsiteY35" fmla="*/ 422160 h 886886"/>
              <a:gd name="connsiteX36" fmla="*/ 754399 w 7156979"/>
              <a:gd name="connsiteY36" fmla="*/ 413283 h 886886"/>
              <a:gd name="connsiteX37" fmla="*/ 736644 w 7156979"/>
              <a:gd name="connsiteY37" fmla="*/ 395527 h 886886"/>
              <a:gd name="connsiteX38" fmla="*/ 647867 w 7156979"/>
              <a:gd name="connsiteY38" fmla="*/ 368894 h 886886"/>
              <a:gd name="connsiteX39" fmla="*/ 621234 w 7156979"/>
              <a:gd name="connsiteY39" fmla="*/ 360017 h 886886"/>
              <a:gd name="connsiteX40" fmla="*/ 576846 w 7156979"/>
              <a:gd name="connsiteY40" fmla="*/ 333384 h 886886"/>
              <a:gd name="connsiteX41" fmla="*/ 559091 w 7156979"/>
              <a:gd name="connsiteY41" fmla="*/ 315628 h 886886"/>
              <a:gd name="connsiteX42" fmla="*/ 523580 w 7156979"/>
              <a:gd name="connsiteY42" fmla="*/ 306751 h 886886"/>
              <a:gd name="connsiteX43" fmla="*/ 470314 w 7156979"/>
              <a:gd name="connsiteY43" fmla="*/ 288995 h 886886"/>
              <a:gd name="connsiteX44" fmla="*/ 443681 w 7156979"/>
              <a:gd name="connsiteY44" fmla="*/ 280118 h 886886"/>
              <a:gd name="connsiteX45" fmla="*/ 408170 w 7156979"/>
              <a:gd name="connsiteY45" fmla="*/ 271240 h 886886"/>
              <a:gd name="connsiteX46" fmla="*/ 354904 w 7156979"/>
              <a:gd name="connsiteY46" fmla="*/ 253485 h 886886"/>
              <a:gd name="connsiteX47" fmla="*/ 230617 w 7156979"/>
              <a:gd name="connsiteY47" fmla="*/ 226852 h 886886"/>
              <a:gd name="connsiteX48" fmla="*/ 168473 w 7156979"/>
              <a:gd name="connsiteY48" fmla="*/ 191341 h 886886"/>
              <a:gd name="connsiteX49" fmla="*/ 115207 w 7156979"/>
              <a:gd name="connsiteY49" fmla="*/ 173586 h 886886"/>
              <a:gd name="connsiteX50" fmla="*/ 88574 w 7156979"/>
              <a:gd name="connsiteY50" fmla="*/ 164708 h 886886"/>
              <a:gd name="connsiteX51" fmla="*/ 17553 w 7156979"/>
              <a:gd name="connsiteY51" fmla="*/ 155830 h 886886"/>
              <a:gd name="connsiteX52" fmla="*/ 8675 w 7156979"/>
              <a:gd name="connsiteY52" fmla="*/ 67054 h 886886"/>
              <a:gd name="connsiteX53" fmla="*/ 17553 w 7156979"/>
              <a:gd name="connsiteY53" fmla="*/ 13788 h 886886"/>
              <a:gd name="connsiteX54" fmla="*/ 203984 w 7156979"/>
              <a:gd name="connsiteY54" fmla="*/ 22665 h 886886"/>
              <a:gd name="connsiteX55" fmla="*/ 328271 w 7156979"/>
              <a:gd name="connsiteY55" fmla="*/ 40421 h 886886"/>
              <a:gd name="connsiteX56" fmla="*/ 425926 w 7156979"/>
              <a:gd name="connsiteY56" fmla="*/ 31543 h 886886"/>
              <a:gd name="connsiteX57" fmla="*/ 470314 w 7156979"/>
              <a:gd name="connsiteY57" fmla="*/ 22665 h 886886"/>
              <a:gd name="connsiteX58" fmla="*/ 612357 w 7156979"/>
              <a:gd name="connsiteY58" fmla="*/ 40421 h 886886"/>
              <a:gd name="connsiteX59" fmla="*/ 638990 w 7156979"/>
              <a:gd name="connsiteY59" fmla="*/ 67054 h 886886"/>
              <a:gd name="connsiteX60" fmla="*/ 674500 w 7156979"/>
              <a:gd name="connsiteY60" fmla="*/ 75931 h 886886"/>
              <a:gd name="connsiteX61" fmla="*/ 807665 w 7156979"/>
              <a:gd name="connsiteY61" fmla="*/ 84809 h 886886"/>
              <a:gd name="connsiteX62" fmla="*/ 1136139 w 7156979"/>
              <a:gd name="connsiteY62" fmla="*/ 102564 h 886886"/>
              <a:gd name="connsiteX63" fmla="*/ 1216038 w 7156979"/>
              <a:gd name="connsiteY63" fmla="*/ 111442 h 886886"/>
              <a:gd name="connsiteX64" fmla="*/ 1713188 w 7156979"/>
              <a:gd name="connsiteY64" fmla="*/ 129197 h 886886"/>
              <a:gd name="connsiteX65" fmla="*/ 1944007 w 7156979"/>
              <a:gd name="connsiteY65" fmla="*/ 138075 h 886886"/>
              <a:gd name="connsiteX66" fmla="*/ 2370135 w 7156979"/>
              <a:gd name="connsiteY66" fmla="*/ 155830 h 886886"/>
              <a:gd name="connsiteX67" fmla="*/ 3719541 w 7156979"/>
              <a:gd name="connsiteY67" fmla="*/ 164708 h 886886"/>
              <a:gd name="connsiteX68" fmla="*/ 3817195 w 7156979"/>
              <a:gd name="connsiteY68" fmla="*/ 182463 h 886886"/>
              <a:gd name="connsiteX69" fmla="*/ 3897094 w 7156979"/>
              <a:gd name="connsiteY69" fmla="*/ 191341 h 886886"/>
              <a:gd name="connsiteX70" fmla="*/ 4269957 w 7156979"/>
              <a:gd name="connsiteY70" fmla="*/ 209096 h 886886"/>
              <a:gd name="connsiteX71" fmla="*/ 4704962 w 7156979"/>
              <a:gd name="connsiteY71" fmla="*/ 209096 h 886886"/>
              <a:gd name="connsiteX72" fmla="*/ 4758228 w 7156979"/>
              <a:gd name="connsiteY72" fmla="*/ 200219 h 886886"/>
              <a:gd name="connsiteX73" fmla="*/ 4891394 w 7156979"/>
              <a:gd name="connsiteY73" fmla="*/ 191341 h 886886"/>
              <a:gd name="connsiteX74" fmla="*/ 5583852 w 7156979"/>
              <a:gd name="connsiteY74" fmla="*/ 200219 h 886886"/>
              <a:gd name="connsiteX75" fmla="*/ 5672628 w 7156979"/>
              <a:gd name="connsiteY75" fmla="*/ 226852 h 886886"/>
              <a:gd name="connsiteX76" fmla="*/ 5823549 w 7156979"/>
              <a:gd name="connsiteY76" fmla="*/ 235729 h 886886"/>
              <a:gd name="connsiteX77" fmla="*/ 5867937 w 7156979"/>
              <a:gd name="connsiteY77" fmla="*/ 244607 h 886886"/>
              <a:gd name="connsiteX78" fmla="*/ 5894570 w 7156979"/>
              <a:gd name="connsiteY78" fmla="*/ 253485 h 886886"/>
              <a:gd name="connsiteX79" fmla="*/ 6036613 w 7156979"/>
              <a:gd name="connsiteY79" fmla="*/ 271240 h 886886"/>
              <a:gd name="connsiteX80" fmla="*/ 6098757 w 7156979"/>
              <a:gd name="connsiteY80" fmla="*/ 288995 h 886886"/>
              <a:gd name="connsiteX81" fmla="*/ 6178656 w 7156979"/>
              <a:gd name="connsiteY81" fmla="*/ 297873 h 886886"/>
              <a:gd name="connsiteX82" fmla="*/ 6223044 w 7156979"/>
              <a:gd name="connsiteY82" fmla="*/ 306751 h 886886"/>
              <a:gd name="connsiteX83" fmla="*/ 6311821 w 7156979"/>
              <a:gd name="connsiteY83" fmla="*/ 315628 h 886886"/>
              <a:gd name="connsiteX84" fmla="*/ 6347331 w 7156979"/>
              <a:gd name="connsiteY84" fmla="*/ 333384 h 886886"/>
              <a:gd name="connsiteX85" fmla="*/ 6400597 w 7156979"/>
              <a:gd name="connsiteY85" fmla="*/ 351139 h 886886"/>
              <a:gd name="connsiteX86" fmla="*/ 6498252 w 7156979"/>
              <a:gd name="connsiteY86" fmla="*/ 377772 h 886886"/>
              <a:gd name="connsiteX87" fmla="*/ 6542640 w 7156979"/>
              <a:gd name="connsiteY87" fmla="*/ 386650 h 886886"/>
              <a:gd name="connsiteX88" fmla="*/ 6817848 w 7156979"/>
              <a:gd name="connsiteY88" fmla="*/ 395527 h 886886"/>
              <a:gd name="connsiteX89" fmla="*/ 7155199 w 7156979"/>
              <a:gd name="connsiteY89" fmla="*/ 404405 h 886886"/>
              <a:gd name="connsiteX90" fmla="*/ 7137444 w 7156979"/>
              <a:gd name="connsiteY90" fmla="*/ 510937 h 886886"/>
              <a:gd name="connsiteX91" fmla="*/ 7128566 w 7156979"/>
              <a:gd name="connsiteY91" fmla="*/ 519815 h 886886"/>
              <a:gd name="connsiteX92" fmla="*/ 7137444 w 7156979"/>
              <a:gd name="connsiteY92" fmla="*/ 439916 h 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156979" h="886886">
                <a:moveTo>
                  <a:pt x="7137444" y="439916"/>
                </a:moveTo>
                <a:lnTo>
                  <a:pt x="7137444" y="439916"/>
                </a:lnTo>
                <a:cubicBezTo>
                  <a:pt x="7141273" y="535642"/>
                  <a:pt x="7156979" y="777247"/>
                  <a:pt x="7137444" y="874922"/>
                </a:cubicBezTo>
                <a:cubicBezTo>
                  <a:pt x="7135051" y="886886"/>
                  <a:pt x="7113770" y="880840"/>
                  <a:pt x="7101933" y="883799"/>
                </a:cubicBezTo>
                <a:cubicBezTo>
                  <a:pt x="7027953" y="880840"/>
                  <a:pt x="6953887" y="879540"/>
                  <a:pt x="6879992" y="874922"/>
                </a:cubicBezTo>
                <a:cubicBezTo>
                  <a:pt x="6859108" y="873617"/>
                  <a:pt x="6838762" y="866719"/>
                  <a:pt x="6817848" y="866044"/>
                </a:cubicBezTo>
                <a:cubicBezTo>
                  <a:pt x="6655148" y="860795"/>
                  <a:pt x="6492302" y="861525"/>
                  <a:pt x="6329576" y="857166"/>
                </a:cubicBezTo>
                <a:lnTo>
                  <a:pt x="5823549" y="839411"/>
                </a:lnTo>
                <a:cubicBezTo>
                  <a:pt x="5799875" y="833493"/>
                  <a:pt x="5772831" y="835192"/>
                  <a:pt x="5752527" y="821656"/>
                </a:cubicBezTo>
                <a:cubicBezTo>
                  <a:pt x="5743649" y="815737"/>
                  <a:pt x="5735801" y="807863"/>
                  <a:pt x="5725894" y="803900"/>
                </a:cubicBezTo>
                <a:cubicBezTo>
                  <a:pt x="5705892" y="795899"/>
                  <a:pt x="5684386" y="792335"/>
                  <a:pt x="5663751" y="786145"/>
                </a:cubicBezTo>
                <a:cubicBezTo>
                  <a:pt x="5654788" y="783456"/>
                  <a:pt x="5646253" y="779297"/>
                  <a:pt x="5637118" y="777267"/>
                </a:cubicBezTo>
                <a:cubicBezTo>
                  <a:pt x="5614960" y="772343"/>
                  <a:pt x="5541515" y="762342"/>
                  <a:pt x="5521708" y="759512"/>
                </a:cubicBezTo>
                <a:cubicBezTo>
                  <a:pt x="5465000" y="740609"/>
                  <a:pt x="5529309" y="760507"/>
                  <a:pt x="5441809" y="741757"/>
                </a:cubicBezTo>
                <a:cubicBezTo>
                  <a:pt x="5309334" y="713369"/>
                  <a:pt x="5434931" y="729832"/>
                  <a:pt x="5273133" y="715124"/>
                </a:cubicBezTo>
                <a:cubicBezTo>
                  <a:pt x="5201729" y="697272"/>
                  <a:pt x="5274658" y="713992"/>
                  <a:pt x="5166601" y="697368"/>
                </a:cubicBezTo>
                <a:cubicBezTo>
                  <a:pt x="5151687" y="695074"/>
                  <a:pt x="5137185" y="690363"/>
                  <a:pt x="5122213" y="688491"/>
                </a:cubicBezTo>
                <a:cubicBezTo>
                  <a:pt x="5089780" y="684437"/>
                  <a:pt x="5057021" y="683432"/>
                  <a:pt x="5024559" y="679613"/>
                </a:cubicBezTo>
                <a:cubicBezTo>
                  <a:pt x="5006682" y="677510"/>
                  <a:pt x="4989175" y="672798"/>
                  <a:pt x="4971293" y="670735"/>
                </a:cubicBezTo>
                <a:cubicBezTo>
                  <a:pt x="4912205" y="663917"/>
                  <a:pt x="4793739" y="652980"/>
                  <a:pt x="4793739" y="652980"/>
                </a:cubicBezTo>
                <a:cubicBezTo>
                  <a:pt x="4567825" y="607795"/>
                  <a:pt x="4938573" y="684750"/>
                  <a:pt x="4704962" y="626347"/>
                </a:cubicBezTo>
                <a:cubicBezTo>
                  <a:pt x="4684662" y="621272"/>
                  <a:pt x="4663717" y="618532"/>
                  <a:pt x="4642819" y="617469"/>
                </a:cubicBezTo>
                <a:cubicBezTo>
                  <a:pt x="4489024" y="609649"/>
                  <a:pt x="4334995" y="607127"/>
                  <a:pt x="4181180" y="599714"/>
                </a:cubicBezTo>
                <a:cubicBezTo>
                  <a:pt x="4089360" y="595289"/>
                  <a:pt x="3997708" y="587877"/>
                  <a:pt x="3905972" y="581959"/>
                </a:cubicBezTo>
                <a:lnTo>
                  <a:pt x="2911673" y="590836"/>
                </a:lnTo>
                <a:cubicBezTo>
                  <a:pt x="2196326" y="590836"/>
                  <a:pt x="2723362" y="584837"/>
                  <a:pt x="2307992" y="573081"/>
                </a:cubicBezTo>
                <a:lnTo>
                  <a:pt x="1544512" y="555326"/>
                </a:lnTo>
                <a:cubicBezTo>
                  <a:pt x="1476450" y="549407"/>
                  <a:pt x="1407715" y="548801"/>
                  <a:pt x="1340326" y="537570"/>
                </a:cubicBezTo>
                <a:cubicBezTo>
                  <a:pt x="1257725" y="523804"/>
                  <a:pt x="1304971" y="530484"/>
                  <a:pt x="1198283" y="519815"/>
                </a:cubicBezTo>
                <a:cubicBezTo>
                  <a:pt x="1186446" y="516856"/>
                  <a:pt x="1174504" y="514289"/>
                  <a:pt x="1162772" y="510937"/>
                </a:cubicBezTo>
                <a:cubicBezTo>
                  <a:pt x="1153774" y="508366"/>
                  <a:pt x="1145446" y="503039"/>
                  <a:pt x="1136139" y="502059"/>
                </a:cubicBezTo>
                <a:cubicBezTo>
                  <a:pt x="1088960" y="497093"/>
                  <a:pt x="1041444" y="496141"/>
                  <a:pt x="994096" y="493182"/>
                </a:cubicBezTo>
                <a:cubicBezTo>
                  <a:pt x="979694" y="491124"/>
                  <a:pt x="917372" y="484396"/>
                  <a:pt x="896442" y="475426"/>
                </a:cubicBezTo>
                <a:cubicBezTo>
                  <a:pt x="886635" y="471223"/>
                  <a:pt x="879073" y="462964"/>
                  <a:pt x="869809" y="457671"/>
                </a:cubicBezTo>
                <a:cubicBezTo>
                  <a:pt x="858319" y="451105"/>
                  <a:pt x="846586" y="444831"/>
                  <a:pt x="834298" y="439916"/>
                </a:cubicBezTo>
                <a:cubicBezTo>
                  <a:pt x="816921" y="432965"/>
                  <a:pt x="798787" y="428078"/>
                  <a:pt x="781032" y="422160"/>
                </a:cubicBezTo>
                <a:lnTo>
                  <a:pt x="754399" y="413283"/>
                </a:lnTo>
                <a:cubicBezTo>
                  <a:pt x="748481" y="407364"/>
                  <a:pt x="744130" y="399270"/>
                  <a:pt x="736644" y="395527"/>
                </a:cubicBezTo>
                <a:cubicBezTo>
                  <a:pt x="708522" y="381466"/>
                  <a:pt x="677597" y="377388"/>
                  <a:pt x="647867" y="368894"/>
                </a:cubicBezTo>
                <a:cubicBezTo>
                  <a:pt x="638869" y="366323"/>
                  <a:pt x="630112" y="362976"/>
                  <a:pt x="621234" y="360017"/>
                </a:cubicBezTo>
                <a:cubicBezTo>
                  <a:pt x="576247" y="315027"/>
                  <a:pt x="634468" y="367958"/>
                  <a:pt x="576846" y="333384"/>
                </a:cubicBezTo>
                <a:cubicBezTo>
                  <a:pt x="569669" y="329078"/>
                  <a:pt x="566577" y="319371"/>
                  <a:pt x="559091" y="315628"/>
                </a:cubicBezTo>
                <a:cubicBezTo>
                  <a:pt x="548178" y="310171"/>
                  <a:pt x="535267" y="310257"/>
                  <a:pt x="523580" y="306751"/>
                </a:cubicBezTo>
                <a:cubicBezTo>
                  <a:pt x="505653" y="301373"/>
                  <a:pt x="488069" y="294913"/>
                  <a:pt x="470314" y="288995"/>
                </a:cubicBezTo>
                <a:cubicBezTo>
                  <a:pt x="461436" y="286036"/>
                  <a:pt x="452759" y="282388"/>
                  <a:pt x="443681" y="280118"/>
                </a:cubicBezTo>
                <a:cubicBezTo>
                  <a:pt x="431844" y="277159"/>
                  <a:pt x="419857" y="274746"/>
                  <a:pt x="408170" y="271240"/>
                </a:cubicBezTo>
                <a:cubicBezTo>
                  <a:pt x="390244" y="265862"/>
                  <a:pt x="354904" y="253485"/>
                  <a:pt x="354904" y="253485"/>
                </a:cubicBezTo>
                <a:cubicBezTo>
                  <a:pt x="308494" y="207072"/>
                  <a:pt x="360217" y="251152"/>
                  <a:pt x="230617" y="226852"/>
                </a:cubicBezTo>
                <a:cubicBezTo>
                  <a:pt x="199979" y="221107"/>
                  <a:pt x="194495" y="202906"/>
                  <a:pt x="168473" y="191341"/>
                </a:cubicBezTo>
                <a:cubicBezTo>
                  <a:pt x="151370" y="183740"/>
                  <a:pt x="132962" y="179504"/>
                  <a:pt x="115207" y="173586"/>
                </a:cubicBezTo>
                <a:cubicBezTo>
                  <a:pt x="106329" y="170627"/>
                  <a:pt x="97860" y="165869"/>
                  <a:pt x="88574" y="164708"/>
                </a:cubicBezTo>
                <a:lnTo>
                  <a:pt x="17553" y="155830"/>
                </a:lnTo>
                <a:cubicBezTo>
                  <a:pt x="14594" y="126238"/>
                  <a:pt x="8675" y="96794"/>
                  <a:pt x="8675" y="67054"/>
                </a:cubicBezTo>
                <a:cubicBezTo>
                  <a:pt x="8675" y="49054"/>
                  <a:pt x="0" y="17777"/>
                  <a:pt x="17553" y="13788"/>
                </a:cubicBezTo>
                <a:cubicBezTo>
                  <a:pt x="78220" y="0"/>
                  <a:pt x="141840" y="19706"/>
                  <a:pt x="203984" y="22665"/>
                </a:cubicBezTo>
                <a:cubicBezTo>
                  <a:pt x="251785" y="34616"/>
                  <a:pt x="267720" y="40421"/>
                  <a:pt x="328271" y="40421"/>
                </a:cubicBezTo>
                <a:cubicBezTo>
                  <a:pt x="360957" y="40421"/>
                  <a:pt x="393374" y="34502"/>
                  <a:pt x="425926" y="31543"/>
                </a:cubicBezTo>
                <a:cubicBezTo>
                  <a:pt x="440722" y="28584"/>
                  <a:pt x="455225" y="22665"/>
                  <a:pt x="470314" y="22665"/>
                </a:cubicBezTo>
                <a:cubicBezTo>
                  <a:pt x="549441" y="22665"/>
                  <a:pt x="555823" y="26287"/>
                  <a:pt x="612357" y="40421"/>
                </a:cubicBezTo>
                <a:cubicBezTo>
                  <a:pt x="621235" y="49299"/>
                  <a:pt x="628089" y="60825"/>
                  <a:pt x="638990" y="67054"/>
                </a:cubicBezTo>
                <a:cubicBezTo>
                  <a:pt x="649583" y="73107"/>
                  <a:pt x="662366" y="74654"/>
                  <a:pt x="674500" y="75931"/>
                </a:cubicBezTo>
                <a:cubicBezTo>
                  <a:pt x="718742" y="80588"/>
                  <a:pt x="763251" y="82271"/>
                  <a:pt x="807665" y="84809"/>
                </a:cubicBezTo>
                <a:lnTo>
                  <a:pt x="1136139" y="102564"/>
                </a:lnTo>
                <a:cubicBezTo>
                  <a:pt x="1162857" y="104619"/>
                  <a:pt x="1189287" y="109868"/>
                  <a:pt x="1216038" y="111442"/>
                </a:cubicBezTo>
                <a:cubicBezTo>
                  <a:pt x="1314571" y="117238"/>
                  <a:pt x="1630653" y="126301"/>
                  <a:pt x="1713188" y="129197"/>
                </a:cubicBezTo>
                <a:lnTo>
                  <a:pt x="1944007" y="138075"/>
                </a:lnTo>
                <a:cubicBezTo>
                  <a:pt x="2184368" y="149521"/>
                  <a:pt x="2031121" y="152145"/>
                  <a:pt x="2370135" y="155830"/>
                </a:cubicBezTo>
                <a:lnTo>
                  <a:pt x="3719541" y="164708"/>
                </a:lnTo>
                <a:cubicBezTo>
                  <a:pt x="3752092" y="170626"/>
                  <a:pt x="3784476" y="177555"/>
                  <a:pt x="3817195" y="182463"/>
                </a:cubicBezTo>
                <a:cubicBezTo>
                  <a:pt x="3843695" y="186438"/>
                  <a:pt x="3870407" y="188915"/>
                  <a:pt x="3897094" y="191341"/>
                </a:cubicBezTo>
                <a:cubicBezTo>
                  <a:pt x="4048296" y="205087"/>
                  <a:pt x="4084827" y="202713"/>
                  <a:pt x="4269957" y="209096"/>
                </a:cubicBezTo>
                <a:cubicBezTo>
                  <a:pt x="4453141" y="231995"/>
                  <a:pt x="4359164" y="223811"/>
                  <a:pt x="4704962" y="209096"/>
                </a:cubicBezTo>
                <a:cubicBezTo>
                  <a:pt x="4722946" y="208331"/>
                  <a:pt x="4740309" y="201926"/>
                  <a:pt x="4758228" y="200219"/>
                </a:cubicBezTo>
                <a:cubicBezTo>
                  <a:pt x="4802515" y="196001"/>
                  <a:pt x="4847005" y="194300"/>
                  <a:pt x="4891394" y="191341"/>
                </a:cubicBezTo>
                <a:lnTo>
                  <a:pt x="5583852" y="200219"/>
                </a:lnTo>
                <a:cubicBezTo>
                  <a:pt x="5781202" y="204918"/>
                  <a:pt x="5524683" y="205717"/>
                  <a:pt x="5672628" y="226852"/>
                </a:cubicBezTo>
                <a:cubicBezTo>
                  <a:pt x="5722515" y="233979"/>
                  <a:pt x="5773242" y="232770"/>
                  <a:pt x="5823549" y="235729"/>
                </a:cubicBezTo>
                <a:cubicBezTo>
                  <a:pt x="5838345" y="238688"/>
                  <a:pt x="5853299" y="240947"/>
                  <a:pt x="5867937" y="244607"/>
                </a:cubicBezTo>
                <a:cubicBezTo>
                  <a:pt x="5877015" y="246877"/>
                  <a:pt x="5885394" y="251650"/>
                  <a:pt x="5894570" y="253485"/>
                </a:cubicBezTo>
                <a:cubicBezTo>
                  <a:pt x="5926226" y="259816"/>
                  <a:pt x="6008933" y="268164"/>
                  <a:pt x="6036613" y="271240"/>
                </a:cubicBezTo>
                <a:cubicBezTo>
                  <a:pt x="6056505" y="277871"/>
                  <a:pt x="6078048" y="285809"/>
                  <a:pt x="6098757" y="288995"/>
                </a:cubicBezTo>
                <a:cubicBezTo>
                  <a:pt x="6125242" y="293070"/>
                  <a:pt x="6152128" y="294083"/>
                  <a:pt x="6178656" y="297873"/>
                </a:cubicBezTo>
                <a:cubicBezTo>
                  <a:pt x="6193593" y="300007"/>
                  <a:pt x="6208087" y="304757"/>
                  <a:pt x="6223044" y="306751"/>
                </a:cubicBezTo>
                <a:cubicBezTo>
                  <a:pt x="6252523" y="310681"/>
                  <a:pt x="6282229" y="312669"/>
                  <a:pt x="6311821" y="315628"/>
                </a:cubicBezTo>
                <a:cubicBezTo>
                  <a:pt x="6323658" y="321547"/>
                  <a:pt x="6335044" y="328469"/>
                  <a:pt x="6347331" y="333384"/>
                </a:cubicBezTo>
                <a:cubicBezTo>
                  <a:pt x="6364708" y="340335"/>
                  <a:pt x="6382842" y="345221"/>
                  <a:pt x="6400597" y="351139"/>
                </a:cubicBezTo>
                <a:cubicBezTo>
                  <a:pt x="6438869" y="363896"/>
                  <a:pt x="6448169" y="367755"/>
                  <a:pt x="6498252" y="377772"/>
                </a:cubicBezTo>
                <a:cubicBezTo>
                  <a:pt x="6513048" y="380731"/>
                  <a:pt x="6527574" y="385813"/>
                  <a:pt x="6542640" y="386650"/>
                </a:cubicBezTo>
                <a:cubicBezTo>
                  <a:pt x="6634282" y="391741"/>
                  <a:pt x="6726103" y="392868"/>
                  <a:pt x="6817848" y="395527"/>
                </a:cubicBezTo>
                <a:lnTo>
                  <a:pt x="7155199" y="404405"/>
                </a:lnTo>
                <a:cubicBezTo>
                  <a:pt x="7152386" y="429724"/>
                  <a:pt x="7152318" y="481190"/>
                  <a:pt x="7137444" y="510937"/>
                </a:cubicBezTo>
                <a:cubicBezTo>
                  <a:pt x="7135572" y="514680"/>
                  <a:pt x="7131525" y="516856"/>
                  <a:pt x="7128566" y="519815"/>
                </a:cubicBezTo>
                <a:lnTo>
                  <a:pt x="7137444" y="439916"/>
                </a:ln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1081142" y="3710866"/>
            <a:ext cx="7139580" cy="1296140"/>
          </a:xfrm>
          <a:custGeom>
            <a:avLst/>
            <a:gdLst>
              <a:gd name="connsiteX0" fmla="*/ 7139580 w 7139580"/>
              <a:gd name="connsiteY0" fmla="*/ 736847 h 1296140"/>
              <a:gd name="connsiteX1" fmla="*/ 7139580 w 7139580"/>
              <a:gd name="connsiteY1" fmla="*/ 736847 h 1296140"/>
              <a:gd name="connsiteX2" fmla="*/ 7130703 w 7139580"/>
              <a:gd name="connsiteY2" fmla="*/ 1038687 h 1296140"/>
              <a:gd name="connsiteX3" fmla="*/ 7121825 w 7139580"/>
              <a:gd name="connsiteY3" fmla="*/ 1251751 h 1296140"/>
              <a:gd name="connsiteX4" fmla="*/ 7077437 w 7139580"/>
              <a:gd name="connsiteY4" fmla="*/ 1260629 h 1296140"/>
              <a:gd name="connsiteX5" fmla="*/ 7015293 w 7139580"/>
              <a:gd name="connsiteY5" fmla="*/ 1269507 h 1296140"/>
              <a:gd name="connsiteX6" fmla="*/ 5719153 w 7139580"/>
              <a:gd name="connsiteY6" fmla="*/ 1278384 h 1296140"/>
              <a:gd name="connsiteX7" fmla="*/ 5417312 w 7139580"/>
              <a:gd name="connsiteY7" fmla="*/ 1296140 h 1296140"/>
              <a:gd name="connsiteX8" fmla="*/ 4742609 w 7139580"/>
              <a:gd name="connsiteY8" fmla="*/ 1287262 h 1296140"/>
              <a:gd name="connsiteX9" fmla="*/ 4547301 w 7139580"/>
              <a:gd name="connsiteY9" fmla="*/ 1278384 h 1296140"/>
              <a:gd name="connsiteX10" fmla="*/ 3961375 w 7139580"/>
              <a:gd name="connsiteY10" fmla="*/ 1260629 h 1296140"/>
              <a:gd name="connsiteX11" fmla="*/ 3686167 w 7139580"/>
              <a:gd name="connsiteY11" fmla="*/ 1242874 h 1296140"/>
              <a:gd name="connsiteX12" fmla="*/ 3268916 w 7139580"/>
              <a:gd name="connsiteY12" fmla="*/ 1233996 h 1296140"/>
              <a:gd name="connsiteX13" fmla="*/ 3189017 w 7139580"/>
              <a:gd name="connsiteY13" fmla="*/ 1225118 h 1296140"/>
              <a:gd name="connsiteX14" fmla="*/ 3162384 w 7139580"/>
              <a:gd name="connsiteY14" fmla="*/ 1216241 h 1296140"/>
              <a:gd name="connsiteX15" fmla="*/ 2833910 w 7139580"/>
              <a:gd name="connsiteY15" fmla="*/ 1189608 h 1296140"/>
              <a:gd name="connsiteX16" fmla="*/ 2656357 w 7139580"/>
              <a:gd name="connsiteY16" fmla="*/ 1171852 h 1296140"/>
              <a:gd name="connsiteX17" fmla="*/ 2558703 w 7139580"/>
              <a:gd name="connsiteY17" fmla="*/ 1162975 h 1296140"/>
              <a:gd name="connsiteX18" fmla="*/ 2523192 w 7139580"/>
              <a:gd name="connsiteY18" fmla="*/ 1154097 h 1296140"/>
              <a:gd name="connsiteX19" fmla="*/ 2487681 w 7139580"/>
              <a:gd name="connsiteY19" fmla="*/ 1136342 h 1296140"/>
              <a:gd name="connsiteX20" fmla="*/ 2443293 w 7139580"/>
              <a:gd name="connsiteY20" fmla="*/ 1127464 h 1296140"/>
              <a:gd name="connsiteX21" fmla="*/ 2372272 w 7139580"/>
              <a:gd name="connsiteY21" fmla="*/ 1100831 h 1296140"/>
              <a:gd name="connsiteX22" fmla="*/ 2319006 w 7139580"/>
              <a:gd name="connsiteY22" fmla="*/ 1083076 h 1296140"/>
              <a:gd name="connsiteX23" fmla="*/ 2203596 w 7139580"/>
              <a:gd name="connsiteY23" fmla="*/ 1065320 h 1296140"/>
              <a:gd name="connsiteX24" fmla="*/ 2070431 w 7139580"/>
              <a:gd name="connsiteY24" fmla="*/ 1056443 h 1296140"/>
              <a:gd name="connsiteX25" fmla="*/ 1786345 w 7139580"/>
              <a:gd name="connsiteY25" fmla="*/ 1047565 h 1296140"/>
              <a:gd name="connsiteX26" fmla="*/ 1724202 w 7139580"/>
              <a:gd name="connsiteY26" fmla="*/ 1029810 h 1296140"/>
              <a:gd name="connsiteX27" fmla="*/ 1670936 w 7139580"/>
              <a:gd name="connsiteY27" fmla="*/ 1003177 h 1296140"/>
              <a:gd name="connsiteX28" fmla="*/ 1608792 w 7139580"/>
              <a:gd name="connsiteY28" fmla="*/ 976544 h 1296140"/>
              <a:gd name="connsiteX29" fmla="*/ 1573281 w 7139580"/>
              <a:gd name="connsiteY29" fmla="*/ 967666 h 1296140"/>
              <a:gd name="connsiteX30" fmla="*/ 1546648 w 7139580"/>
              <a:gd name="connsiteY30" fmla="*/ 958788 h 1296140"/>
              <a:gd name="connsiteX31" fmla="*/ 1502260 w 7139580"/>
              <a:gd name="connsiteY31" fmla="*/ 949911 h 1296140"/>
              <a:gd name="connsiteX32" fmla="*/ 1440116 w 7139580"/>
              <a:gd name="connsiteY32" fmla="*/ 923278 h 1296140"/>
              <a:gd name="connsiteX33" fmla="*/ 1395728 w 7139580"/>
              <a:gd name="connsiteY33" fmla="*/ 914400 h 1296140"/>
              <a:gd name="connsiteX34" fmla="*/ 1369095 w 7139580"/>
              <a:gd name="connsiteY34" fmla="*/ 905522 h 1296140"/>
              <a:gd name="connsiteX35" fmla="*/ 1156031 w 7139580"/>
              <a:gd name="connsiteY35" fmla="*/ 887767 h 1296140"/>
              <a:gd name="connsiteX36" fmla="*/ 1031743 w 7139580"/>
              <a:gd name="connsiteY36" fmla="*/ 870012 h 1296140"/>
              <a:gd name="connsiteX37" fmla="*/ 978477 w 7139580"/>
              <a:gd name="connsiteY37" fmla="*/ 843379 h 1296140"/>
              <a:gd name="connsiteX38" fmla="*/ 951844 w 7139580"/>
              <a:gd name="connsiteY38" fmla="*/ 825623 h 1296140"/>
              <a:gd name="connsiteX39" fmla="*/ 898578 w 7139580"/>
              <a:gd name="connsiteY39" fmla="*/ 807868 h 1296140"/>
              <a:gd name="connsiteX40" fmla="*/ 845312 w 7139580"/>
              <a:gd name="connsiteY40" fmla="*/ 790113 h 1296140"/>
              <a:gd name="connsiteX41" fmla="*/ 818679 w 7139580"/>
              <a:gd name="connsiteY41" fmla="*/ 781235 h 1296140"/>
              <a:gd name="connsiteX42" fmla="*/ 703270 w 7139580"/>
              <a:gd name="connsiteY42" fmla="*/ 754602 h 1296140"/>
              <a:gd name="connsiteX43" fmla="*/ 614493 w 7139580"/>
              <a:gd name="connsiteY43" fmla="*/ 701336 h 1296140"/>
              <a:gd name="connsiteX44" fmla="*/ 587860 w 7139580"/>
              <a:gd name="connsiteY44" fmla="*/ 683581 h 1296140"/>
              <a:gd name="connsiteX45" fmla="*/ 561227 w 7139580"/>
              <a:gd name="connsiteY45" fmla="*/ 665825 h 1296140"/>
              <a:gd name="connsiteX46" fmla="*/ 507961 w 7139580"/>
              <a:gd name="connsiteY46" fmla="*/ 648070 h 1296140"/>
              <a:gd name="connsiteX47" fmla="*/ 481328 w 7139580"/>
              <a:gd name="connsiteY47" fmla="*/ 639192 h 1296140"/>
              <a:gd name="connsiteX48" fmla="*/ 419184 w 7139580"/>
              <a:gd name="connsiteY48" fmla="*/ 603682 h 1296140"/>
              <a:gd name="connsiteX49" fmla="*/ 365918 w 7139580"/>
              <a:gd name="connsiteY49" fmla="*/ 594804 h 1296140"/>
              <a:gd name="connsiteX50" fmla="*/ 339285 w 7139580"/>
              <a:gd name="connsiteY50" fmla="*/ 585926 h 1296140"/>
              <a:gd name="connsiteX51" fmla="*/ 214998 w 7139580"/>
              <a:gd name="connsiteY51" fmla="*/ 568171 h 1296140"/>
              <a:gd name="connsiteX52" fmla="*/ 161732 w 7139580"/>
              <a:gd name="connsiteY52" fmla="*/ 550416 h 1296140"/>
              <a:gd name="connsiteX53" fmla="*/ 135099 w 7139580"/>
              <a:gd name="connsiteY53" fmla="*/ 541538 h 1296140"/>
              <a:gd name="connsiteX54" fmla="*/ 81833 w 7139580"/>
              <a:gd name="connsiteY54" fmla="*/ 506027 h 1296140"/>
              <a:gd name="connsiteX55" fmla="*/ 55200 w 7139580"/>
              <a:gd name="connsiteY55" fmla="*/ 488272 h 1296140"/>
              <a:gd name="connsiteX56" fmla="*/ 37444 w 7139580"/>
              <a:gd name="connsiteY56" fmla="*/ 470517 h 1296140"/>
              <a:gd name="connsiteX57" fmla="*/ 19689 w 7139580"/>
              <a:gd name="connsiteY57" fmla="*/ 266330 h 1296140"/>
              <a:gd name="connsiteX58" fmla="*/ 10811 w 7139580"/>
              <a:gd name="connsiteY58" fmla="*/ 195309 h 1296140"/>
              <a:gd name="connsiteX59" fmla="*/ 1934 w 7139580"/>
              <a:gd name="connsiteY59" fmla="*/ 168676 h 1296140"/>
              <a:gd name="connsiteX60" fmla="*/ 19689 w 7139580"/>
              <a:gd name="connsiteY60" fmla="*/ 53266 h 1296140"/>
              <a:gd name="connsiteX61" fmla="*/ 28567 w 7139580"/>
              <a:gd name="connsiteY61" fmla="*/ 17755 h 1296140"/>
              <a:gd name="connsiteX62" fmla="*/ 55200 w 7139580"/>
              <a:gd name="connsiteY62" fmla="*/ 0 h 1296140"/>
              <a:gd name="connsiteX63" fmla="*/ 143976 w 7139580"/>
              <a:gd name="connsiteY63" fmla="*/ 26633 h 1296140"/>
              <a:gd name="connsiteX64" fmla="*/ 197242 w 7139580"/>
              <a:gd name="connsiteY64" fmla="*/ 44388 h 1296140"/>
              <a:gd name="connsiteX65" fmla="*/ 312652 w 7139580"/>
              <a:gd name="connsiteY65" fmla="*/ 62144 h 1296140"/>
              <a:gd name="connsiteX66" fmla="*/ 365918 w 7139580"/>
              <a:gd name="connsiteY66" fmla="*/ 79899 h 1296140"/>
              <a:gd name="connsiteX67" fmla="*/ 419184 w 7139580"/>
              <a:gd name="connsiteY67" fmla="*/ 115410 h 1296140"/>
              <a:gd name="connsiteX68" fmla="*/ 561227 w 7139580"/>
              <a:gd name="connsiteY68" fmla="*/ 124287 h 1296140"/>
              <a:gd name="connsiteX69" fmla="*/ 605615 w 7139580"/>
              <a:gd name="connsiteY69" fmla="*/ 133165 h 1296140"/>
              <a:gd name="connsiteX70" fmla="*/ 623371 w 7139580"/>
              <a:gd name="connsiteY70" fmla="*/ 150920 h 1296140"/>
              <a:gd name="connsiteX71" fmla="*/ 650004 w 7139580"/>
              <a:gd name="connsiteY71" fmla="*/ 159798 h 1296140"/>
              <a:gd name="connsiteX72" fmla="*/ 676637 w 7139580"/>
              <a:gd name="connsiteY72" fmla="*/ 177553 h 1296140"/>
              <a:gd name="connsiteX73" fmla="*/ 729903 w 7139580"/>
              <a:gd name="connsiteY73" fmla="*/ 195309 h 1296140"/>
              <a:gd name="connsiteX74" fmla="*/ 756536 w 7139580"/>
              <a:gd name="connsiteY74" fmla="*/ 204186 h 1296140"/>
              <a:gd name="connsiteX75" fmla="*/ 783169 w 7139580"/>
              <a:gd name="connsiteY75" fmla="*/ 213064 h 1296140"/>
              <a:gd name="connsiteX76" fmla="*/ 818679 w 7139580"/>
              <a:gd name="connsiteY76" fmla="*/ 221942 h 1296140"/>
              <a:gd name="connsiteX77" fmla="*/ 880823 w 7139580"/>
              <a:gd name="connsiteY77" fmla="*/ 239697 h 1296140"/>
              <a:gd name="connsiteX78" fmla="*/ 934089 w 7139580"/>
              <a:gd name="connsiteY78" fmla="*/ 248575 h 1296140"/>
              <a:gd name="connsiteX79" fmla="*/ 960722 w 7139580"/>
              <a:gd name="connsiteY79" fmla="*/ 257452 h 1296140"/>
              <a:gd name="connsiteX80" fmla="*/ 1022866 w 7139580"/>
              <a:gd name="connsiteY80" fmla="*/ 275208 h 1296140"/>
              <a:gd name="connsiteX81" fmla="*/ 1102765 w 7139580"/>
              <a:gd name="connsiteY81" fmla="*/ 310718 h 1296140"/>
              <a:gd name="connsiteX82" fmla="*/ 1191541 w 7139580"/>
              <a:gd name="connsiteY82" fmla="*/ 319596 h 1296140"/>
              <a:gd name="connsiteX83" fmla="*/ 1218175 w 7139580"/>
              <a:gd name="connsiteY83" fmla="*/ 328474 h 1296140"/>
              <a:gd name="connsiteX84" fmla="*/ 1253685 w 7139580"/>
              <a:gd name="connsiteY84" fmla="*/ 337351 h 1296140"/>
              <a:gd name="connsiteX85" fmla="*/ 1271441 w 7139580"/>
              <a:gd name="connsiteY85" fmla="*/ 355107 h 1296140"/>
              <a:gd name="connsiteX86" fmla="*/ 1315829 w 7139580"/>
              <a:gd name="connsiteY86" fmla="*/ 363984 h 1296140"/>
              <a:gd name="connsiteX87" fmla="*/ 1377973 w 7139580"/>
              <a:gd name="connsiteY87" fmla="*/ 381740 h 1296140"/>
              <a:gd name="connsiteX88" fmla="*/ 1448994 w 7139580"/>
              <a:gd name="connsiteY88" fmla="*/ 390617 h 1296140"/>
              <a:gd name="connsiteX89" fmla="*/ 1511138 w 7139580"/>
              <a:gd name="connsiteY89" fmla="*/ 399495 h 1296140"/>
              <a:gd name="connsiteX90" fmla="*/ 1875122 w 7139580"/>
              <a:gd name="connsiteY90" fmla="*/ 408373 h 1296140"/>
              <a:gd name="connsiteX91" fmla="*/ 2532070 w 7139580"/>
              <a:gd name="connsiteY91" fmla="*/ 399495 h 1296140"/>
              <a:gd name="connsiteX92" fmla="*/ 2594213 w 7139580"/>
              <a:gd name="connsiteY92" fmla="*/ 390617 h 1296140"/>
              <a:gd name="connsiteX93" fmla="*/ 2825033 w 7139580"/>
              <a:gd name="connsiteY93" fmla="*/ 372862 h 1296140"/>
              <a:gd name="connsiteX94" fmla="*/ 3011464 w 7139580"/>
              <a:gd name="connsiteY94" fmla="*/ 381740 h 1296140"/>
              <a:gd name="connsiteX95" fmla="*/ 3322182 w 7139580"/>
              <a:gd name="connsiteY95" fmla="*/ 399495 h 1296140"/>
              <a:gd name="connsiteX96" fmla="*/ 4556178 w 7139580"/>
              <a:gd name="connsiteY96" fmla="*/ 417251 h 1296140"/>
              <a:gd name="connsiteX97" fmla="*/ 4884652 w 7139580"/>
              <a:gd name="connsiteY97" fmla="*/ 435006 h 1296140"/>
              <a:gd name="connsiteX98" fmla="*/ 4946796 w 7139580"/>
              <a:gd name="connsiteY98" fmla="*/ 452761 h 1296140"/>
              <a:gd name="connsiteX99" fmla="*/ 4982307 w 7139580"/>
              <a:gd name="connsiteY99" fmla="*/ 461639 h 1296140"/>
              <a:gd name="connsiteX100" fmla="*/ 5044450 w 7139580"/>
              <a:gd name="connsiteY100" fmla="*/ 479394 h 1296140"/>
              <a:gd name="connsiteX101" fmla="*/ 5159860 w 7139580"/>
              <a:gd name="connsiteY101" fmla="*/ 488272 h 1296140"/>
              <a:gd name="connsiteX102" fmla="*/ 5346291 w 7139580"/>
              <a:gd name="connsiteY102" fmla="*/ 470517 h 1296140"/>
              <a:gd name="connsiteX103" fmla="*/ 5417312 w 7139580"/>
              <a:gd name="connsiteY103" fmla="*/ 479394 h 1296140"/>
              <a:gd name="connsiteX104" fmla="*/ 5550477 w 7139580"/>
              <a:gd name="connsiteY104" fmla="*/ 497150 h 1296140"/>
              <a:gd name="connsiteX105" fmla="*/ 5577110 w 7139580"/>
              <a:gd name="connsiteY105" fmla="*/ 506027 h 1296140"/>
              <a:gd name="connsiteX106" fmla="*/ 5639254 w 7139580"/>
              <a:gd name="connsiteY106" fmla="*/ 523783 h 1296140"/>
              <a:gd name="connsiteX107" fmla="*/ 5657009 w 7139580"/>
              <a:gd name="connsiteY107" fmla="*/ 550416 h 1296140"/>
              <a:gd name="connsiteX108" fmla="*/ 5701398 w 7139580"/>
              <a:gd name="connsiteY108" fmla="*/ 559293 h 1296140"/>
              <a:gd name="connsiteX109" fmla="*/ 5772419 w 7139580"/>
              <a:gd name="connsiteY109" fmla="*/ 577049 h 1296140"/>
              <a:gd name="connsiteX110" fmla="*/ 5825685 w 7139580"/>
              <a:gd name="connsiteY110" fmla="*/ 594804 h 1296140"/>
              <a:gd name="connsiteX111" fmla="*/ 5870074 w 7139580"/>
              <a:gd name="connsiteY111" fmla="*/ 603682 h 1296140"/>
              <a:gd name="connsiteX112" fmla="*/ 5896707 w 7139580"/>
              <a:gd name="connsiteY112" fmla="*/ 621437 h 1296140"/>
              <a:gd name="connsiteX113" fmla="*/ 6020994 w 7139580"/>
              <a:gd name="connsiteY113" fmla="*/ 639192 h 1296140"/>
              <a:gd name="connsiteX114" fmla="*/ 6189670 w 7139580"/>
              <a:gd name="connsiteY114" fmla="*/ 648070 h 1296140"/>
              <a:gd name="connsiteX115" fmla="*/ 6278446 w 7139580"/>
              <a:gd name="connsiteY115" fmla="*/ 665825 h 1296140"/>
              <a:gd name="connsiteX116" fmla="*/ 6331712 w 7139580"/>
              <a:gd name="connsiteY116" fmla="*/ 683581 h 1296140"/>
              <a:gd name="connsiteX117" fmla="*/ 6686819 w 7139580"/>
              <a:gd name="connsiteY117" fmla="*/ 692458 h 1296140"/>
              <a:gd name="connsiteX118" fmla="*/ 6970905 w 7139580"/>
              <a:gd name="connsiteY118" fmla="*/ 692458 h 1296140"/>
              <a:gd name="connsiteX119" fmla="*/ 7121825 w 7139580"/>
              <a:gd name="connsiteY119" fmla="*/ 701336 h 1296140"/>
              <a:gd name="connsiteX120" fmla="*/ 7130703 w 7139580"/>
              <a:gd name="connsiteY120" fmla="*/ 745724 h 1296140"/>
              <a:gd name="connsiteX121" fmla="*/ 7139580 w 7139580"/>
              <a:gd name="connsiteY121" fmla="*/ 772357 h 1296140"/>
              <a:gd name="connsiteX122" fmla="*/ 7139580 w 7139580"/>
              <a:gd name="connsiteY122" fmla="*/ 736847 h 129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139580" h="1296140">
                <a:moveTo>
                  <a:pt x="7139580" y="736847"/>
                </a:moveTo>
                <a:lnTo>
                  <a:pt x="7139580" y="736847"/>
                </a:lnTo>
                <a:cubicBezTo>
                  <a:pt x="7136621" y="837460"/>
                  <a:pt x="7134172" y="938090"/>
                  <a:pt x="7130703" y="1038687"/>
                </a:cubicBezTo>
                <a:cubicBezTo>
                  <a:pt x="7128253" y="1109728"/>
                  <a:pt x="7138414" y="1182631"/>
                  <a:pt x="7121825" y="1251751"/>
                </a:cubicBezTo>
                <a:cubicBezTo>
                  <a:pt x="7118304" y="1266423"/>
                  <a:pt x="7092321" y="1258148"/>
                  <a:pt x="7077437" y="1260629"/>
                </a:cubicBezTo>
                <a:cubicBezTo>
                  <a:pt x="7056797" y="1264069"/>
                  <a:pt x="7036216" y="1269233"/>
                  <a:pt x="7015293" y="1269507"/>
                </a:cubicBezTo>
                <a:lnTo>
                  <a:pt x="5719153" y="1278384"/>
                </a:lnTo>
                <a:cubicBezTo>
                  <a:pt x="5643224" y="1283808"/>
                  <a:pt x="5483024" y="1296140"/>
                  <a:pt x="5417312" y="1296140"/>
                </a:cubicBezTo>
                <a:cubicBezTo>
                  <a:pt x="5192392" y="1296140"/>
                  <a:pt x="4967510" y="1290221"/>
                  <a:pt x="4742609" y="1287262"/>
                </a:cubicBezTo>
                <a:lnTo>
                  <a:pt x="4547301" y="1278384"/>
                </a:lnTo>
                <a:lnTo>
                  <a:pt x="3961375" y="1260629"/>
                </a:lnTo>
                <a:cubicBezTo>
                  <a:pt x="3869526" y="1256841"/>
                  <a:pt x="3777903" y="1248792"/>
                  <a:pt x="3686167" y="1242874"/>
                </a:cubicBezTo>
                <a:cubicBezTo>
                  <a:pt x="3547340" y="1233918"/>
                  <a:pt x="3408000" y="1236955"/>
                  <a:pt x="3268916" y="1233996"/>
                </a:cubicBezTo>
                <a:cubicBezTo>
                  <a:pt x="3242283" y="1231037"/>
                  <a:pt x="3215449" y="1229523"/>
                  <a:pt x="3189017" y="1225118"/>
                </a:cubicBezTo>
                <a:cubicBezTo>
                  <a:pt x="3179787" y="1223580"/>
                  <a:pt x="3171663" y="1217451"/>
                  <a:pt x="3162384" y="1216241"/>
                </a:cubicBezTo>
                <a:cubicBezTo>
                  <a:pt x="2999077" y="1194940"/>
                  <a:pt x="2989654" y="1200732"/>
                  <a:pt x="2833910" y="1189608"/>
                </a:cubicBezTo>
                <a:cubicBezTo>
                  <a:pt x="2741032" y="1182974"/>
                  <a:pt x="2742947" y="1180511"/>
                  <a:pt x="2656357" y="1171852"/>
                </a:cubicBezTo>
                <a:lnTo>
                  <a:pt x="2558703" y="1162975"/>
                </a:lnTo>
                <a:cubicBezTo>
                  <a:pt x="2546866" y="1160016"/>
                  <a:pt x="2534616" y="1158381"/>
                  <a:pt x="2523192" y="1154097"/>
                </a:cubicBezTo>
                <a:cubicBezTo>
                  <a:pt x="2510801" y="1149450"/>
                  <a:pt x="2500236" y="1140527"/>
                  <a:pt x="2487681" y="1136342"/>
                </a:cubicBezTo>
                <a:cubicBezTo>
                  <a:pt x="2473366" y="1131570"/>
                  <a:pt x="2458089" y="1130423"/>
                  <a:pt x="2443293" y="1127464"/>
                </a:cubicBezTo>
                <a:cubicBezTo>
                  <a:pt x="2396945" y="1096566"/>
                  <a:pt x="2437248" y="1118552"/>
                  <a:pt x="2372272" y="1100831"/>
                </a:cubicBezTo>
                <a:cubicBezTo>
                  <a:pt x="2354216" y="1095907"/>
                  <a:pt x="2337467" y="1086153"/>
                  <a:pt x="2319006" y="1083076"/>
                </a:cubicBezTo>
                <a:cubicBezTo>
                  <a:pt x="2292269" y="1078620"/>
                  <a:pt x="2228726" y="1067605"/>
                  <a:pt x="2203596" y="1065320"/>
                </a:cubicBezTo>
                <a:cubicBezTo>
                  <a:pt x="2159292" y="1061292"/>
                  <a:pt x="2114878" y="1058334"/>
                  <a:pt x="2070431" y="1056443"/>
                </a:cubicBezTo>
                <a:cubicBezTo>
                  <a:pt x="1975775" y="1052415"/>
                  <a:pt x="1881040" y="1050524"/>
                  <a:pt x="1786345" y="1047565"/>
                </a:cubicBezTo>
                <a:cubicBezTo>
                  <a:pt x="1774975" y="1044722"/>
                  <a:pt x="1736933" y="1036175"/>
                  <a:pt x="1724202" y="1029810"/>
                </a:cubicBezTo>
                <a:cubicBezTo>
                  <a:pt x="1655364" y="995391"/>
                  <a:pt x="1737878" y="1025489"/>
                  <a:pt x="1670936" y="1003177"/>
                </a:cubicBezTo>
                <a:cubicBezTo>
                  <a:pt x="1641677" y="973918"/>
                  <a:pt x="1662891" y="988566"/>
                  <a:pt x="1608792" y="976544"/>
                </a:cubicBezTo>
                <a:cubicBezTo>
                  <a:pt x="1596881" y="973897"/>
                  <a:pt x="1585013" y="971018"/>
                  <a:pt x="1573281" y="967666"/>
                </a:cubicBezTo>
                <a:cubicBezTo>
                  <a:pt x="1564283" y="965095"/>
                  <a:pt x="1555727" y="961058"/>
                  <a:pt x="1546648" y="958788"/>
                </a:cubicBezTo>
                <a:cubicBezTo>
                  <a:pt x="1532010" y="955128"/>
                  <a:pt x="1517056" y="952870"/>
                  <a:pt x="1502260" y="949911"/>
                </a:cubicBezTo>
                <a:cubicBezTo>
                  <a:pt x="1476847" y="937204"/>
                  <a:pt x="1466246" y="929810"/>
                  <a:pt x="1440116" y="923278"/>
                </a:cubicBezTo>
                <a:cubicBezTo>
                  <a:pt x="1425477" y="919618"/>
                  <a:pt x="1410366" y="918060"/>
                  <a:pt x="1395728" y="914400"/>
                </a:cubicBezTo>
                <a:cubicBezTo>
                  <a:pt x="1386650" y="912130"/>
                  <a:pt x="1378344" y="906945"/>
                  <a:pt x="1369095" y="905522"/>
                </a:cubicBezTo>
                <a:cubicBezTo>
                  <a:pt x="1304722" y="895619"/>
                  <a:pt x="1218181" y="894426"/>
                  <a:pt x="1156031" y="887767"/>
                </a:cubicBezTo>
                <a:cubicBezTo>
                  <a:pt x="1114419" y="883309"/>
                  <a:pt x="1073172" y="875930"/>
                  <a:pt x="1031743" y="870012"/>
                </a:cubicBezTo>
                <a:cubicBezTo>
                  <a:pt x="955416" y="819125"/>
                  <a:pt x="1051988" y="880134"/>
                  <a:pt x="978477" y="843379"/>
                </a:cubicBezTo>
                <a:cubicBezTo>
                  <a:pt x="968934" y="838607"/>
                  <a:pt x="961594" y="829956"/>
                  <a:pt x="951844" y="825623"/>
                </a:cubicBezTo>
                <a:cubicBezTo>
                  <a:pt x="934741" y="818022"/>
                  <a:pt x="916333" y="813786"/>
                  <a:pt x="898578" y="807868"/>
                </a:cubicBezTo>
                <a:lnTo>
                  <a:pt x="845312" y="790113"/>
                </a:lnTo>
                <a:cubicBezTo>
                  <a:pt x="836434" y="787154"/>
                  <a:pt x="827855" y="783070"/>
                  <a:pt x="818679" y="781235"/>
                </a:cubicBezTo>
                <a:cubicBezTo>
                  <a:pt x="794971" y="776493"/>
                  <a:pt x="735510" y="768419"/>
                  <a:pt x="703270" y="754602"/>
                </a:cubicBezTo>
                <a:cubicBezTo>
                  <a:pt x="665048" y="738221"/>
                  <a:pt x="652366" y="726585"/>
                  <a:pt x="614493" y="701336"/>
                </a:cubicBezTo>
                <a:lnTo>
                  <a:pt x="587860" y="683581"/>
                </a:lnTo>
                <a:cubicBezTo>
                  <a:pt x="578982" y="677662"/>
                  <a:pt x="571349" y="669199"/>
                  <a:pt x="561227" y="665825"/>
                </a:cubicBezTo>
                <a:lnTo>
                  <a:pt x="507961" y="648070"/>
                </a:lnTo>
                <a:cubicBezTo>
                  <a:pt x="499083" y="645111"/>
                  <a:pt x="489114" y="644383"/>
                  <a:pt x="481328" y="639192"/>
                </a:cubicBezTo>
                <a:cubicBezTo>
                  <a:pt x="463496" y="627304"/>
                  <a:pt x="439664" y="609826"/>
                  <a:pt x="419184" y="603682"/>
                </a:cubicBezTo>
                <a:cubicBezTo>
                  <a:pt x="401943" y="598510"/>
                  <a:pt x="383490" y="598709"/>
                  <a:pt x="365918" y="594804"/>
                </a:cubicBezTo>
                <a:cubicBezTo>
                  <a:pt x="356783" y="592774"/>
                  <a:pt x="348364" y="588196"/>
                  <a:pt x="339285" y="585926"/>
                </a:cubicBezTo>
                <a:cubicBezTo>
                  <a:pt x="294066" y="574621"/>
                  <a:pt x="264704" y="573694"/>
                  <a:pt x="214998" y="568171"/>
                </a:cubicBezTo>
                <a:lnTo>
                  <a:pt x="161732" y="550416"/>
                </a:lnTo>
                <a:cubicBezTo>
                  <a:pt x="152854" y="547457"/>
                  <a:pt x="142885" y="546729"/>
                  <a:pt x="135099" y="541538"/>
                </a:cubicBezTo>
                <a:lnTo>
                  <a:pt x="81833" y="506027"/>
                </a:lnTo>
                <a:cubicBezTo>
                  <a:pt x="72955" y="500109"/>
                  <a:pt x="62745" y="495816"/>
                  <a:pt x="55200" y="488272"/>
                </a:cubicBezTo>
                <a:lnTo>
                  <a:pt x="37444" y="470517"/>
                </a:lnTo>
                <a:cubicBezTo>
                  <a:pt x="9024" y="385251"/>
                  <a:pt x="34132" y="468524"/>
                  <a:pt x="19689" y="266330"/>
                </a:cubicBezTo>
                <a:cubicBezTo>
                  <a:pt x="17989" y="242533"/>
                  <a:pt x="15079" y="218782"/>
                  <a:pt x="10811" y="195309"/>
                </a:cubicBezTo>
                <a:cubicBezTo>
                  <a:pt x="9137" y="186102"/>
                  <a:pt x="4893" y="177554"/>
                  <a:pt x="1934" y="168676"/>
                </a:cubicBezTo>
                <a:cubicBezTo>
                  <a:pt x="16211" y="25895"/>
                  <a:pt x="0" y="122176"/>
                  <a:pt x="19689" y="53266"/>
                </a:cubicBezTo>
                <a:cubicBezTo>
                  <a:pt x="23041" y="41534"/>
                  <a:pt x="21799" y="27907"/>
                  <a:pt x="28567" y="17755"/>
                </a:cubicBezTo>
                <a:cubicBezTo>
                  <a:pt x="34485" y="8877"/>
                  <a:pt x="46322" y="5918"/>
                  <a:pt x="55200" y="0"/>
                </a:cubicBezTo>
                <a:cubicBezTo>
                  <a:pt x="108864" y="13417"/>
                  <a:pt x="79140" y="5021"/>
                  <a:pt x="143976" y="26633"/>
                </a:cubicBezTo>
                <a:cubicBezTo>
                  <a:pt x="143983" y="26635"/>
                  <a:pt x="197234" y="44387"/>
                  <a:pt x="197242" y="44388"/>
                </a:cubicBezTo>
                <a:cubicBezTo>
                  <a:pt x="271148" y="56706"/>
                  <a:pt x="232689" y="50720"/>
                  <a:pt x="312652" y="62144"/>
                </a:cubicBezTo>
                <a:cubicBezTo>
                  <a:pt x="330407" y="68062"/>
                  <a:pt x="352684" y="66665"/>
                  <a:pt x="365918" y="79899"/>
                </a:cubicBezTo>
                <a:cubicBezTo>
                  <a:pt x="381833" y="95813"/>
                  <a:pt x="393895" y="111617"/>
                  <a:pt x="419184" y="115410"/>
                </a:cubicBezTo>
                <a:cubicBezTo>
                  <a:pt x="466099" y="122447"/>
                  <a:pt x="513879" y="121328"/>
                  <a:pt x="561227" y="124287"/>
                </a:cubicBezTo>
                <a:cubicBezTo>
                  <a:pt x="576023" y="127246"/>
                  <a:pt x="591746" y="127221"/>
                  <a:pt x="605615" y="133165"/>
                </a:cubicBezTo>
                <a:cubicBezTo>
                  <a:pt x="613308" y="136462"/>
                  <a:pt x="616194" y="146614"/>
                  <a:pt x="623371" y="150920"/>
                </a:cubicBezTo>
                <a:cubicBezTo>
                  <a:pt x="631395" y="155735"/>
                  <a:pt x="641634" y="155613"/>
                  <a:pt x="650004" y="159798"/>
                </a:cubicBezTo>
                <a:cubicBezTo>
                  <a:pt x="659547" y="164570"/>
                  <a:pt x="666887" y="173220"/>
                  <a:pt x="676637" y="177553"/>
                </a:cubicBezTo>
                <a:cubicBezTo>
                  <a:pt x="693740" y="185154"/>
                  <a:pt x="712148" y="189391"/>
                  <a:pt x="729903" y="195309"/>
                </a:cubicBezTo>
                <a:lnTo>
                  <a:pt x="756536" y="204186"/>
                </a:lnTo>
                <a:cubicBezTo>
                  <a:pt x="765414" y="207145"/>
                  <a:pt x="774091" y="210794"/>
                  <a:pt x="783169" y="213064"/>
                </a:cubicBezTo>
                <a:cubicBezTo>
                  <a:pt x="795006" y="216023"/>
                  <a:pt x="806947" y="218590"/>
                  <a:pt x="818679" y="221942"/>
                </a:cubicBezTo>
                <a:cubicBezTo>
                  <a:pt x="858155" y="233221"/>
                  <a:pt x="834580" y="230448"/>
                  <a:pt x="880823" y="239697"/>
                </a:cubicBezTo>
                <a:cubicBezTo>
                  <a:pt x="898474" y="243227"/>
                  <a:pt x="916517" y="244670"/>
                  <a:pt x="934089" y="248575"/>
                </a:cubicBezTo>
                <a:cubicBezTo>
                  <a:pt x="943224" y="250605"/>
                  <a:pt x="951724" y="254881"/>
                  <a:pt x="960722" y="257452"/>
                </a:cubicBezTo>
                <a:cubicBezTo>
                  <a:pt x="973997" y="261245"/>
                  <a:pt x="1008675" y="268112"/>
                  <a:pt x="1022866" y="275208"/>
                </a:cubicBezTo>
                <a:cubicBezTo>
                  <a:pt x="1061577" y="294564"/>
                  <a:pt x="1045507" y="304992"/>
                  <a:pt x="1102765" y="310718"/>
                </a:cubicBezTo>
                <a:lnTo>
                  <a:pt x="1191541" y="319596"/>
                </a:lnTo>
                <a:cubicBezTo>
                  <a:pt x="1200419" y="322555"/>
                  <a:pt x="1209177" y="325903"/>
                  <a:pt x="1218175" y="328474"/>
                </a:cubicBezTo>
                <a:cubicBezTo>
                  <a:pt x="1229906" y="331826"/>
                  <a:pt x="1242772" y="331895"/>
                  <a:pt x="1253685" y="337351"/>
                </a:cubicBezTo>
                <a:cubicBezTo>
                  <a:pt x="1261172" y="341094"/>
                  <a:pt x="1263748" y="351810"/>
                  <a:pt x="1271441" y="355107"/>
                </a:cubicBezTo>
                <a:cubicBezTo>
                  <a:pt x="1285310" y="361051"/>
                  <a:pt x="1301191" y="360324"/>
                  <a:pt x="1315829" y="363984"/>
                </a:cubicBezTo>
                <a:cubicBezTo>
                  <a:pt x="1358050" y="374539"/>
                  <a:pt x="1328151" y="373437"/>
                  <a:pt x="1377973" y="381740"/>
                </a:cubicBezTo>
                <a:cubicBezTo>
                  <a:pt x="1401506" y="385662"/>
                  <a:pt x="1425345" y="387464"/>
                  <a:pt x="1448994" y="390617"/>
                </a:cubicBezTo>
                <a:cubicBezTo>
                  <a:pt x="1469735" y="393382"/>
                  <a:pt x="1490231" y="398624"/>
                  <a:pt x="1511138" y="399495"/>
                </a:cubicBezTo>
                <a:cubicBezTo>
                  <a:pt x="1632397" y="404548"/>
                  <a:pt x="1753794" y="405414"/>
                  <a:pt x="1875122" y="408373"/>
                </a:cubicBezTo>
                <a:lnTo>
                  <a:pt x="2532070" y="399495"/>
                </a:lnTo>
                <a:cubicBezTo>
                  <a:pt x="2552988" y="398978"/>
                  <a:pt x="2573374" y="392511"/>
                  <a:pt x="2594213" y="390617"/>
                </a:cubicBezTo>
                <a:cubicBezTo>
                  <a:pt x="2671063" y="383631"/>
                  <a:pt x="2825033" y="372862"/>
                  <a:pt x="2825033" y="372862"/>
                </a:cubicBezTo>
                <a:lnTo>
                  <a:pt x="3011464" y="381740"/>
                </a:lnTo>
                <a:cubicBezTo>
                  <a:pt x="3177517" y="391229"/>
                  <a:pt x="3124655" y="394364"/>
                  <a:pt x="3322182" y="399495"/>
                </a:cubicBezTo>
                <a:cubicBezTo>
                  <a:pt x="3632006" y="407543"/>
                  <a:pt x="4295194" y="414106"/>
                  <a:pt x="4556178" y="417251"/>
                </a:cubicBezTo>
                <a:cubicBezTo>
                  <a:pt x="4701488" y="446310"/>
                  <a:pt x="4535136" y="415588"/>
                  <a:pt x="4884652" y="435006"/>
                </a:cubicBezTo>
                <a:cubicBezTo>
                  <a:pt x="4901872" y="435963"/>
                  <a:pt x="4929578" y="447842"/>
                  <a:pt x="4946796" y="452761"/>
                </a:cubicBezTo>
                <a:cubicBezTo>
                  <a:pt x="4958528" y="456113"/>
                  <a:pt x="4970536" y="458429"/>
                  <a:pt x="4982307" y="461639"/>
                </a:cubicBezTo>
                <a:cubicBezTo>
                  <a:pt x="5003091" y="467307"/>
                  <a:pt x="5023145" y="476198"/>
                  <a:pt x="5044450" y="479394"/>
                </a:cubicBezTo>
                <a:cubicBezTo>
                  <a:pt x="5082607" y="485118"/>
                  <a:pt x="5121390" y="485313"/>
                  <a:pt x="5159860" y="488272"/>
                </a:cubicBezTo>
                <a:cubicBezTo>
                  <a:pt x="5222004" y="482354"/>
                  <a:pt x="5283903" y="472668"/>
                  <a:pt x="5346291" y="470517"/>
                </a:cubicBezTo>
                <a:cubicBezTo>
                  <a:pt x="5370135" y="469695"/>
                  <a:pt x="5393618" y="476606"/>
                  <a:pt x="5417312" y="479394"/>
                </a:cubicBezTo>
                <a:cubicBezTo>
                  <a:pt x="5458187" y="484203"/>
                  <a:pt x="5509010" y="487935"/>
                  <a:pt x="5550477" y="497150"/>
                </a:cubicBezTo>
                <a:cubicBezTo>
                  <a:pt x="5559612" y="499180"/>
                  <a:pt x="5568112" y="503456"/>
                  <a:pt x="5577110" y="506027"/>
                </a:cubicBezTo>
                <a:cubicBezTo>
                  <a:pt x="5655115" y="528314"/>
                  <a:pt x="5575418" y="502503"/>
                  <a:pt x="5639254" y="523783"/>
                </a:cubicBezTo>
                <a:cubicBezTo>
                  <a:pt x="5645172" y="532661"/>
                  <a:pt x="5647745" y="545123"/>
                  <a:pt x="5657009" y="550416"/>
                </a:cubicBezTo>
                <a:cubicBezTo>
                  <a:pt x="5670110" y="557902"/>
                  <a:pt x="5686695" y="555900"/>
                  <a:pt x="5701398" y="559293"/>
                </a:cubicBezTo>
                <a:cubicBezTo>
                  <a:pt x="5725175" y="564780"/>
                  <a:pt x="5749269" y="569332"/>
                  <a:pt x="5772419" y="577049"/>
                </a:cubicBezTo>
                <a:cubicBezTo>
                  <a:pt x="5790174" y="582967"/>
                  <a:pt x="5807333" y="591133"/>
                  <a:pt x="5825685" y="594804"/>
                </a:cubicBezTo>
                <a:lnTo>
                  <a:pt x="5870074" y="603682"/>
                </a:lnTo>
                <a:cubicBezTo>
                  <a:pt x="5878952" y="609600"/>
                  <a:pt x="5887164" y="616665"/>
                  <a:pt x="5896707" y="621437"/>
                </a:cubicBezTo>
                <a:cubicBezTo>
                  <a:pt x="5930467" y="638317"/>
                  <a:pt x="5997432" y="637621"/>
                  <a:pt x="6020994" y="639192"/>
                </a:cubicBezTo>
                <a:cubicBezTo>
                  <a:pt x="6077172" y="642937"/>
                  <a:pt x="6133445" y="645111"/>
                  <a:pt x="6189670" y="648070"/>
                </a:cubicBezTo>
                <a:cubicBezTo>
                  <a:pt x="6219262" y="653988"/>
                  <a:pt x="6249817" y="656282"/>
                  <a:pt x="6278446" y="665825"/>
                </a:cubicBezTo>
                <a:cubicBezTo>
                  <a:pt x="6296201" y="671744"/>
                  <a:pt x="6313002" y="683113"/>
                  <a:pt x="6331712" y="683581"/>
                </a:cubicBezTo>
                <a:lnTo>
                  <a:pt x="6686819" y="692458"/>
                </a:lnTo>
                <a:cubicBezTo>
                  <a:pt x="6929306" y="712666"/>
                  <a:pt x="6629876" y="692458"/>
                  <a:pt x="6970905" y="692458"/>
                </a:cubicBezTo>
                <a:cubicBezTo>
                  <a:pt x="7021299" y="692458"/>
                  <a:pt x="7071518" y="698377"/>
                  <a:pt x="7121825" y="701336"/>
                </a:cubicBezTo>
                <a:cubicBezTo>
                  <a:pt x="7124784" y="716132"/>
                  <a:pt x="7127043" y="731085"/>
                  <a:pt x="7130703" y="745724"/>
                </a:cubicBezTo>
                <a:cubicBezTo>
                  <a:pt x="7132973" y="754802"/>
                  <a:pt x="7139580" y="762999"/>
                  <a:pt x="7139580" y="772357"/>
                </a:cubicBezTo>
                <a:lnTo>
                  <a:pt x="7139580" y="736847"/>
                </a:ln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92103" y="4147448"/>
            <a:ext cx="3240888" cy="801542"/>
          </a:xfrm>
          <a:custGeom>
            <a:avLst/>
            <a:gdLst>
              <a:gd name="connsiteX0" fmla="*/ 3240200 w 3240888"/>
              <a:gd name="connsiteY0" fmla="*/ 797414 h 801542"/>
              <a:gd name="connsiteX1" fmla="*/ 3240200 w 3240888"/>
              <a:gd name="connsiteY1" fmla="*/ 797414 h 801542"/>
              <a:gd name="connsiteX2" fmla="*/ 3018258 w 3240888"/>
              <a:gd name="connsiteY2" fmla="*/ 788537 h 801542"/>
              <a:gd name="connsiteX3" fmla="*/ 2929481 w 3240888"/>
              <a:gd name="connsiteY3" fmla="*/ 779659 h 801542"/>
              <a:gd name="connsiteX4" fmla="*/ 2725295 w 3240888"/>
              <a:gd name="connsiteY4" fmla="*/ 770781 h 801542"/>
              <a:gd name="connsiteX5" fmla="*/ 2556619 w 3240888"/>
              <a:gd name="connsiteY5" fmla="*/ 761904 h 801542"/>
              <a:gd name="connsiteX6" fmla="*/ 1970693 w 3240888"/>
              <a:gd name="connsiteY6" fmla="*/ 753026 h 801542"/>
              <a:gd name="connsiteX7" fmla="*/ 1438033 w 3240888"/>
              <a:gd name="connsiteY7" fmla="*/ 735271 h 801542"/>
              <a:gd name="connsiteX8" fmla="*/ 1074048 w 3240888"/>
              <a:gd name="connsiteY8" fmla="*/ 726393 h 801542"/>
              <a:gd name="connsiteX9" fmla="*/ 967516 w 3240888"/>
              <a:gd name="connsiteY9" fmla="*/ 708638 h 801542"/>
              <a:gd name="connsiteX10" fmla="*/ 940883 w 3240888"/>
              <a:gd name="connsiteY10" fmla="*/ 699760 h 801542"/>
              <a:gd name="connsiteX11" fmla="*/ 834351 w 3240888"/>
              <a:gd name="connsiteY11" fmla="*/ 682005 h 801542"/>
              <a:gd name="connsiteX12" fmla="*/ 745575 w 3240888"/>
              <a:gd name="connsiteY12" fmla="*/ 655372 h 801542"/>
              <a:gd name="connsiteX13" fmla="*/ 718942 w 3240888"/>
              <a:gd name="connsiteY13" fmla="*/ 646494 h 801542"/>
              <a:gd name="connsiteX14" fmla="*/ 630165 w 3240888"/>
              <a:gd name="connsiteY14" fmla="*/ 637616 h 801542"/>
              <a:gd name="connsiteX15" fmla="*/ 461489 w 3240888"/>
              <a:gd name="connsiteY15" fmla="*/ 610983 h 801542"/>
              <a:gd name="connsiteX16" fmla="*/ 372713 w 3240888"/>
              <a:gd name="connsiteY16" fmla="*/ 593228 h 801542"/>
              <a:gd name="connsiteX17" fmla="*/ 346080 w 3240888"/>
              <a:gd name="connsiteY17" fmla="*/ 584350 h 801542"/>
              <a:gd name="connsiteX18" fmla="*/ 44239 w 3240888"/>
              <a:gd name="connsiteY18" fmla="*/ 557717 h 801542"/>
              <a:gd name="connsiteX19" fmla="*/ 17606 w 3240888"/>
              <a:gd name="connsiteY19" fmla="*/ 433430 h 801542"/>
              <a:gd name="connsiteX20" fmla="*/ 8728 w 3240888"/>
              <a:gd name="connsiteY20" fmla="*/ 397919 h 801542"/>
              <a:gd name="connsiteX21" fmla="*/ 17606 w 3240888"/>
              <a:gd name="connsiteY21" fmla="*/ 122712 h 801542"/>
              <a:gd name="connsiteX22" fmla="*/ 26483 w 3240888"/>
              <a:gd name="connsiteY22" fmla="*/ 96079 h 801542"/>
              <a:gd name="connsiteX23" fmla="*/ 35361 w 3240888"/>
              <a:gd name="connsiteY23" fmla="*/ 33935 h 801542"/>
              <a:gd name="connsiteX24" fmla="*/ 17606 w 3240888"/>
              <a:gd name="connsiteY24" fmla="*/ 7302 h 801542"/>
              <a:gd name="connsiteX25" fmla="*/ 61994 w 3240888"/>
              <a:gd name="connsiteY25" fmla="*/ 42813 h 801542"/>
              <a:gd name="connsiteX26" fmla="*/ 106382 w 3240888"/>
              <a:gd name="connsiteY26" fmla="*/ 51690 h 801542"/>
              <a:gd name="connsiteX27" fmla="*/ 230670 w 3240888"/>
              <a:gd name="connsiteY27" fmla="*/ 69446 h 801542"/>
              <a:gd name="connsiteX28" fmla="*/ 310569 w 3240888"/>
              <a:gd name="connsiteY28" fmla="*/ 96079 h 801542"/>
              <a:gd name="connsiteX29" fmla="*/ 337202 w 3240888"/>
              <a:gd name="connsiteY29" fmla="*/ 104956 h 801542"/>
              <a:gd name="connsiteX30" fmla="*/ 399346 w 3240888"/>
              <a:gd name="connsiteY30" fmla="*/ 113834 h 801542"/>
              <a:gd name="connsiteX31" fmla="*/ 434856 w 3240888"/>
              <a:gd name="connsiteY31" fmla="*/ 131589 h 801542"/>
              <a:gd name="connsiteX32" fmla="*/ 479245 w 3240888"/>
              <a:gd name="connsiteY32" fmla="*/ 140467 h 801542"/>
              <a:gd name="connsiteX33" fmla="*/ 514755 w 3240888"/>
              <a:gd name="connsiteY33" fmla="*/ 149345 h 801542"/>
              <a:gd name="connsiteX34" fmla="*/ 559144 w 3240888"/>
              <a:gd name="connsiteY34" fmla="*/ 184855 h 801542"/>
              <a:gd name="connsiteX35" fmla="*/ 612410 w 3240888"/>
              <a:gd name="connsiteY35" fmla="*/ 202611 h 801542"/>
              <a:gd name="connsiteX36" fmla="*/ 647920 w 3240888"/>
              <a:gd name="connsiteY36" fmla="*/ 220366 h 801542"/>
              <a:gd name="connsiteX37" fmla="*/ 692309 w 3240888"/>
              <a:gd name="connsiteY37" fmla="*/ 229244 h 801542"/>
              <a:gd name="connsiteX38" fmla="*/ 718942 w 3240888"/>
              <a:gd name="connsiteY38" fmla="*/ 238121 h 801542"/>
              <a:gd name="connsiteX39" fmla="*/ 860984 w 3240888"/>
              <a:gd name="connsiteY39" fmla="*/ 264754 h 801542"/>
              <a:gd name="connsiteX40" fmla="*/ 914250 w 3240888"/>
              <a:gd name="connsiteY40" fmla="*/ 291387 h 801542"/>
              <a:gd name="connsiteX41" fmla="*/ 949761 w 3240888"/>
              <a:gd name="connsiteY41" fmla="*/ 318020 h 801542"/>
              <a:gd name="connsiteX42" fmla="*/ 985272 w 3240888"/>
              <a:gd name="connsiteY42" fmla="*/ 335776 h 801542"/>
              <a:gd name="connsiteX43" fmla="*/ 1011905 w 3240888"/>
              <a:gd name="connsiteY43" fmla="*/ 353531 h 801542"/>
              <a:gd name="connsiteX44" fmla="*/ 1127314 w 3240888"/>
              <a:gd name="connsiteY44" fmla="*/ 371286 h 801542"/>
              <a:gd name="connsiteX45" fmla="*/ 1180580 w 3240888"/>
              <a:gd name="connsiteY45" fmla="*/ 380164 h 801542"/>
              <a:gd name="connsiteX46" fmla="*/ 1295990 w 3240888"/>
              <a:gd name="connsiteY46" fmla="*/ 389042 h 801542"/>
              <a:gd name="connsiteX47" fmla="*/ 1429155 w 3240888"/>
              <a:gd name="connsiteY47" fmla="*/ 389042 h 801542"/>
              <a:gd name="connsiteX48" fmla="*/ 1517932 w 3240888"/>
              <a:gd name="connsiteY48" fmla="*/ 433430 h 801542"/>
              <a:gd name="connsiteX49" fmla="*/ 1580076 w 3240888"/>
              <a:gd name="connsiteY49" fmla="*/ 477818 h 801542"/>
              <a:gd name="connsiteX50" fmla="*/ 1633342 w 3240888"/>
              <a:gd name="connsiteY50" fmla="*/ 495574 h 801542"/>
              <a:gd name="connsiteX51" fmla="*/ 1659975 w 3240888"/>
              <a:gd name="connsiteY51" fmla="*/ 504451 h 801542"/>
              <a:gd name="connsiteX52" fmla="*/ 1748751 w 3240888"/>
              <a:gd name="connsiteY52" fmla="*/ 531084 h 801542"/>
              <a:gd name="connsiteX53" fmla="*/ 1810895 w 3240888"/>
              <a:gd name="connsiteY53" fmla="*/ 548840 h 801542"/>
              <a:gd name="connsiteX54" fmla="*/ 1873039 w 3240888"/>
              <a:gd name="connsiteY54" fmla="*/ 557717 h 801542"/>
              <a:gd name="connsiteX55" fmla="*/ 1935182 w 3240888"/>
              <a:gd name="connsiteY55" fmla="*/ 575473 h 801542"/>
              <a:gd name="connsiteX56" fmla="*/ 2112736 w 3240888"/>
              <a:gd name="connsiteY56" fmla="*/ 584350 h 801542"/>
              <a:gd name="connsiteX57" fmla="*/ 2343555 w 3240888"/>
              <a:gd name="connsiteY57" fmla="*/ 602106 h 801542"/>
              <a:gd name="connsiteX58" fmla="*/ 2441210 w 3240888"/>
              <a:gd name="connsiteY58" fmla="*/ 619861 h 801542"/>
              <a:gd name="connsiteX59" fmla="*/ 2601008 w 3240888"/>
              <a:gd name="connsiteY59" fmla="*/ 646494 h 801542"/>
              <a:gd name="connsiteX60" fmla="*/ 2680907 w 3240888"/>
              <a:gd name="connsiteY60" fmla="*/ 664249 h 801542"/>
              <a:gd name="connsiteX61" fmla="*/ 2787439 w 3240888"/>
              <a:gd name="connsiteY61" fmla="*/ 673127 h 801542"/>
              <a:gd name="connsiteX62" fmla="*/ 2822949 w 3240888"/>
              <a:gd name="connsiteY62" fmla="*/ 690882 h 801542"/>
              <a:gd name="connsiteX63" fmla="*/ 3044891 w 3240888"/>
              <a:gd name="connsiteY63" fmla="*/ 708638 h 801542"/>
              <a:gd name="connsiteX64" fmla="*/ 3107035 w 3240888"/>
              <a:gd name="connsiteY64" fmla="*/ 717515 h 801542"/>
              <a:gd name="connsiteX65" fmla="*/ 3160301 w 3240888"/>
              <a:gd name="connsiteY65" fmla="*/ 735271 h 801542"/>
              <a:gd name="connsiteX66" fmla="*/ 3231322 w 3240888"/>
              <a:gd name="connsiteY66" fmla="*/ 744148 h 801542"/>
              <a:gd name="connsiteX67" fmla="*/ 3240200 w 3240888"/>
              <a:gd name="connsiteY67" fmla="*/ 797414 h 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40888" h="801542">
                <a:moveTo>
                  <a:pt x="3240200" y="797414"/>
                </a:moveTo>
                <a:lnTo>
                  <a:pt x="3240200" y="797414"/>
                </a:lnTo>
                <a:lnTo>
                  <a:pt x="3018258" y="788537"/>
                </a:lnTo>
                <a:cubicBezTo>
                  <a:pt x="2988566" y="786840"/>
                  <a:pt x="2959166" y="781458"/>
                  <a:pt x="2929481" y="779659"/>
                </a:cubicBezTo>
                <a:cubicBezTo>
                  <a:pt x="2861479" y="775538"/>
                  <a:pt x="2793344" y="774021"/>
                  <a:pt x="2725295" y="770781"/>
                </a:cubicBezTo>
                <a:cubicBezTo>
                  <a:pt x="2669056" y="768103"/>
                  <a:pt x="2612907" y="763228"/>
                  <a:pt x="2556619" y="761904"/>
                </a:cubicBezTo>
                <a:lnTo>
                  <a:pt x="1970693" y="753026"/>
                </a:lnTo>
                <a:cubicBezTo>
                  <a:pt x="1751960" y="721777"/>
                  <a:pt x="1939210" y="745934"/>
                  <a:pt x="1438033" y="735271"/>
                </a:cubicBezTo>
                <a:lnTo>
                  <a:pt x="1074048" y="726393"/>
                </a:lnTo>
                <a:cubicBezTo>
                  <a:pt x="979972" y="702873"/>
                  <a:pt x="1119907" y="736345"/>
                  <a:pt x="967516" y="708638"/>
                </a:cubicBezTo>
                <a:cubicBezTo>
                  <a:pt x="958309" y="706964"/>
                  <a:pt x="950090" y="701434"/>
                  <a:pt x="940883" y="699760"/>
                </a:cubicBezTo>
                <a:cubicBezTo>
                  <a:pt x="788450" y="672044"/>
                  <a:pt x="928451" y="705528"/>
                  <a:pt x="834351" y="682005"/>
                </a:cubicBezTo>
                <a:cubicBezTo>
                  <a:pt x="797794" y="645446"/>
                  <a:pt x="830410" y="670796"/>
                  <a:pt x="745575" y="655372"/>
                </a:cubicBezTo>
                <a:cubicBezTo>
                  <a:pt x="736368" y="653698"/>
                  <a:pt x="728191" y="647917"/>
                  <a:pt x="718942" y="646494"/>
                </a:cubicBezTo>
                <a:cubicBezTo>
                  <a:pt x="689548" y="641972"/>
                  <a:pt x="659757" y="640575"/>
                  <a:pt x="630165" y="637616"/>
                </a:cubicBezTo>
                <a:cubicBezTo>
                  <a:pt x="527434" y="611934"/>
                  <a:pt x="583446" y="622070"/>
                  <a:pt x="461489" y="610983"/>
                </a:cubicBezTo>
                <a:cubicBezTo>
                  <a:pt x="401315" y="590926"/>
                  <a:pt x="474732" y="613633"/>
                  <a:pt x="372713" y="593228"/>
                </a:cubicBezTo>
                <a:cubicBezTo>
                  <a:pt x="363537" y="591393"/>
                  <a:pt x="355256" y="586185"/>
                  <a:pt x="346080" y="584350"/>
                </a:cubicBezTo>
                <a:cubicBezTo>
                  <a:pt x="268825" y="568899"/>
                  <a:pt x="58985" y="558809"/>
                  <a:pt x="44239" y="557717"/>
                </a:cubicBezTo>
                <a:cubicBezTo>
                  <a:pt x="0" y="513481"/>
                  <a:pt x="32649" y="553773"/>
                  <a:pt x="17606" y="433430"/>
                </a:cubicBezTo>
                <a:cubicBezTo>
                  <a:pt x="16093" y="421323"/>
                  <a:pt x="11687" y="409756"/>
                  <a:pt x="8728" y="397919"/>
                </a:cubicBezTo>
                <a:cubicBezTo>
                  <a:pt x="11687" y="306183"/>
                  <a:pt x="12216" y="214337"/>
                  <a:pt x="17606" y="122712"/>
                </a:cubicBezTo>
                <a:cubicBezTo>
                  <a:pt x="18156" y="113370"/>
                  <a:pt x="24648" y="105255"/>
                  <a:pt x="26483" y="96079"/>
                </a:cubicBezTo>
                <a:cubicBezTo>
                  <a:pt x="30587" y="75560"/>
                  <a:pt x="32402" y="54650"/>
                  <a:pt x="35361" y="33935"/>
                </a:cubicBezTo>
                <a:cubicBezTo>
                  <a:pt x="29443" y="25057"/>
                  <a:pt x="10061" y="14847"/>
                  <a:pt x="17606" y="7302"/>
                </a:cubicBezTo>
                <a:cubicBezTo>
                  <a:pt x="24908" y="0"/>
                  <a:pt x="57323" y="40811"/>
                  <a:pt x="61994" y="42813"/>
                </a:cubicBezTo>
                <a:cubicBezTo>
                  <a:pt x="75863" y="48757"/>
                  <a:pt x="91652" y="48417"/>
                  <a:pt x="106382" y="51690"/>
                </a:cubicBezTo>
                <a:cubicBezTo>
                  <a:pt x="185380" y="69245"/>
                  <a:pt x="94081" y="55787"/>
                  <a:pt x="230670" y="69446"/>
                </a:cubicBezTo>
                <a:lnTo>
                  <a:pt x="310569" y="96079"/>
                </a:lnTo>
                <a:cubicBezTo>
                  <a:pt x="319447" y="99038"/>
                  <a:pt x="327938" y="103633"/>
                  <a:pt x="337202" y="104956"/>
                </a:cubicBezTo>
                <a:lnTo>
                  <a:pt x="399346" y="113834"/>
                </a:lnTo>
                <a:cubicBezTo>
                  <a:pt x="411183" y="119752"/>
                  <a:pt x="422301" y="127404"/>
                  <a:pt x="434856" y="131589"/>
                </a:cubicBezTo>
                <a:cubicBezTo>
                  <a:pt x="449171" y="136361"/>
                  <a:pt x="464515" y="137194"/>
                  <a:pt x="479245" y="140467"/>
                </a:cubicBezTo>
                <a:cubicBezTo>
                  <a:pt x="491155" y="143114"/>
                  <a:pt x="502918" y="146386"/>
                  <a:pt x="514755" y="149345"/>
                </a:cubicBezTo>
                <a:cubicBezTo>
                  <a:pt x="529513" y="164102"/>
                  <a:pt x="538986" y="175896"/>
                  <a:pt x="559144" y="184855"/>
                </a:cubicBezTo>
                <a:cubicBezTo>
                  <a:pt x="576247" y="192456"/>
                  <a:pt x="595670" y="194241"/>
                  <a:pt x="612410" y="202611"/>
                </a:cubicBezTo>
                <a:cubicBezTo>
                  <a:pt x="624247" y="208529"/>
                  <a:pt x="635365" y="216181"/>
                  <a:pt x="647920" y="220366"/>
                </a:cubicBezTo>
                <a:cubicBezTo>
                  <a:pt x="662235" y="225138"/>
                  <a:pt x="677670" y="225584"/>
                  <a:pt x="692309" y="229244"/>
                </a:cubicBezTo>
                <a:cubicBezTo>
                  <a:pt x="701387" y="231514"/>
                  <a:pt x="709766" y="236286"/>
                  <a:pt x="718942" y="238121"/>
                </a:cubicBezTo>
                <a:cubicBezTo>
                  <a:pt x="916561" y="277645"/>
                  <a:pt x="763757" y="240449"/>
                  <a:pt x="860984" y="264754"/>
                </a:cubicBezTo>
                <a:cubicBezTo>
                  <a:pt x="902334" y="306104"/>
                  <a:pt x="848804" y="258665"/>
                  <a:pt x="914250" y="291387"/>
                </a:cubicBezTo>
                <a:cubicBezTo>
                  <a:pt x="927484" y="298004"/>
                  <a:pt x="937214" y="310178"/>
                  <a:pt x="949761" y="318020"/>
                </a:cubicBezTo>
                <a:cubicBezTo>
                  <a:pt x="960984" y="325034"/>
                  <a:pt x="973781" y="329210"/>
                  <a:pt x="985272" y="335776"/>
                </a:cubicBezTo>
                <a:cubicBezTo>
                  <a:pt x="994536" y="341070"/>
                  <a:pt x="1002362" y="348759"/>
                  <a:pt x="1011905" y="353531"/>
                </a:cubicBezTo>
                <a:cubicBezTo>
                  <a:pt x="1044435" y="369796"/>
                  <a:pt x="1100148" y="367890"/>
                  <a:pt x="1127314" y="371286"/>
                </a:cubicBezTo>
                <a:cubicBezTo>
                  <a:pt x="1145175" y="373519"/>
                  <a:pt x="1162679" y="378280"/>
                  <a:pt x="1180580" y="380164"/>
                </a:cubicBezTo>
                <a:cubicBezTo>
                  <a:pt x="1218952" y="384203"/>
                  <a:pt x="1257520" y="386083"/>
                  <a:pt x="1295990" y="389042"/>
                </a:cubicBezTo>
                <a:cubicBezTo>
                  <a:pt x="1341798" y="384461"/>
                  <a:pt x="1385023" y="371389"/>
                  <a:pt x="1429155" y="389042"/>
                </a:cubicBezTo>
                <a:cubicBezTo>
                  <a:pt x="1459874" y="401330"/>
                  <a:pt x="1491464" y="413579"/>
                  <a:pt x="1517932" y="433430"/>
                </a:cubicBezTo>
                <a:cubicBezTo>
                  <a:pt x="1522703" y="437008"/>
                  <a:pt x="1569454" y="473097"/>
                  <a:pt x="1580076" y="477818"/>
                </a:cubicBezTo>
                <a:cubicBezTo>
                  <a:pt x="1597179" y="485419"/>
                  <a:pt x="1615587" y="489656"/>
                  <a:pt x="1633342" y="495574"/>
                </a:cubicBezTo>
                <a:cubicBezTo>
                  <a:pt x="1642220" y="498533"/>
                  <a:pt x="1651605" y="500266"/>
                  <a:pt x="1659975" y="504451"/>
                </a:cubicBezTo>
                <a:cubicBezTo>
                  <a:pt x="1711585" y="530257"/>
                  <a:pt x="1682431" y="520032"/>
                  <a:pt x="1748751" y="531084"/>
                </a:cubicBezTo>
                <a:cubicBezTo>
                  <a:pt x="1771569" y="538690"/>
                  <a:pt x="1786372" y="544381"/>
                  <a:pt x="1810895" y="548840"/>
                </a:cubicBezTo>
                <a:cubicBezTo>
                  <a:pt x="1831482" y="552583"/>
                  <a:pt x="1852324" y="554758"/>
                  <a:pt x="1873039" y="557717"/>
                </a:cubicBezTo>
                <a:cubicBezTo>
                  <a:pt x="1888447" y="562853"/>
                  <a:pt x="1920320" y="574235"/>
                  <a:pt x="1935182" y="575473"/>
                </a:cubicBezTo>
                <a:cubicBezTo>
                  <a:pt x="1994236" y="580394"/>
                  <a:pt x="2053551" y="581391"/>
                  <a:pt x="2112736" y="584350"/>
                </a:cubicBezTo>
                <a:cubicBezTo>
                  <a:pt x="2206549" y="615622"/>
                  <a:pt x="2111455" y="586633"/>
                  <a:pt x="2343555" y="602106"/>
                </a:cubicBezTo>
                <a:cubicBezTo>
                  <a:pt x="2402636" y="606045"/>
                  <a:pt x="2394228" y="609793"/>
                  <a:pt x="2441210" y="619861"/>
                </a:cubicBezTo>
                <a:cubicBezTo>
                  <a:pt x="2535429" y="640051"/>
                  <a:pt x="2514233" y="635647"/>
                  <a:pt x="2601008" y="646494"/>
                </a:cubicBezTo>
                <a:cubicBezTo>
                  <a:pt x="2622813" y="651946"/>
                  <a:pt x="2659607" y="661743"/>
                  <a:pt x="2680907" y="664249"/>
                </a:cubicBezTo>
                <a:cubicBezTo>
                  <a:pt x="2716297" y="668412"/>
                  <a:pt x="2751928" y="670168"/>
                  <a:pt x="2787439" y="673127"/>
                </a:cubicBezTo>
                <a:cubicBezTo>
                  <a:pt x="2799276" y="679045"/>
                  <a:pt x="2810273" y="687079"/>
                  <a:pt x="2822949" y="690882"/>
                </a:cubicBezTo>
                <a:cubicBezTo>
                  <a:pt x="2873108" y="705930"/>
                  <a:pt x="3041672" y="708469"/>
                  <a:pt x="3044891" y="708638"/>
                </a:cubicBezTo>
                <a:cubicBezTo>
                  <a:pt x="3065606" y="711597"/>
                  <a:pt x="3086646" y="712810"/>
                  <a:pt x="3107035" y="717515"/>
                </a:cubicBezTo>
                <a:cubicBezTo>
                  <a:pt x="3125272" y="721723"/>
                  <a:pt x="3141730" y="732950"/>
                  <a:pt x="3160301" y="735271"/>
                </a:cubicBezTo>
                <a:lnTo>
                  <a:pt x="3231322" y="744148"/>
                </a:lnTo>
                <a:cubicBezTo>
                  <a:pt x="3240888" y="801542"/>
                  <a:pt x="3227472" y="784686"/>
                  <a:pt x="3240200" y="797414"/>
                </a:cubicBezTo>
                <a:close/>
              </a:path>
            </a:pathLst>
          </a:cu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9"/>
          <p:cNvGrpSpPr/>
          <p:nvPr/>
        </p:nvGrpSpPr>
        <p:grpSpPr>
          <a:xfrm>
            <a:off x="1081142" y="3475569"/>
            <a:ext cx="214258" cy="1248831"/>
            <a:chOff x="1081142" y="3475569"/>
            <a:chExt cx="214258" cy="1248831"/>
          </a:xfrm>
        </p:grpSpPr>
        <p:sp>
          <p:nvSpPr>
            <p:cNvPr id="20" name="Rectangle 19"/>
            <p:cNvSpPr/>
            <p:nvPr/>
          </p:nvSpPr>
          <p:spPr>
            <a:xfrm>
              <a:off x="1081142" y="3475569"/>
              <a:ext cx="214258" cy="153486"/>
            </a:xfrm>
            <a:prstGeom prst="rect">
              <a:avLst/>
            </a:prstGeom>
            <a:gradFill flip="none" rotWithShape="1">
              <a:gsLst>
                <a:gs pos="0">
                  <a:srgbClr val="968668">
                    <a:tint val="66000"/>
                    <a:satMod val="160000"/>
                  </a:srgbClr>
                </a:gs>
                <a:gs pos="50000">
                  <a:srgbClr val="968668">
                    <a:tint val="44500"/>
                    <a:satMod val="160000"/>
                  </a:srgbClr>
                </a:gs>
                <a:gs pos="100000">
                  <a:srgbClr val="968668">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81142" y="3629055"/>
              <a:ext cx="214257" cy="128558"/>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081143" y="3757613"/>
              <a:ext cx="214256" cy="469105"/>
            </a:xfrm>
            <a:prstGeom prst="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81142" y="4226718"/>
              <a:ext cx="214257" cy="497682"/>
            </a:xfrm>
            <a:prstGeom prst="rect">
              <a:avLst/>
            </a:prstGeom>
            <a:blipFill>
              <a:blip r:embed="rId6"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50"/>
          <p:cNvGrpSpPr/>
          <p:nvPr/>
        </p:nvGrpSpPr>
        <p:grpSpPr>
          <a:xfrm>
            <a:off x="3124200" y="3315584"/>
            <a:ext cx="213804" cy="1608841"/>
            <a:chOff x="3124200" y="3315584"/>
            <a:chExt cx="213804" cy="1608841"/>
          </a:xfrm>
        </p:grpSpPr>
        <p:sp>
          <p:nvSpPr>
            <p:cNvPr id="21" name="Rectangle 20"/>
            <p:cNvSpPr/>
            <p:nvPr/>
          </p:nvSpPr>
          <p:spPr>
            <a:xfrm>
              <a:off x="3124200" y="3315584"/>
              <a:ext cx="213804" cy="448548"/>
            </a:xfrm>
            <a:prstGeom prst="rect">
              <a:avLst/>
            </a:prstGeom>
            <a:gradFill flip="none" rotWithShape="1">
              <a:gsLst>
                <a:gs pos="0">
                  <a:srgbClr val="968668">
                    <a:tint val="66000"/>
                    <a:satMod val="160000"/>
                  </a:srgbClr>
                </a:gs>
                <a:gs pos="50000">
                  <a:srgbClr val="968668">
                    <a:tint val="44500"/>
                    <a:satMod val="160000"/>
                  </a:srgbClr>
                </a:gs>
                <a:gs pos="100000">
                  <a:srgbClr val="968668">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124200" y="3757613"/>
              <a:ext cx="213804" cy="357187"/>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24200" y="4114800"/>
              <a:ext cx="213804" cy="623888"/>
            </a:xfrm>
            <a:prstGeom prst="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24200" y="4738688"/>
              <a:ext cx="213804" cy="185737"/>
            </a:xfrm>
            <a:prstGeom prst="rect">
              <a:avLst/>
            </a:prstGeom>
            <a:blipFill>
              <a:blip r:embed="rId6"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1"/>
          <p:cNvGrpSpPr/>
          <p:nvPr/>
        </p:nvGrpSpPr>
        <p:grpSpPr>
          <a:xfrm>
            <a:off x="4952999" y="3490917"/>
            <a:ext cx="231559" cy="1516089"/>
            <a:chOff x="4952999" y="3490917"/>
            <a:chExt cx="231559" cy="1516089"/>
          </a:xfrm>
        </p:grpSpPr>
        <p:sp>
          <p:nvSpPr>
            <p:cNvPr id="22" name="Rectangle 21"/>
            <p:cNvSpPr/>
            <p:nvPr/>
          </p:nvSpPr>
          <p:spPr>
            <a:xfrm>
              <a:off x="4952999" y="3490917"/>
              <a:ext cx="231559" cy="299847"/>
            </a:xfrm>
            <a:prstGeom prst="rect">
              <a:avLst/>
            </a:prstGeom>
            <a:gradFill flip="none" rotWithShape="1">
              <a:gsLst>
                <a:gs pos="0">
                  <a:srgbClr val="968668">
                    <a:tint val="66000"/>
                    <a:satMod val="160000"/>
                  </a:srgbClr>
                </a:gs>
                <a:gs pos="50000">
                  <a:srgbClr val="968668">
                    <a:tint val="44500"/>
                    <a:satMod val="160000"/>
                  </a:srgbClr>
                </a:gs>
                <a:gs pos="100000">
                  <a:srgbClr val="968668">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52999" y="3790764"/>
              <a:ext cx="231559" cy="333561"/>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952999" y="4124325"/>
              <a:ext cx="231559" cy="882681"/>
            </a:xfrm>
            <a:prstGeom prst="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52"/>
          <p:cNvGrpSpPr/>
          <p:nvPr/>
        </p:nvGrpSpPr>
        <p:grpSpPr>
          <a:xfrm>
            <a:off x="7772400" y="3505200"/>
            <a:ext cx="227119" cy="1501805"/>
            <a:chOff x="8034291" y="3505200"/>
            <a:chExt cx="227119" cy="1501805"/>
          </a:xfrm>
        </p:grpSpPr>
        <p:sp>
          <p:nvSpPr>
            <p:cNvPr id="23" name="Rectangle 22"/>
            <p:cNvSpPr/>
            <p:nvPr/>
          </p:nvSpPr>
          <p:spPr>
            <a:xfrm>
              <a:off x="8034291" y="3505200"/>
              <a:ext cx="227119" cy="498630"/>
            </a:xfrm>
            <a:prstGeom prst="rect">
              <a:avLst/>
            </a:prstGeom>
            <a:gradFill flip="none" rotWithShape="1">
              <a:gsLst>
                <a:gs pos="0">
                  <a:srgbClr val="968668">
                    <a:tint val="66000"/>
                    <a:satMod val="160000"/>
                  </a:srgbClr>
                </a:gs>
                <a:gs pos="50000">
                  <a:srgbClr val="968668">
                    <a:tint val="44500"/>
                    <a:satMod val="160000"/>
                  </a:srgbClr>
                </a:gs>
                <a:gs pos="100000">
                  <a:srgbClr val="968668">
                    <a:tint val="23500"/>
                    <a:satMod val="160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034291" y="4003830"/>
              <a:ext cx="227119" cy="406245"/>
            </a:xfrm>
            <a:prstGeom prst="rect">
              <a:avLst/>
            </a:prstGeom>
            <a:blipFill>
              <a:blip r:embed="rId4"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034291" y="4410074"/>
              <a:ext cx="227119" cy="596931"/>
            </a:xfrm>
            <a:prstGeom prst="rect">
              <a:avLst/>
            </a:prstGeom>
            <a:blipFill>
              <a:blip r:embed="rId5"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Can 34"/>
          <p:cNvSpPr/>
          <p:nvPr/>
        </p:nvSpPr>
        <p:spPr>
          <a:xfrm>
            <a:off x="1066800" y="3326680"/>
            <a:ext cx="242943" cy="164237"/>
          </a:xfrm>
          <a:prstGeom prst="ca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n 35"/>
          <p:cNvSpPr/>
          <p:nvPr/>
        </p:nvSpPr>
        <p:spPr>
          <a:xfrm>
            <a:off x="3099594" y="3264763"/>
            <a:ext cx="257969" cy="164237"/>
          </a:xfrm>
          <a:prstGeom prst="ca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7" name="Can 36"/>
          <p:cNvSpPr/>
          <p:nvPr/>
        </p:nvSpPr>
        <p:spPr>
          <a:xfrm>
            <a:off x="4929187" y="3340963"/>
            <a:ext cx="276225" cy="164237"/>
          </a:xfrm>
          <a:prstGeom prst="ca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an 37"/>
          <p:cNvSpPr/>
          <p:nvPr/>
        </p:nvSpPr>
        <p:spPr>
          <a:xfrm>
            <a:off x="7727156" y="3362695"/>
            <a:ext cx="273844" cy="164237"/>
          </a:xfrm>
          <a:prstGeom prst="can">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169004" y="4705290"/>
            <a:ext cx="2175264" cy="1162110"/>
          </a:xfrm>
          <a:prstGeom prst="roundRect">
            <a:avLst/>
          </a:pr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162486" y="5467230"/>
            <a:ext cx="352982"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a:t>
            </a:r>
            <a:endParaRPr lang="en-US" sz="2000" b="1" dirty="0">
              <a:effectLst>
                <a:outerShdw blurRad="38100" dist="38100" dir="2700000" algn="tl">
                  <a:srgbClr val="000000">
                    <a:alpha val="43137"/>
                  </a:srgbClr>
                </a:outerShdw>
              </a:effectLst>
            </a:endParaRPr>
          </a:p>
        </p:txBody>
      </p:sp>
      <p:sp>
        <p:nvSpPr>
          <p:cNvPr id="40" name="TextBox 39"/>
          <p:cNvSpPr txBox="1"/>
          <p:nvPr/>
        </p:nvSpPr>
        <p:spPr>
          <a:xfrm>
            <a:off x="2953588" y="5000505"/>
            <a:ext cx="399212" cy="400110"/>
          </a:xfrm>
          <a:prstGeom prst="rect">
            <a:avLst/>
          </a:prstGeom>
          <a:noFill/>
        </p:spPr>
        <p:txBody>
          <a:bodyPr wrap="none" rtlCol="0">
            <a:spAutoFit/>
          </a:bodyPr>
          <a:lstStyle/>
          <a:p>
            <a:r>
              <a:rPr lang="en-US" sz="2000" b="1" dirty="0" smtClean="0">
                <a:effectLst>
                  <a:outerShdw blurRad="38100" dist="38100" dir="2700000" algn="tl">
                    <a:srgbClr val="000000">
                      <a:alpha val="43137"/>
                    </a:srgbClr>
                  </a:outerShdw>
                </a:effectLst>
              </a:rPr>
              <a:t>A’</a:t>
            </a:r>
            <a:endParaRPr lang="en-US" sz="2000" b="1" dirty="0">
              <a:effectLst>
                <a:outerShdw blurRad="38100" dist="38100" dir="2700000" algn="tl">
                  <a:srgbClr val="000000">
                    <a:alpha val="43137"/>
                  </a:srgbClr>
                </a:outerShdw>
              </a:effectLst>
            </a:endParaRPr>
          </a:p>
        </p:txBody>
      </p:sp>
      <p:grpSp>
        <p:nvGrpSpPr>
          <p:cNvPr id="11" name="Group 61"/>
          <p:cNvGrpSpPr/>
          <p:nvPr/>
        </p:nvGrpSpPr>
        <p:grpSpPr>
          <a:xfrm>
            <a:off x="1309743" y="2616920"/>
            <a:ext cx="1792232" cy="714345"/>
            <a:chOff x="1309743" y="2514600"/>
            <a:chExt cx="1792232" cy="714345"/>
          </a:xfrm>
        </p:grpSpPr>
        <p:sp>
          <p:nvSpPr>
            <p:cNvPr id="55" name="TextBox 54"/>
            <p:cNvSpPr txBox="1"/>
            <p:nvPr/>
          </p:nvSpPr>
          <p:spPr>
            <a:xfrm>
              <a:off x="1811773" y="2514600"/>
              <a:ext cx="848502" cy="400110"/>
            </a:xfrm>
            <a:prstGeom prst="rect">
              <a:avLst/>
            </a:prstGeom>
            <a:noFill/>
            <a:ln>
              <a:noFill/>
            </a:ln>
          </p:spPr>
          <p:txBody>
            <a:bodyPr wrap="none" rtlCol="0">
              <a:spAutoFit/>
            </a:bodyPr>
            <a:lstStyle/>
            <a:p>
              <a:r>
                <a:rPr lang="en-US" sz="2000" b="1" dirty="0" smtClean="0">
                  <a:solidFill>
                    <a:schemeClr val="bg1"/>
                  </a:solidFill>
                  <a:latin typeface="+mn-lt"/>
                </a:rPr>
                <a:t>Wells</a:t>
              </a:r>
              <a:endParaRPr lang="en-US" sz="2000" b="1" dirty="0">
                <a:solidFill>
                  <a:schemeClr val="bg1"/>
                </a:solidFill>
                <a:latin typeface="+mn-lt"/>
              </a:endParaRPr>
            </a:p>
          </p:txBody>
        </p:sp>
        <p:cxnSp>
          <p:nvCxnSpPr>
            <p:cNvPr id="57" name="Straight Connector 56"/>
            <p:cNvCxnSpPr>
              <a:stCxn id="55" idx="1"/>
            </p:cNvCxnSpPr>
            <p:nvPr/>
          </p:nvCxnSpPr>
          <p:spPr>
            <a:xfrm rot="10800000" flipV="1">
              <a:off x="1309743" y="2714655"/>
              <a:ext cx="502030" cy="51429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3"/>
            </p:cNvCxnSpPr>
            <p:nvPr/>
          </p:nvCxnSpPr>
          <p:spPr>
            <a:xfrm>
              <a:off x="2660275" y="2714655"/>
              <a:ext cx="441700" cy="333345"/>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4724200" y="4019490"/>
            <a:ext cx="1524200" cy="400110"/>
          </a:xfrm>
          <a:prstGeom prst="rect">
            <a:avLst/>
          </a:prstGeom>
          <a:solidFill>
            <a:schemeClr val="accent6"/>
          </a:solidFill>
          <a:ln w="12700">
            <a:solidFill>
              <a:schemeClr val="accent1"/>
            </a:solidFill>
          </a:ln>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Section A-A’</a:t>
            </a:r>
            <a:endParaRPr lang="en-US" sz="2000" b="1" dirty="0">
              <a:solidFill>
                <a:schemeClr val="bg1"/>
              </a:solidFill>
              <a:effectLst>
                <a:outerShdw blurRad="38100" dist="38100" dir="2700000" algn="tl">
                  <a:srgbClr val="000000">
                    <a:alpha val="43137"/>
                  </a:srgbClr>
                </a:outerShdw>
              </a:effectLst>
            </a:endParaRPr>
          </a:p>
        </p:txBody>
      </p:sp>
      <p:cxnSp>
        <p:nvCxnSpPr>
          <p:cNvPr id="56" name="Straight Connector 55"/>
          <p:cNvCxnSpPr>
            <a:stCxn id="39" idx="0"/>
            <a:endCxn id="40" idx="0"/>
          </p:cNvCxnSpPr>
          <p:nvPr/>
        </p:nvCxnSpPr>
        <p:spPr>
          <a:xfrm rot="5400000" flipH="1" flipV="1">
            <a:off x="2012723" y="4326760"/>
            <a:ext cx="466725" cy="1814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207618" y="5149819"/>
            <a:ext cx="152401" cy="1524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262776" y="5391030"/>
            <a:ext cx="152401" cy="1524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696398" y="5276819"/>
            <a:ext cx="152401" cy="1524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076993" y="4924454"/>
            <a:ext cx="152401" cy="15240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2491272" y="4960620"/>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914400" y="1295400"/>
            <a:ext cx="4572000" cy="830997"/>
          </a:xfrm>
          <a:prstGeom prst="rect">
            <a:avLst/>
          </a:prstGeom>
        </p:spPr>
        <p:txBody>
          <a:bodyPr wrap="square">
            <a:spAutoFit/>
          </a:bodyPr>
          <a:lstStyle/>
          <a:p>
            <a:r>
              <a:rPr lang="en-US" dirty="0" smtClean="0">
                <a:solidFill>
                  <a:schemeClr val="bg1"/>
                </a:solidFill>
                <a:latin typeface="+mn-lt"/>
              </a:rPr>
              <a:t>Cross sections </a:t>
            </a:r>
            <a:r>
              <a:rPr lang="en-US" b="1" dirty="0" smtClean="0">
                <a:solidFill>
                  <a:schemeClr val="bg1"/>
                </a:solidFill>
                <a:latin typeface="+mn-lt"/>
              </a:rPr>
              <a:t>help</a:t>
            </a:r>
            <a:r>
              <a:rPr lang="en-US" b="1" dirty="0" smtClean="0">
                <a:solidFill>
                  <a:schemeClr val="bg1"/>
                </a:solidFill>
                <a:effectLst>
                  <a:outerShdw blurRad="38100" dist="38100" dir="2700000" algn="tl">
                    <a:srgbClr val="000000">
                      <a:alpha val="43137"/>
                    </a:srgbClr>
                  </a:outerShdw>
                </a:effectLst>
                <a:latin typeface="+mn-lt"/>
              </a:rPr>
              <a:t> </a:t>
            </a:r>
            <a:r>
              <a:rPr lang="en-US" b="1" dirty="0" smtClean="0">
                <a:solidFill>
                  <a:schemeClr val="bg1"/>
                </a:solidFill>
                <a:latin typeface="+mn-lt"/>
              </a:rPr>
              <a:t>us understand local geology</a:t>
            </a:r>
            <a:endParaRPr lang="en-US" b="1" dirty="0">
              <a:solidFill>
                <a:schemeClr val="bg1"/>
              </a:solidFill>
              <a:latin typeface="+mn-lt"/>
            </a:endParaRPr>
          </a:p>
        </p:txBody>
      </p:sp>
      <p:sp>
        <p:nvSpPr>
          <p:cNvPr id="41" name="TextBox 40"/>
          <p:cNvSpPr txBox="1"/>
          <p:nvPr/>
        </p:nvSpPr>
        <p:spPr>
          <a:xfrm>
            <a:off x="2570441" y="5410200"/>
            <a:ext cx="697627"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latin typeface="+mn-lt"/>
              </a:rPr>
              <a:t>Map</a:t>
            </a:r>
            <a:endParaRPr lang="en-US" sz="2000" b="1" dirty="0">
              <a:solidFill>
                <a:schemeClr val="bg1"/>
              </a:solidFill>
              <a:effectLst>
                <a:outerShdw blurRad="38100" dist="38100" dir="2700000" algn="tl">
                  <a:srgbClr val="000000">
                    <a:alpha val="43137"/>
                  </a:srgbClr>
                </a:outerShdw>
              </a:effectLst>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00"/>
                                  </p:stCondLst>
                                  <p:iterate type="lt">
                                    <p:tmPct val="5000"/>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 calcmode="lin" valueType="num">
                                      <p:cBhvr>
                                        <p:cTn id="9" dur="500" fill="hold"/>
                                        <p:tgtEl>
                                          <p:spTgt spid="42"/>
                                        </p:tgtEl>
                                        <p:attrNameLst>
                                          <p:attrName>style.rotation</p:attrName>
                                        </p:attrNameLst>
                                      </p:cBhvr>
                                      <p:tavLst>
                                        <p:tav tm="0">
                                          <p:val>
                                            <p:fltVal val="90"/>
                                          </p:val>
                                        </p:tav>
                                        <p:tav tm="100000">
                                          <p:val>
                                            <p:fltVal val="0"/>
                                          </p:val>
                                        </p:tav>
                                      </p:tavLst>
                                    </p:anim>
                                    <p:animEffect transition="in" filter="fade">
                                      <p:cBhvr>
                                        <p:cTn id="10" dur="500"/>
                                        <p:tgtEl>
                                          <p:spTgt spid="42"/>
                                        </p:tgtEl>
                                      </p:cBhvr>
                                    </p:animEffect>
                                  </p:childTnLst>
                                </p:cTn>
                              </p:par>
                              <p:par>
                                <p:cTn id="11" presetID="12" presetClass="entr" presetSubtype="4" fill="hold" grpId="0" nodeType="withEffect">
                                  <p:stCondLst>
                                    <p:cond delay="200"/>
                                  </p:stCondLst>
                                  <p:childTnLst>
                                    <p:set>
                                      <p:cBhvr>
                                        <p:cTn id="12" dur="1" fill="hold">
                                          <p:stCondLst>
                                            <p:cond delay="0"/>
                                          </p:stCondLst>
                                        </p:cTn>
                                        <p:tgtEl>
                                          <p:spTgt spid="41"/>
                                        </p:tgtEl>
                                        <p:attrNameLst>
                                          <p:attrName>style.visibility</p:attrName>
                                        </p:attrNameLst>
                                      </p:cBhvr>
                                      <p:to>
                                        <p:strVal val="visible"/>
                                      </p:to>
                                    </p:set>
                                    <p:animEffect transition="in" filter="slide(fromBottom)">
                                      <p:cBhvr>
                                        <p:cTn id="13" dur="500"/>
                                        <p:tgtEl>
                                          <p:spTgt spid="41"/>
                                        </p:tgtEl>
                                      </p:cBhvr>
                                    </p:animEffect>
                                  </p:childTnLst>
                                </p:cTn>
                              </p:par>
                            </p:childTnLst>
                          </p:cTn>
                        </p:par>
                        <p:par>
                          <p:cTn id="14" fill="hold">
                            <p:stCondLst>
                              <p:cond delay="700"/>
                            </p:stCondLst>
                            <p:childTnLst>
                              <p:par>
                                <p:cTn id="15" presetID="23" presetClass="entr" presetSubtype="32"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strVal val="4*#ppt_w"/>
                                          </p:val>
                                        </p:tav>
                                        <p:tav tm="100000">
                                          <p:val>
                                            <p:strVal val="#ppt_w"/>
                                          </p:val>
                                        </p:tav>
                                      </p:tavLst>
                                    </p:anim>
                                    <p:anim calcmode="lin" valueType="num">
                                      <p:cBhvr>
                                        <p:cTn id="18" dur="500" fill="hold"/>
                                        <p:tgtEl>
                                          <p:spTgt spid="43"/>
                                        </p:tgtEl>
                                        <p:attrNameLst>
                                          <p:attrName>ppt_h</p:attrName>
                                        </p:attrNameLst>
                                      </p:cBhvr>
                                      <p:tavLst>
                                        <p:tav tm="0">
                                          <p:val>
                                            <p:strVal val="4*#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anim calcmode="lin" valueType="num">
                                      <p:cBhvr>
                                        <p:cTn id="24" dur="500" fill="hold"/>
                                        <p:tgtEl>
                                          <p:spTgt spid="35"/>
                                        </p:tgtEl>
                                        <p:attrNameLst>
                                          <p:attrName>ppt_x</p:attrName>
                                        </p:attrNameLst>
                                      </p:cBhvr>
                                      <p:tavLst>
                                        <p:tav tm="0">
                                          <p:val>
                                            <p:strVal val="#ppt_x"/>
                                          </p:val>
                                        </p:tav>
                                        <p:tav tm="100000">
                                          <p:val>
                                            <p:strVal val="#ppt_x"/>
                                          </p:val>
                                        </p:tav>
                                      </p:tavLst>
                                    </p:anim>
                                    <p:anim calcmode="lin" valueType="num">
                                      <p:cBhvr>
                                        <p:cTn id="25" dur="500" fill="hold"/>
                                        <p:tgtEl>
                                          <p:spTgt spid="35"/>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3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anim calcmode="lin" valueType="num">
                                      <p:cBhvr>
                                        <p:cTn id="29" dur="500" fill="hold"/>
                                        <p:tgtEl>
                                          <p:spTgt spid="36"/>
                                        </p:tgtEl>
                                        <p:attrNameLst>
                                          <p:attrName>ppt_x</p:attrName>
                                        </p:attrNameLst>
                                      </p:cBhvr>
                                      <p:tavLst>
                                        <p:tav tm="0">
                                          <p:val>
                                            <p:strVal val="#ppt_x"/>
                                          </p:val>
                                        </p:tav>
                                        <p:tav tm="100000">
                                          <p:val>
                                            <p:strVal val="#ppt_x"/>
                                          </p:val>
                                        </p:tav>
                                      </p:tavLst>
                                    </p:anim>
                                    <p:anim calcmode="lin" valueType="num">
                                      <p:cBhvr>
                                        <p:cTn id="30" dur="500" fill="hold"/>
                                        <p:tgtEl>
                                          <p:spTgt spid="3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anim calcmode="lin" valueType="num">
                                      <p:cBhvr>
                                        <p:cTn id="34" dur="500" fill="hold"/>
                                        <p:tgtEl>
                                          <p:spTgt spid="37"/>
                                        </p:tgtEl>
                                        <p:attrNameLst>
                                          <p:attrName>ppt_x</p:attrName>
                                        </p:attrNameLst>
                                      </p:cBhvr>
                                      <p:tavLst>
                                        <p:tav tm="0">
                                          <p:val>
                                            <p:strVal val="#ppt_x"/>
                                          </p:val>
                                        </p:tav>
                                        <p:tav tm="100000">
                                          <p:val>
                                            <p:strVal val="#ppt_x"/>
                                          </p:val>
                                        </p:tav>
                                      </p:tavLst>
                                    </p:anim>
                                    <p:anim calcmode="lin" valueType="num">
                                      <p:cBhvr>
                                        <p:cTn id="35" dur="500" fill="hold"/>
                                        <p:tgtEl>
                                          <p:spTgt spid="37"/>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90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anim calcmode="lin" valueType="num">
                                      <p:cBhvr>
                                        <p:cTn id="39" dur="500" fill="hold"/>
                                        <p:tgtEl>
                                          <p:spTgt spid="38"/>
                                        </p:tgtEl>
                                        <p:attrNameLst>
                                          <p:attrName>ppt_x</p:attrName>
                                        </p:attrNameLst>
                                      </p:cBhvr>
                                      <p:tavLst>
                                        <p:tav tm="0">
                                          <p:val>
                                            <p:strVal val="#ppt_x"/>
                                          </p:val>
                                        </p:tav>
                                        <p:tav tm="100000">
                                          <p:val>
                                            <p:strVal val="#ppt_x"/>
                                          </p:val>
                                        </p:tav>
                                      </p:tavLst>
                                    </p:anim>
                                    <p:anim calcmode="lin" valueType="num">
                                      <p:cBhvr>
                                        <p:cTn id="40" dur="500" fill="hold"/>
                                        <p:tgtEl>
                                          <p:spTgt spid="38"/>
                                        </p:tgtEl>
                                        <p:attrNameLst>
                                          <p:attrName>ppt_y</p:attrName>
                                        </p:attrNameLst>
                                      </p:cBhvr>
                                      <p:tavLst>
                                        <p:tav tm="0">
                                          <p:val>
                                            <p:strVal val="#ppt_y-.1"/>
                                          </p:val>
                                        </p:tav>
                                        <p:tav tm="100000">
                                          <p:val>
                                            <p:strVal val="#ppt_y"/>
                                          </p:val>
                                        </p:tav>
                                      </p:tavLst>
                                    </p:anim>
                                  </p:childTnLst>
                                </p:cTn>
                              </p:par>
                              <p:par>
                                <p:cTn id="41" presetID="10" presetClass="entr" presetSubtype="0" fill="hold" nodeType="withEffect">
                                  <p:stCondLst>
                                    <p:cond delay="6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1400"/>
                            </p:stCondLst>
                            <p:childTnLst>
                              <p:par>
                                <p:cTn id="45" presetID="23" presetClass="entr" presetSubtype="32"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strVal val="4*#ppt_w"/>
                                          </p:val>
                                        </p:tav>
                                        <p:tav tm="100000">
                                          <p:val>
                                            <p:strVal val="#ppt_w"/>
                                          </p:val>
                                        </p:tav>
                                      </p:tavLst>
                                    </p:anim>
                                    <p:anim calcmode="lin" valueType="num">
                                      <p:cBhvr>
                                        <p:cTn id="48" dur="500" fill="hold"/>
                                        <p:tgtEl>
                                          <p:spTgt spid="45"/>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3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500" fill="hold"/>
                                        <p:tgtEl>
                                          <p:spTgt spid="46"/>
                                        </p:tgtEl>
                                        <p:attrNameLst>
                                          <p:attrName>ppt_w</p:attrName>
                                        </p:attrNameLst>
                                      </p:cBhvr>
                                      <p:tavLst>
                                        <p:tav tm="0">
                                          <p:val>
                                            <p:strVal val="4*#ppt_w"/>
                                          </p:val>
                                        </p:tav>
                                        <p:tav tm="100000">
                                          <p:val>
                                            <p:strVal val="#ppt_w"/>
                                          </p:val>
                                        </p:tav>
                                      </p:tavLst>
                                    </p:anim>
                                    <p:anim calcmode="lin" valueType="num">
                                      <p:cBhvr>
                                        <p:cTn id="52" dur="500" fill="hold"/>
                                        <p:tgtEl>
                                          <p:spTgt spid="46"/>
                                        </p:tgtEl>
                                        <p:attrNameLst>
                                          <p:attrName>ppt_h</p:attrName>
                                        </p:attrNameLst>
                                      </p:cBhvr>
                                      <p:tavLst>
                                        <p:tav tm="0">
                                          <p:val>
                                            <p:strVal val="4*#ppt_h"/>
                                          </p:val>
                                        </p:tav>
                                        <p:tav tm="100000">
                                          <p:val>
                                            <p:strVal val="#ppt_h"/>
                                          </p:val>
                                        </p:tav>
                                      </p:tavLst>
                                    </p:anim>
                                  </p:childTnLst>
                                </p:cTn>
                              </p:par>
                              <p:par>
                                <p:cTn id="53" presetID="23" presetClass="entr" presetSubtype="32" fill="hold" grpId="0" nodeType="withEffect">
                                  <p:stCondLst>
                                    <p:cond delay="60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strVal val="4*#ppt_w"/>
                                          </p:val>
                                        </p:tav>
                                        <p:tav tm="100000">
                                          <p:val>
                                            <p:strVal val="#ppt_w"/>
                                          </p:val>
                                        </p:tav>
                                      </p:tavLst>
                                    </p:anim>
                                    <p:anim calcmode="lin" valueType="num">
                                      <p:cBhvr>
                                        <p:cTn id="56" dur="500" fill="hold"/>
                                        <p:tgtEl>
                                          <p:spTgt spid="44"/>
                                        </p:tgtEl>
                                        <p:attrNameLst>
                                          <p:attrName>ppt_h</p:attrName>
                                        </p:attrNameLst>
                                      </p:cBhvr>
                                      <p:tavLst>
                                        <p:tav tm="0">
                                          <p:val>
                                            <p:strVal val="4*#ppt_h"/>
                                          </p:val>
                                        </p:tav>
                                        <p:tav tm="100000">
                                          <p:val>
                                            <p:strVal val="#ppt_h"/>
                                          </p:val>
                                        </p:tav>
                                      </p:tavLst>
                                    </p:anim>
                                  </p:childTnLst>
                                </p:cTn>
                              </p:par>
                              <p:par>
                                <p:cTn id="57" presetID="23" presetClass="entr" presetSubtype="32" fill="hold" grpId="0" nodeType="withEffect">
                                  <p:stCondLst>
                                    <p:cond delay="90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strVal val="4*#ppt_w"/>
                                          </p:val>
                                        </p:tav>
                                        <p:tav tm="100000">
                                          <p:val>
                                            <p:strVal val="#ppt_w"/>
                                          </p:val>
                                        </p:tav>
                                      </p:tavLst>
                                    </p:anim>
                                    <p:anim calcmode="lin" valueType="num">
                                      <p:cBhvr>
                                        <p:cTn id="60" dur="500" fill="hold"/>
                                        <p:tgtEl>
                                          <p:spTgt spid="47"/>
                                        </p:tgtEl>
                                        <p:attrNameLst>
                                          <p:attrName>ppt_h</p:attrName>
                                        </p:attrNameLst>
                                      </p:cBhvr>
                                      <p:tavLst>
                                        <p:tav tm="0">
                                          <p:val>
                                            <p:strVal val="4*#ppt_h"/>
                                          </p:val>
                                        </p:tav>
                                        <p:tav tm="100000">
                                          <p:val>
                                            <p:strVal val="#ppt_h"/>
                                          </p:val>
                                        </p:tav>
                                      </p:tavLst>
                                    </p:anim>
                                  </p:childTnLst>
                                </p:cTn>
                              </p:par>
                            </p:childTnLst>
                          </p:cTn>
                        </p:par>
                        <p:par>
                          <p:cTn id="61" fill="hold">
                            <p:stCondLst>
                              <p:cond delay="2800"/>
                            </p:stCondLst>
                            <p:childTnLst>
                              <p:par>
                                <p:cTn id="62" presetID="22" presetClass="entr" presetSubtype="8" fill="hold"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childTnLst>
                          </p:cTn>
                        </p:par>
                        <p:par>
                          <p:cTn id="65" fill="hold">
                            <p:stCondLst>
                              <p:cond delay="3300"/>
                            </p:stCondLst>
                            <p:childTnLst>
                              <p:par>
                                <p:cTn id="66" presetID="23" presetClass="entr" presetSubtype="32"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 calcmode="lin" valueType="num">
                                      <p:cBhvr>
                                        <p:cTn id="68" dur="500" fill="hold"/>
                                        <p:tgtEl>
                                          <p:spTgt spid="39"/>
                                        </p:tgtEl>
                                        <p:attrNameLst>
                                          <p:attrName>ppt_w</p:attrName>
                                        </p:attrNameLst>
                                      </p:cBhvr>
                                      <p:tavLst>
                                        <p:tav tm="0">
                                          <p:val>
                                            <p:strVal val="4*#ppt_w"/>
                                          </p:val>
                                        </p:tav>
                                        <p:tav tm="100000">
                                          <p:val>
                                            <p:strVal val="#ppt_w"/>
                                          </p:val>
                                        </p:tav>
                                      </p:tavLst>
                                    </p:anim>
                                    <p:anim calcmode="lin" valueType="num">
                                      <p:cBhvr>
                                        <p:cTn id="69" dur="500" fill="hold"/>
                                        <p:tgtEl>
                                          <p:spTgt spid="39"/>
                                        </p:tgtEl>
                                        <p:attrNameLst>
                                          <p:attrName>ppt_h</p:attrName>
                                        </p:attrNameLst>
                                      </p:cBhvr>
                                      <p:tavLst>
                                        <p:tav tm="0">
                                          <p:val>
                                            <p:strVal val="4*#ppt_h"/>
                                          </p:val>
                                        </p:tav>
                                        <p:tav tm="100000">
                                          <p:val>
                                            <p:strVal val="#ppt_h"/>
                                          </p:val>
                                        </p:tav>
                                      </p:tavLst>
                                    </p:anim>
                                  </p:childTnLst>
                                </p:cTn>
                              </p:par>
                              <p:par>
                                <p:cTn id="70" presetID="23" presetClass="entr" presetSubtype="32"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strVal val="4*#ppt_w"/>
                                          </p:val>
                                        </p:tav>
                                        <p:tav tm="100000">
                                          <p:val>
                                            <p:strVal val="#ppt_w"/>
                                          </p:val>
                                        </p:tav>
                                      </p:tavLst>
                                    </p:anim>
                                    <p:anim calcmode="lin" valueType="num">
                                      <p:cBhvr>
                                        <p:cTn id="73" dur="500" fill="hold"/>
                                        <p:tgtEl>
                                          <p:spTgt spid="40"/>
                                        </p:tgtEl>
                                        <p:attrNameLst>
                                          <p:attrName>ppt_h</p:attrName>
                                        </p:attrNameLst>
                                      </p:cBhvr>
                                      <p:tavLst>
                                        <p:tav tm="0">
                                          <p:val>
                                            <p:strVal val="4*#ppt_h"/>
                                          </p:val>
                                        </p:tav>
                                        <p:tav tm="100000">
                                          <p:val>
                                            <p:strVal val="#ppt_h"/>
                                          </p:val>
                                        </p:tav>
                                      </p:tavLst>
                                    </p:anim>
                                  </p:childTnLst>
                                </p:cTn>
                              </p:par>
                              <p:par>
                                <p:cTn id="74" presetID="23" presetClass="entr" presetSubtype="32"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500" fill="hold"/>
                                        <p:tgtEl>
                                          <p:spTgt spid="8"/>
                                        </p:tgtEl>
                                        <p:attrNameLst>
                                          <p:attrName>ppt_w</p:attrName>
                                        </p:attrNameLst>
                                      </p:cBhvr>
                                      <p:tavLst>
                                        <p:tav tm="0">
                                          <p:val>
                                            <p:strVal val="4*#ppt_w"/>
                                          </p:val>
                                        </p:tav>
                                        <p:tav tm="100000">
                                          <p:val>
                                            <p:strVal val="#ppt_w"/>
                                          </p:val>
                                        </p:tav>
                                      </p:tavLst>
                                    </p:anim>
                                    <p:anim calcmode="lin" valueType="num">
                                      <p:cBhvr>
                                        <p:cTn id="77" dur="500" fill="hold"/>
                                        <p:tgtEl>
                                          <p:spTgt spid="8"/>
                                        </p:tgtEl>
                                        <p:attrNameLst>
                                          <p:attrName>ppt_h</p:attrName>
                                        </p:attrNameLst>
                                      </p:cBhvr>
                                      <p:tavLst>
                                        <p:tav tm="0">
                                          <p:val>
                                            <p:strVal val="4*#ppt_h"/>
                                          </p:val>
                                        </p:tav>
                                        <p:tav tm="100000">
                                          <p:val>
                                            <p:strVal val="#ppt_h"/>
                                          </p:val>
                                        </p:tav>
                                      </p:tavLst>
                                    </p:anim>
                                  </p:childTnLst>
                                </p:cTn>
                              </p:par>
                              <p:par>
                                <p:cTn id="78" presetID="23" presetClass="entr" presetSubtype="32"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500" fill="hold"/>
                                        <p:tgtEl>
                                          <p:spTgt spid="9"/>
                                        </p:tgtEl>
                                        <p:attrNameLst>
                                          <p:attrName>ppt_w</p:attrName>
                                        </p:attrNameLst>
                                      </p:cBhvr>
                                      <p:tavLst>
                                        <p:tav tm="0">
                                          <p:val>
                                            <p:strVal val="4*#ppt_w"/>
                                          </p:val>
                                        </p:tav>
                                        <p:tav tm="100000">
                                          <p:val>
                                            <p:strVal val="#ppt_w"/>
                                          </p:val>
                                        </p:tav>
                                      </p:tavLst>
                                    </p:anim>
                                    <p:anim calcmode="lin" valueType="num">
                                      <p:cBhvr>
                                        <p:cTn id="81" dur="500" fill="hold"/>
                                        <p:tgtEl>
                                          <p:spTgt spid="9"/>
                                        </p:tgtEl>
                                        <p:attrNameLst>
                                          <p:attrName>ppt_h</p:attrName>
                                        </p:attrNameLst>
                                      </p:cBhvr>
                                      <p:tavLst>
                                        <p:tav tm="0">
                                          <p:val>
                                            <p:strVal val="4*#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0-#ppt_w/2"/>
                                          </p:val>
                                        </p:tav>
                                        <p:tav tm="100000">
                                          <p:val>
                                            <p:strVal val="#ppt_x"/>
                                          </p:val>
                                        </p:tav>
                                      </p:tavLst>
                                    </p:anim>
                                    <p:anim calcmode="lin" valueType="num">
                                      <p:cBhvr additive="base">
                                        <p:cTn id="87" dur="500" fill="hold"/>
                                        <p:tgtEl>
                                          <p:spTgt spid="14"/>
                                        </p:tgtEl>
                                        <p:attrNameLst>
                                          <p:attrName>ppt_y</p:attrName>
                                        </p:attrNameLst>
                                      </p:cBhvr>
                                      <p:tavLst>
                                        <p:tav tm="0">
                                          <p:val>
                                            <p:strVal val="#ppt_y"/>
                                          </p:val>
                                        </p:tav>
                                        <p:tav tm="100000">
                                          <p:val>
                                            <p:strVal val="#ppt_y"/>
                                          </p:val>
                                        </p:tav>
                                      </p:tavLst>
                                    </p:anim>
                                  </p:childTnLst>
                                </p:cTn>
                              </p:par>
                              <p:par>
                                <p:cTn id="88" presetID="32" presetClass="emph" presetSubtype="0" fill="hold" grpId="1" nodeType="withEffect">
                                  <p:stCondLst>
                                    <p:cond delay="0"/>
                                  </p:stCondLst>
                                  <p:childTnLst>
                                    <p:animClr clrSpc="rgb" dir="cw">
                                      <p:cBhvr override="childStyle">
                                        <p:cTn id="89" dur="100" fill="hold"/>
                                        <p:tgtEl>
                                          <p:spTgt spid="35"/>
                                        </p:tgtEl>
                                        <p:attrNameLst>
                                          <p:attrName>style.color</p:attrName>
                                        </p:attrNameLst>
                                      </p:cBhvr>
                                      <p:to>
                                        <a:schemeClr val="tx1"/>
                                      </p:to>
                                    </p:animClr>
                                    <p:animClr clrSpc="rgb" dir="cw">
                                      <p:cBhvr>
                                        <p:cTn id="90" dur="100" fill="hold"/>
                                        <p:tgtEl>
                                          <p:spTgt spid="35"/>
                                        </p:tgtEl>
                                        <p:attrNameLst>
                                          <p:attrName>fillcolor</p:attrName>
                                        </p:attrNameLst>
                                      </p:cBhvr>
                                      <p:to>
                                        <a:schemeClr val="tx1"/>
                                      </p:to>
                                    </p:animClr>
                                    <p:set>
                                      <p:cBhvr>
                                        <p:cTn id="91" dur="100" fill="hold"/>
                                        <p:tgtEl>
                                          <p:spTgt spid="35"/>
                                        </p:tgtEl>
                                        <p:attrNameLst>
                                          <p:attrName>fill.type</p:attrName>
                                        </p:attrNameLst>
                                      </p:cBhvr>
                                      <p:to>
                                        <p:strVal val="solid"/>
                                      </p:to>
                                    </p:set>
                                    <p:set>
                                      <p:cBhvr>
                                        <p:cTn id="92" dur="100" fill="hold"/>
                                        <p:tgtEl>
                                          <p:spTgt spid="35"/>
                                        </p:tgtEl>
                                        <p:attrNameLst>
                                          <p:attrName>fill.on</p:attrName>
                                        </p:attrNameLst>
                                      </p:cBhvr>
                                      <p:to>
                                        <p:strVal val="true"/>
                                      </p:to>
                                    </p:set>
                                    <p:animRot by="120000">
                                      <p:cBhvr>
                                        <p:cTn id="93" dur="100" fill="hold">
                                          <p:stCondLst>
                                            <p:cond delay="0"/>
                                          </p:stCondLst>
                                        </p:cTn>
                                        <p:tgtEl>
                                          <p:spTgt spid="35"/>
                                        </p:tgtEl>
                                        <p:attrNameLst>
                                          <p:attrName>r</p:attrName>
                                        </p:attrNameLst>
                                      </p:cBhvr>
                                    </p:animRot>
                                    <p:animRot by="-240000">
                                      <p:cBhvr>
                                        <p:cTn id="94" dur="200" fill="hold">
                                          <p:stCondLst>
                                            <p:cond delay="200"/>
                                          </p:stCondLst>
                                        </p:cTn>
                                        <p:tgtEl>
                                          <p:spTgt spid="35"/>
                                        </p:tgtEl>
                                        <p:attrNameLst>
                                          <p:attrName>r</p:attrName>
                                        </p:attrNameLst>
                                      </p:cBhvr>
                                    </p:animRot>
                                    <p:animRot by="240000">
                                      <p:cBhvr>
                                        <p:cTn id="95" dur="200" fill="hold">
                                          <p:stCondLst>
                                            <p:cond delay="400"/>
                                          </p:stCondLst>
                                        </p:cTn>
                                        <p:tgtEl>
                                          <p:spTgt spid="35"/>
                                        </p:tgtEl>
                                        <p:attrNameLst>
                                          <p:attrName>r</p:attrName>
                                        </p:attrNameLst>
                                      </p:cBhvr>
                                    </p:animRot>
                                    <p:animRot by="-240000">
                                      <p:cBhvr>
                                        <p:cTn id="96" dur="200" fill="hold">
                                          <p:stCondLst>
                                            <p:cond delay="600"/>
                                          </p:stCondLst>
                                        </p:cTn>
                                        <p:tgtEl>
                                          <p:spTgt spid="35"/>
                                        </p:tgtEl>
                                        <p:attrNameLst>
                                          <p:attrName>r</p:attrName>
                                        </p:attrNameLst>
                                      </p:cBhvr>
                                    </p:animRot>
                                    <p:animRot by="120000">
                                      <p:cBhvr>
                                        <p:cTn id="97" dur="200" fill="hold">
                                          <p:stCondLst>
                                            <p:cond delay="800"/>
                                          </p:stCondLst>
                                        </p:cTn>
                                        <p:tgtEl>
                                          <p:spTgt spid="35"/>
                                        </p:tgtEl>
                                        <p:attrNameLst>
                                          <p:attrName>r</p:attrName>
                                        </p:attrNameLst>
                                      </p:cBhvr>
                                    </p:animRot>
                                  </p:childTnLst>
                                </p:cTn>
                              </p:par>
                              <p:par>
                                <p:cTn id="98" presetID="22" presetClass="entr" presetSubtype="1" fill="hold" nodeType="with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wipe(up)">
                                      <p:cBhvr>
                                        <p:cTn id="100" dur="1000"/>
                                        <p:tgtEl>
                                          <p:spTgt spid="3"/>
                                        </p:tgtEl>
                                      </p:cBhvr>
                                    </p:animEffect>
                                  </p:childTnLst>
                                </p:cTn>
                              </p:par>
                              <p:par>
                                <p:cTn id="101" presetID="32" presetClass="emph" presetSubtype="0" fill="hold" grpId="1" nodeType="withEffect">
                                  <p:stCondLst>
                                    <p:cond delay="300"/>
                                  </p:stCondLst>
                                  <p:childTnLst>
                                    <p:animClr clrSpc="rgb" dir="cw">
                                      <p:cBhvr override="childStyle">
                                        <p:cTn id="102" dur="100" fill="hold"/>
                                        <p:tgtEl>
                                          <p:spTgt spid="36"/>
                                        </p:tgtEl>
                                        <p:attrNameLst>
                                          <p:attrName>style.color</p:attrName>
                                        </p:attrNameLst>
                                      </p:cBhvr>
                                      <p:to>
                                        <a:schemeClr val="tx1"/>
                                      </p:to>
                                    </p:animClr>
                                    <p:animClr clrSpc="rgb" dir="cw">
                                      <p:cBhvr>
                                        <p:cTn id="103" dur="100" fill="hold"/>
                                        <p:tgtEl>
                                          <p:spTgt spid="36"/>
                                        </p:tgtEl>
                                        <p:attrNameLst>
                                          <p:attrName>fillcolor</p:attrName>
                                        </p:attrNameLst>
                                      </p:cBhvr>
                                      <p:to>
                                        <a:schemeClr val="tx1"/>
                                      </p:to>
                                    </p:animClr>
                                    <p:set>
                                      <p:cBhvr>
                                        <p:cTn id="104" dur="100" fill="hold"/>
                                        <p:tgtEl>
                                          <p:spTgt spid="36"/>
                                        </p:tgtEl>
                                        <p:attrNameLst>
                                          <p:attrName>fill.type</p:attrName>
                                        </p:attrNameLst>
                                      </p:cBhvr>
                                      <p:to>
                                        <p:strVal val="solid"/>
                                      </p:to>
                                    </p:set>
                                    <p:set>
                                      <p:cBhvr>
                                        <p:cTn id="105" dur="100" fill="hold"/>
                                        <p:tgtEl>
                                          <p:spTgt spid="36"/>
                                        </p:tgtEl>
                                        <p:attrNameLst>
                                          <p:attrName>fill.on</p:attrName>
                                        </p:attrNameLst>
                                      </p:cBhvr>
                                      <p:to>
                                        <p:strVal val="true"/>
                                      </p:to>
                                    </p:set>
                                    <p:animRot by="120000">
                                      <p:cBhvr>
                                        <p:cTn id="106" dur="100" fill="hold">
                                          <p:stCondLst>
                                            <p:cond delay="0"/>
                                          </p:stCondLst>
                                        </p:cTn>
                                        <p:tgtEl>
                                          <p:spTgt spid="36"/>
                                        </p:tgtEl>
                                        <p:attrNameLst>
                                          <p:attrName>r</p:attrName>
                                        </p:attrNameLst>
                                      </p:cBhvr>
                                    </p:animRot>
                                    <p:animRot by="-240000">
                                      <p:cBhvr>
                                        <p:cTn id="107" dur="200" fill="hold">
                                          <p:stCondLst>
                                            <p:cond delay="200"/>
                                          </p:stCondLst>
                                        </p:cTn>
                                        <p:tgtEl>
                                          <p:spTgt spid="36"/>
                                        </p:tgtEl>
                                        <p:attrNameLst>
                                          <p:attrName>r</p:attrName>
                                        </p:attrNameLst>
                                      </p:cBhvr>
                                    </p:animRot>
                                    <p:animRot by="240000">
                                      <p:cBhvr>
                                        <p:cTn id="108" dur="200" fill="hold">
                                          <p:stCondLst>
                                            <p:cond delay="400"/>
                                          </p:stCondLst>
                                        </p:cTn>
                                        <p:tgtEl>
                                          <p:spTgt spid="36"/>
                                        </p:tgtEl>
                                        <p:attrNameLst>
                                          <p:attrName>r</p:attrName>
                                        </p:attrNameLst>
                                      </p:cBhvr>
                                    </p:animRot>
                                    <p:animRot by="-240000">
                                      <p:cBhvr>
                                        <p:cTn id="109" dur="200" fill="hold">
                                          <p:stCondLst>
                                            <p:cond delay="600"/>
                                          </p:stCondLst>
                                        </p:cTn>
                                        <p:tgtEl>
                                          <p:spTgt spid="36"/>
                                        </p:tgtEl>
                                        <p:attrNameLst>
                                          <p:attrName>r</p:attrName>
                                        </p:attrNameLst>
                                      </p:cBhvr>
                                    </p:animRot>
                                    <p:animRot by="120000">
                                      <p:cBhvr>
                                        <p:cTn id="110" dur="200" fill="hold">
                                          <p:stCondLst>
                                            <p:cond delay="800"/>
                                          </p:stCondLst>
                                        </p:cTn>
                                        <p:tgtEl>
                                          <p:spTgt spid="36"/>
                                        </p:tgtEl>
                                        <p:attrNameLst>
                                          <p:attrName>r</p:attrName>
                                        </p:attrNameLst>
                                      </p:cBhvr>
                                    </p:animRot>
                                  </p:childTnLst>
                                </p:cTn>
                              </p:par>
                              <p:par>
                                <p:cTn id="111" presetID="22" presetClass="entr" presetSubtype="1" fill="hold" nodeType="withEffect">
                                  <p:stCondLst>
                                    <p:cond delay="300"/>
                                  </p:stCondLst>
                                  <p:childTnLst>
                                    <p:set>
                                      <p:cBhvr>
                                        <p:cTn id="112" dur="1" fill="hold">
                                          <p:stCondLst>
                                            <p:cond delay="0"/>
                                          </p:stCondLst>
                                        </p:cTn>
                                        <p:tgtEl>
                                          <p:spTgt spid="4"/>
                                        </p:tgtEl>
                                        <p:attrNameLst>
                                          <p:attrName>style.visibility</p:attrName>
                                        </p:attrNameLst>
                                      </p:cBhvr>
                                      <p:to>
                                        <p:strVal val="visible"/>
                                      </p:to>
                                    </p:set>
                                    <p:animEffect transition="in" filter="wipe(up)">
                                      <p:cBhvr>
                                        <p:cTn id="113" dur="1000"/>
                                        <p:tgtEl>
                                          <p:spTgt spid="4"/>
                                        </p:tgtEl>
                                      </p:cBhvr>
                                    </p:animEffect>
                                  </p:childTnLst>
                                </p:cTn>
                              </p:par>
                              <p:par>
                                <p:cTn id="114" presetID="32" presetClass="emph" presetSubtype="0" fill="hold" grpId="1" nodeType="withEffect">
                                  <p:stCondLst>
                                    <p:cond delay="600"/>
                                  </p:stCondLst>
                                  <p:childTnLst>
                                    <p:animClr clrSpc="rgb" dir="cw">
                                      <p:cBhvr override="childStyle">
                                        <p:cTn id="115" dur="100" fill="hold"/>
                                        <p:tgtEl>
                                          <p:spTgt spid="37"/>
                                        </p:tgtEl>
                                        <p:attrNameLst>
                                          <p:attrName>style.color</p:attrName>
                                        </p:attrNameLst>
                                      </p:cBhvr>
                                      <p:to>
                                        <a:schemeClr val="tx1"/>
                                      </p:to>
                                    </p:animClr>
                                    <p:animClr clrSpc="rgb" dir="cw">
                                      <p:cBhvr>
                                        <p:cTn id="116" dur="100" fill="hold"/>
                                        <p:tgtEl>
                                          <p:spTgt spid="37"/>
                                        </p:tgtEl>
                                        <p:attrNameLst>
                                          <p:attrName>fillcolor</p:attrName>
                                        </p:attrNameLst>
                                      </p:cBhvr>
                                      <p:to>
                                        <a:schemeClr val="tx1"/>
                                      </p:to>
                                    </p:animClr>
                                    <p:set>
                                      <p:cBhvr>
                                        <p:cTn id="117" dur="100" fill="hold"/>
                                        <p:tgtEl>
                                          <p:spTgt spid="37"/>
                                        </p:tgtEl>
                                        <p:attrNameLst>
                                          <p:attrName>fill.type</p:attrName>
                                        </p:attrNameLst>
                                      </p:cBhvr>
                                      <p:to>
                                        <p:strVal val="solid"/>
                                      </p:to>
                                    </p:set>
                                    <p:set>
                                      <p:cBhvr>
                                        <p:cTn id="118" dur="100" fill="hold"/>
                                        <p:tgtEl>
                                          <p:spTgt spid="37"/>
                                        </p:tgtEl>
                                        <p:attrNameLst>
                                          <p:attrName>fill.on</p:attrName>
                                        </p:attrNameLst>
                                      </p:cBhvr>
                                      <p:to>
                                        <p:strVal val="true"/>
                                      </p:to>
                                    </p:set>
                                    <p:animRot by="120000">
                                      <p:cBhvr>
                                        <p:cTn id="119" dur="100" fill="hold">
                                          <p:stCondLst>
                                            <p:cond delay="0"/>
                                          </p:stCondLst>
                                        </p:cTn>
                                        <p:tgtEl>
                                          <p:spTgt spid="37"/>
                                        </p:tgtEl>
                                        <p:attrNameLst>
                                          <p:attrName>r</p:attrName>
                                        </p:attrNameLst>
                                      </p:cBhvr>
                                    </p:animRot>
                                    <p:animRot by="-240000">
                                      <p:cBhvr>
                                        <p:cTn id="120" dur="200" fill="hold">
                                          <p:stCondLst>
                                            <p:cond delay="200"/>
                                          </p:stCondLst>
                                        </p:cTn>
                                        <p:tgtEl>
                                          <p:spTgt spid="37"/>
                                        </p:tgtEl>
                                        <p:attrNameLst>
                                          <p:attrName>r</p:attrName>
                                        </p:attrNameLst>
                                      </p:cBhvr>
                                    </p:animRot>
                                    <p:animRot by="240000">
                                      <p:cBhvr>
                                        <p:cTn id="121" dur="200" fill="hold">
                                          <p:stCondLst>
                                            <p:cond delay="400"/>
                                          </p:stCondLst>
                                        </p:cTn>
                                        <p:tgtEl>
                                          <p:spTgt spid="37"/>
                                        </p:tgtEl>
                                        <p:attrNameLst>
                                          <p:attrName>r</p:attrName>
                                        </p:attrNameLst>
                                      </p:cBhvr>
                                    </p:animRot>
                                    <p:animRot by="-240000">
                                      <p:cBhvr>
                                        <p:cTn id="122" dur="200" fill="hold">
                                          <p:stCondLst>
                                            <p:cond delay="600"/>
                                          </p:stCondLst>
                                        </p:cTn>
                                        <p:tgtEl>
                                          <p:spTgt spid="37"/>
                                        </p:tgtEl>
                                        <p:attrNameLst>
                                          <p:attrName>r</p:attrName>
                                        </p:attrNameLst>
                                      </p:cBhvr>
                                    </p:animRot>
                                    <p:animRot by="120000">
                                      <p:cBhvr>
                                        <p:cTn id="123" dur="200" fill="hold">
                                          <p:stCondLst>
                                            <p:cond delay="800"/>
                                          </p:stCondLst>
                                        </p:cTn>
                                        <p:tgtEl>
                                          <p:spTgt spid="37"/>
                                        </p:tgtEl>
                                        <p:attrNameLst>
                                          <p:attrName>r</p:attrName>
                                        </p:attrNameLst>
                                      </p:cBhvr>
                                    </p:animRot>
                                  </p:childTnLst>
                                </p:cTn>
                              </p:par>
                              <p:par>
                                <p:cTn id="124" presetID="22" presetClass="entr" presetSubtype="1" fill="hold" nodeType="withEffect">
                                  <p:stCondLst>
                                    <p:cond delay="600"/>
                                  </p:stCondLst>
                                  <p:childTnLst>
                                    <p:set>
                                      <p:cBhvr>
                                        <p:cTn id="125" dur="1" fill="hold">
                                          <p:stCondLst>
                                            <p:cond delay="0"/>
                                          </p:stCondLst>
                                        </p:cTn>
                                        <p:tgtEl>
                                          <p:spTgt spid="7"/>
                                        </p:tgtEl>
                                        <p:attrNameLst>
                                          <p:attrName>style.visibility</p:attrName>
                                        </p:attrNameLst>
                                      </p:cBhvr>
                                      <p:to>
                                        <p:strVal val="visible"/>
                                      </p:to>
                                    </p:set>
                                    <p:animEffect transition="in" filter="wipe(up)">
                                      <p:cBhvr>
                                        <p:cTn id="126" dur="1000"/>
                                        <p:tgtEl>
                                          <p:spTgt spid="7"/>
                                        </p:tgtEl>
                                      </p:cBhvr>
                                    </p:animEffect>
                                  </p:childTnLst>
                                </p:cTn>
                              </p:par>
                              <p:par>
                                <p:cTn id="127" presetID="32" presetClass="emph" presetSubtype="0" fill="hold" grpId="1" nodeType="withEffect">
                                  <p:stCondLst>
                                    <p:cond delay="900"/>
                                  </p:stCondLst>
                                  <p:childTnLst>
                                    <p:animClr clrSpc="rgb" dir="cw">
                                      <p:cBhvr override="childStyle">
                                        <p:cTn id="128" dur="100" fill="hold"/>
                                        <p:tgtEl>
                                          <p:spTgt spid="38"/>
                                        </p:tgtEl>
                                        <p:attrNameLst>
                                          <p:attrName>style.color</p:attrName>
                                        </p:attrNameLst>
                                      </p:cBhvr>
                                      <p:to>
                                        <a:schemeClr val="tx1"/>
                                      </p:to>
                                    </p:animClr>
                                    <p:animClr clrSpc="rgb" dir="cw">
                                      <p:cBhvr>
                                        <p:cTn id="129" dur="100" fill="hold"/>
                                        <p:tgtEl>
                                          <p:spTgt spid="38"/>
                                        </p:tgtEl>
                                        <p:attrNameLst>
                                          <p:attrName>fillcolor</p:attrName>
                                        </p:attrNameLst>
                                      </p:cBhvr>
                                      <p:to>
                                        <a:schemeClr val="tx1"/>
                                      </p:to>
                                    </p:animClr>
                                    <p:set>
                                      <p:cBhvr>
                                        <p:cTn id="130" dur="100" fill="hold"/>
                                        <p:tgtEl>
                                          <p:spTgt spid="38"/>
                                        </p:tgtEl>
                                        <p:attrNameLst>
                                          <p:attrName>fill.type</p:attrName>
                                        </p:attrNameLst>
                                      </p:cBhvr>
                                      <p:to>
                                        <p:strVal val="solid"/>
                                      </p:to>
                                    </p:set>
                                    <p:set>
                                      <p:cBhvr>
                                        <p:cTn id="131" dur="100" fill="hold"/>
                                        <p:tgtEl>
                                          <p:spTgt spid="38"/>
                                        </p:tgtEl>
                                        <p:attrNameLst>
                                          <p:attrName>fill.on</p:attrName>
                                        </p:attrNameLst>
                                      </p:cBhvr>
                                      <p:to>
                                        <p:strVal val="true"/>
                                      </p:to>
                                    </p:se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cTn>
                              </p:par>
                              <p:par>
                                <p:cTn id="137" presetID="22" presetClass="entr" presetSubtype="1" fill="hold" nodeType="withEffect">
                                  <p:stCondLst>
                                    <p:cond delay="900"/>
                                  </p:stCondLst>
                                  <p:childTnLst>
                                    <p:set>
                                      <p:cBhvr>
                                        <p:cTn id="138" dur="1" fill="hold">
                                          <p:stCondLst>
                                            <p:cond delay="0"/>
                                          </p:stCondLst>
                                        </p:cTn>
                                        <p:tgtEl>
                                          <p:spTgt spid="10"/>
                                        </p:tgtEl>
                                        <p:attrNameLst>
                                          <p:attrName>style.visibility</p:attrName>
                                        </p:attrNameLst>
                                      </p:cBhvr>
                                      <p:to>
                                        <p:strVal val="visible"/>
                                      </p:to>
                                    </p:set>
                                    <p:animEffect transition="in" filter="wipe(up)">
                                      <p:cBhvr>
                                        <p:cTn id="139" dur="1000"/>
                                        <p:tgtEl>
                                          <p:spTgt spid="1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12"/>
                                        </p:tgtEl>
                                        <p:attrNameLst>
                                          <p:attrName>style.visibility</p:attrName>
                                        </p:attrNameLst>
                                      </p:cBhvr>
                                      <p:to>
                                        <p:strVal val="visible"/>
                                      </p:to>
                                    </p:set>
                                    <p:animEffect transition="in" filter="wipe(left)">
                                      <p:cBhvr>
                                        <p:cTn id="144" dur="500"/>
                                        <p:tgtEl>
                                          <p:spTgt spid="12"/>
                                        </p:tgtEl>
                                      </p:cBhvr>
                                    </p:animEffect>
                                  </p:childTnLst>
                                </p:cTn>
                              </p:par>
                              <p:par>
                                <p:cTn id="145" presetID="2" presetClass="entr" presetSubtype="4" fill="hold" grpId="0" nodeType="withEffect">
                                  <p:stCondLst>
                                    <p:cond delay="0"/>
                                  </p:stCondLst>
                                  <p:childTnLst>
                                    <p:set>
                                      <p:cBhvr>
                                        <p:cTn id="146" dur="1" fill="hold">
                                          <p:stCondLst>
                                            <p:cond delay="0"/>
                                          </p:stCondLst>
                                        </p:cTn>
                                        <p:tgtEl>
                                          <p:spTgt spid="13"/>
                                        </p:tgtEl>
                                        <p:attrNameLst>
                                          <p:attrName>style.visibility</p:attrName>
                                        </p:attrNameLst>
                                      </p:cBhvr>
                                      <p:to>
                                        <p:strVal val="visible"/>
                                      </p:to>
                                    </p:set>
                                    <p:anim calcmode="lin" valueType="num">
                                      <p:cBhvr additive="base">
                                        <p:cTn id="147" dur="500" fill="hold"/>
                                        <p:tgtEl>
                                          <p:spTgt spid="13"/>
                                        </p:tgtEl>
                                        <p:attrNameLst>
                                          <p:attrName>ppt_x</p:attrName>
                                        </p:attrNameLst>
                                      </p:cBhvr>
                                      <p:tavLst>
                                        <p:tav tm="0">
                                          <p:val>
                                            <p:strVal val="#ppt_x"/>
                                          </p:val>
                                        </p:tav>
                                        <p:tav tm="100000">
                                          <p:val>
                                            <p:strVal val="#ppt_x"/>
                                          </p:val>
                                        </p:tav>
                                      </p:tavLst>
                                    </p:anim>
                                    <p:anim calcmode="lin" valueType="num">
                                      <p:cBhvr additive="base">
                                        <p:cTn id="148" dur="500" fill="hold"/>
                                        <p:tgtEl>
                                          <p:spTgt spid="13"/>
                                        </p:tgtEl>
                                        <p:attrNameLst>
                                          <p:attrName>ppt_y</p:attrName>
                                        </p:attrNameLst>
                                      </p:cBhvr>
                                      <p:tavLst>
                                        <p:tav tm="0">
                                          <p:val>
                                            <p:strVal val="1+#ppt_h/2"/>
                                          </p:val>
                                        </p:tav>
                                        <p:tav tm="100000">
                                          <p:val>
                                            <p:strVal val="#ppt_y"/>
                                          </p:val>
                                        </p:tav>
                                      </p:tavLst>
                                    </p:anim>
                                  </p:child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wipe(left)">
                                      <p:cBhvr>
                                        <p:cTn id="152" dur="500"/>
                                        <p:tgtEl>
                                          <p:spTgt spid="15"/>
                                        </p:tgtEl>
                                      </p:cBhvr>
                                    </p:animEffect>
                                  </p:childTnLst>
                                </p:cTn>
                              </p:par>
                            </p:childTnLst>
                          </p:cTn>
                        </p:par>
                        <p:par>
                          <p:cTn id="153" fill="hold">
                            <p:stCondLst>
                              <p:cond delay="1000"/>
                            </p:stCondLst>
                            <p:childTnLst>
                              <p:par>
                                <p:cTn id="154" presetID="22" presetClass="entr" presetSubtype="8" fill="hold" grpId="0" nodeType="after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wipe(left)">
                                      <p:cBhvr>
                                        <p:cTn id="156" dur="500"/>
                                        <p:tgtEl>
                                          <p:spTgt spid="16"/>
                                        </p:tgtEl>
                                      </p:cBhvr>
                                    </p:animEffect>
                                  </p:childTnLst>
                                </p:cTn>
                              </p:par>
                            </p:childTnLst>
                          </p:cTn>
                        </p:par>
                        <p:par>
                          <p:cTn id="157" fill="hold">
                            <p:stCondLst>
                              <p:cond delay="1500"/>
                            </p:stCondLst>
                            <p:childTnLst>
                              <p:par>
                                <p:cTn id="158" presetID="22" presetClass="entr" presetSubtype="8" fill="hold" grpId="0" nodeType="afterEffect">
                                  <p:stCondLst>
                                    <p:cond delay="0"/>
                                  </p:stCondLst>
                                  <p:childTnLst>
                                    <p:set>
                                      <p:cBhvr>
                                        <p:cTn id="159" dur="1" fill="hold">
                                          <p:stCondLst>
                                            <p:cond delay="0"/>
                                          </p:stCondLst>
                                        </p:cTn>
                                        <p:tgtEl>
                                          <p:spTgt spid="19"/>
                                        </p:tgtEl>
                                        <p:attrNameLst>
                                          <p:attrName>style.visibility</p:attrName>
                                        </p:attrNameLst>
                                      </p:cBhvr>
                                      <p:to>
                                        <p:strVal val="visible"/>
                                      </p:to>
                                    </p:set>
                                    <p:animEffect transition="in" filter="wipe(left)">
                                      <p:cBhvr>
                                        <p:cTn id="160" dur="500"/>
                                        <p:tgtEl>
                                          <p:spTgt spid="19"/>
                                        </p:tgtEl>
                                      </p:cBhvr>
                                    </p:animEffect>
                                  </p:childTnLst>
                                </p:cTn>
                              </p:par>
                            </p:childTnLst>
                          </p:cTn>
                        </p:par>
                        <p:par>
                          <p:cTn id="161" fill="hold">
                            <p:stCondLst>
                              <p:cond delay="2000"/>
                            </p:stCondLst>
                            <p:childTnLst>
                              <p:par>
                                <p:cTn id="162" presetID="23" presetClass="entr" presetSubtype="32" fill="hold" grpId="0" nodeType="afterEffect">
                                  <p:stCondLst>
                                    <p:cond delay="0"/>
                                  </p:stCondLst>
                                  <p:childTnLst>
                                    <p:set>
                                      <p:cBhvr>
                                        <p:cTn id="163" dur="1" fill="hold">
                                          <p:stCondLst>
                                            <p:cond delay="0"/>
                                          </p:stCondLst>
                                        </p:cTn>
                                        <p:tgtEl>
                                          <p:spTgt spid="63"/>
                                        </p:tgtEl>
                                        <p:attrNameLst>
                                          <p:attrName>style.visibility</p:attrName>
                                        </p:attrNameLst>
                                      </p:cBhvr>
                                      <p:to>
                                        <p:strVal val="visible"/>
                                      </p:to>
                                    </p:set>
                                    <p:anim calcmode="lin" valueType="num">
                                      <p:cBhvr>
                                        <p:cTn id="164" dur="500" fill="hold"/>
                                        <p:tgtEl>
                                          <p:spTgt spid="63"/>
                                        </p:tgtEl>
                                        <p:attrNameLst>
                                          <p:attrName>ppt_w</p:attrName>
                                        </p:attrNameLst>
                                      </p:cBhvr>
                                      <p:tavLst>
                                        <p:tav tm="0">
                                          <p:val>
                                            <p:strVal val="4*#ppt_w"/>
                                          </p:val>
                                        </p:tav>
                                        <p:tav tm="100000">
                                          <p:val>
                                            <p:strVal val="#ppt_w"/>
                                          </p:val>
                                        </p:tav>
                                      </p:tavLst>
                                    </p:anim>
                                    <p:anim calcmode="lin" valueType="num">
                                      <p:cBhvr>
                                        <p:cTn id="165" dur="500" fill="hold"/>
                                        <p:tgtEl>
                                          <p:spTgt spid="6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8" grpId="0"/>
      <p:bldP spid="9" grpId="0"/>
      <p:bldP spid="15" grpId="0" animBg="1"/>
      <p:bldP spid="16" grpId="0" animBg="1"/>
      <p:bldP spid="19" grpId="0" animBg="1"/>
      <p:bldP spid="35" grpId="0" animBg="1"/>
      <p:bldP spid="35" grpId="1" animBg="1"/>
      <p:bldP spid="36" grpId="0" animBg="1"/>
      <p:bldP spid="36" grpId="1" animBg="1"/>
      <p:bldP spid="37" grpId="0" animBg="1"/>
      <p:bldP spid="37" grpId="1" animBg="1"/>
      <p:bldP spid="38" grpId="0" animBg="1"/>
      <p:bldP spid="38" grpId="1" animBg="1"/>
      <p:bldP spid="42" grpId="0" animBg="1"/>
      <p:bldP spid="39" grpId="0"/>
      <p:bldP spid="40" grpId="0"/>
      <p:bldP spid="63" grpId="0" animBg="1"/>
      <p:bldP spid="44" grpId="0" animBg="1"/>
      <p:bldP spid="45" grpId="0" animBg="1"/>
      <p:bldP spid="46" grpId="0" animBg="1"/>
      <p:bldP spid="47" grpId="0" animBg="1"/>
      <p:bldP spid="43" grpId="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41"/>
          <p:cNvSpPr>
            <a:spLocks/>
          </p:cNvSpPr>
          <p:nvPr/>
        </p:nvSpPr>
        <p:spPr bwMode="auto">
          <a:xfrm>
            <a:off x="2667000" y="2275698"/>
            <a:ext cx="3460879" cy="3363102"/>
          </a:xfrm>
          <a:prstGeom prst="ellipse">
            <a:avLst/>
          </a:prstGeom>
          <a:solidFill>
            <a:srgbClr val="000000">
              <a:alpha val="25000"/>
            </a:srgbClr>
          </a:solidFill>
          <a:ln w="25400">
            <a:noFill/>
            <a:round/>
            <a:headEnd/>
            <a:tailEnd/>
          </a:ln>
        </p:spPr>
        <p:txBody>
          <a:bodyPr lIns="0" tIns="0" rIns="0" bIns="0"/>
          <a:lstStyle/>
          <a:p>
            <a:pPr>
              <a:defRPr/>
            </a:pPr>
            <a:endParaRPr lang="en-US">
              <a:effectLst>
                <a:outerShdw blurRad="38100" dist="38100" dir="2700000" algn="tl">
                  <a:srgbClr val="000000">
                    <a:alpha val="43137"/>
                  </a:srgbClr>
                </a:outerShdw>
              </a:effectLst>
              <a:latin typeface="Arial" pitchFamily="-97" charset="0"/>
              <a:ea typeface="ＭＳ Ｐゴシック" pitchFamily="-97" charset="-128"/>
              <a:cs typeface="ＭＳ Ｐゴシック" pitchFamily="-97" charset="-128"/>
            </a:endParaRPr>
          </a:p>
        </p:txBody>
      </p:sp>
      <p:sp>
        <p:nvSpPr>
          <p:cNvPr id="2" name="Title 1"/>
          <p:cNvSpPr>
            <a:spLocks noGrp="1"/>
          </p:cNvSpPr>
          <p:nvPr>
            <p:ph type="title"/>
          </p:nvPr>
        </p:nvSpPr>
        <p:spPr/>
        <p:txBody>
          <a:bodyPr anchor="ctr"/>
          <a:lstStyle/>
          <a:p>
            <a:r>
              <a:rPr lang="en-US" sz="3200" dirty="0" smtClean="0"/>
              <a:t>GIS datasets</a:t>
            </a:r>
            <a:endParaRPr lang="en-US" sz="3200" dirty="0"/>
          </a:p>
        </p:txBody>
      </p:sp>
      <p:sp>
        <p:nvSpPr>
          <p:cNvPr id="13" name="TextBox 12"/>
          <p:cNvSpPr txBox="1"/>
          <p:nvPr/>
        </p:nvSpPr>
        <p:spPr>
          <a:xfrm>
            <a:off x="914400" y="1752600"/>
            <a:ext cx="7315200" cy="400110"/>
          </a:xfrm>
          <a:prstGeom prst="rect">
            <a:avLst/>
          </a:prstGeom>
          <a:noFill/>
        </p:spPr>
        <p:txBody>
          <a:bodyPr wrap="square" rtlCol="0">
            <a:spAutoFit/>
          </a:bodyPr>
          <a:lstStyle/>
          <a:p>
            <a:r>
              <a:rPr lang="en-US" sz="2000" b="1" i="1" dirty="0" smtClean="0">
                <a:solidFill>
                  <a:srgbClr val="9BCDFF"/>
                </a:solidFill>
                <a:latin typeface="+mn-lt"/>
              </a:rPr>
              <a:t>Spatial and attribute relationships tie features together …</a:t>
            </a:r>
            <a:endParaRPr lang="en-US" sz="2000" b="1" i="1" dirty="0">
              <a:solidFill>
                <a:srgbClr val="9BCDFF"/>
              </a:solidFill>
              <a:latin typeface="+mn-lt"/>
            </a:endParaRPr>
          </a:p>
        </p:txBody>
      </p:sp>
      <p:cxnSp>
        <p:nvCxnSpPr>
          <p:cNvPr id="12" name="Straight Connector 61"/>
          <p:cNvCxnSpPr>
            <a:cxnSpLocks noChangeShapeType="1"/>
          </p:cNvCxnSpPr>
          <p:nvPr/>
        </p:nvCxnSpPr>
        <p:spPr bwMode="auto">
          <a:xfrm rot="16200000" flipV="1">
            <a:off x="4879517" y="3957671"/>
            <a:ext cx="713850" cy="605061"/>
          </a:xfrm>
          <a:prstGeom prst="line">
            <a:avLst/>
          </a:prstGeom>
          <a:noFill/>
          <a:ln w="19050" algn="ctr">
            <a:solidFill>
              <a:srgbClr val="FFFF66"/>
            </a:solidFill>
            <a:round/>
            <a:headEnd/>
            <a:tailEnd/>
          </a:ln>
        </p:spPr>
      </p:cxnSp>
      <p:cxnSp>
        <p:nvCxnSpPr>
          <p:cNvPr id="15" name="Straight Connector 62"/>
          <p:cNvCxnSpPr>
            <a:cxnSpLocks noChangeShapeType="1"/>
          </p:cNvCxnSpPr>
          <p:nvPr/>
        </p:nvCxnSpPr>
        <p:spPr bwMode="auto">
          <a:xfrm rot="10800000" flipV="1">
            <a:off x="4887899" y="2895345"/>
            <a:ext cx="1185411" cy="833164"/>
          </a:xfrm>
          <a:prstGeom prst="line">
            <a:avLst/>
          </a:prstGeom>
          <a:noFill/>
          <a:ln w="19050" algn="ctr">
            <a:solidFill>
              <a:srgbClr val="FFFF66"/>
            </a:solidFill>
            <a:round/>
            <a:headEnd/>
            <a:tailEnd/>
          </a:ln>
        </p:spPr>
      </p:cxnSp>
      <p:cxnSp>
        <p:nvCxnSpPr>
          <p:cNvPr id="16" name="Straight Connector 63"/>
          <p:cNvCxnSpPr>
            <a:cxnSpLocks noChangeShapeType="1"/>
          </p:cNvCxnSpPr>
          <p:nvPr/>
        </p:nvCxnSpPr>
        <p:spPr bwMode="auto">
          <a:xfrm rot="16200000" flipH="1">
            <a:off x="3957958" y="3287912"/>
            <a:ext cx="792298" cy="188773"/>
          </a:xfrm>
          <a:prstGeom prst="line">
            <a:avLst/>
          </a:prstGeom>
          <a:noFill/>
          <a:ln w="19050" algn="ctr">
            <a:solidFill>
              <a:srgbClr val="FFFF66"/>
            </a:solidFill>
            <a:round/>
            <a:headEnd/>
            <a:tailEnd/>
          </a:ln>
        </p:spPr>
      </p:cxnSp>
      <p:sp>
        <p:nvSpPr>
          <p:cNvPr id="24" name="TextBox 23"/>
          <p:cNvSpPr txBox="1"/>
          <p:nvPr/>
        </p:nvSpPr>
        <p:spPr>
          <a:xfrm>
            <a:off x="2317373" y="3609201"/>
            <a:ext cx="1277915" cy="307777"/>
          </a:xfrm>
          <a:prstGeom prst="rect">
            <a:avLst/>
          </a:prstGeom>
          <a:noFill/>
        </p:spPr>
        <p:txBody>
          <a:bodyPr wrap="none">
            <a:spAutoFit/>
          </a:bodyPr>
          <a:lstStyle/>
          <a:p>
            <a:pPr algn="ctr">
              <a:defRPr/>
            </a:pPr>
            <a:r>
              <a:rPr lang="en-US" sz="1400" b="1" dirty="0" smtClean="0">
                <a:solidFill>
                  <a:schemeClr val="bg1"/>
                </a:solidFill>
                <a:latin typeface="+mn-lt"/>
              </a:rPr>
              <a:t>Borehole log</a:t>
            </a:r>
            <a:endParaRPr lang="en-US" sz="1400" b="1" dirty="0">
              <a:solidFill>
                <a:schemeClr val="bg1"/>
              </a:solidFill>
              <a:latin typeface="+mn-lt"/>
            </a:endParaRPr>
          </a:p>
        </p:txBody>
      </p:sp>
      <p:sp>
        <p:nvSpPr>
          <p:cNvPr id="25" name="TextBox 24"/>
          <p:cNvSpPr txBox="1"/>
          <p:nvPr/>
        </p:nvSpPr>
        <p:spPr>
          <a:xfrm>
            <a:off x="2539562" y="4419600"/>
            <a:ext cx="1287533" cy="307777"/>
          </a:xfrm>
          <a:prstGeom prst="rect">
            <a:avLst/>
          </a:prstGeom>
          <a:noFill/>
        </p:spPr>
        <p:txBody>
          <a:bodyPr wrap="none">
            <a:spAutoFit/>
          </a:bodyPr>
          <a:lstStyle/>
          <a:p>
            <a:pPr algn="ctr">
              <a:defRPr/>
            </a:pPr>
            <a:r>
              <a:rPr lang="en-US" sz="1400" b="1" dirty="0" smtClean="0">
                <a:solidFill>
                  <a:schemeClr val="bg1"/>
                </a:solidFill>
                <a:latin typeface="+mn-lt"/>
              </a:rPr>
              <a:t>Section lines</a:t>
            </a:r>
            <a:endParaRPr lang="en-US" sz="1400" b="1" dirty="0">
              <a:solidFill>
                <a:schemeClr val="bg1"/>
              </a:solidFill>
              <a:latin typeface="+mn-lt"/>
            </a:endParaRPr>
          </a:p>
        </p:txBody>
      </p:sp>
      <p:sp>
        <p:nvSpPr>
          <p:cNvPr id="26" name="TextBox 25"/>
          <p:cNvSpPr txBox="1"/>
          <p:nvPr/>
        </p:nvSpPr>
        <p:spPr>
          <a:xfrm>
            <a:off x="4584417" y="2542401"/>
            <a:ext cx="649473" cy="307777"/>
          </a:xfrm>
          <a:prstGeom prst="rect">
            <a:avLst/>
          </a:prstGeom>
          <a:noFill/>
        </p:spPr>
        <p:txBody>
          <a:bodyPr wrap="none">
            <a:spAutoFit/>
          </a:bodyPr>
          <a:lstStyle/>
          <a:p>
            <a:pPr algn="ctr">
              <a:defRPr/>
            </a:pPr>
            <a:r>
              <a:rPr lang="en-US" sz="1400" b="1" dirty="0" smtClean="0">
                <a:solidFill>
                  <a:schemeClr val="bg1"/>
                </a:solidFill>
                <a:latin typeface="+mn-lt"/>
              </a:rPr>
              <a:t>Wells</a:t>
            </a:r>
            <a:endParaRPr lang="en-US" sz="1400" b="1" dirty="0">
              <a:solidFill>
                <a:schemeClr val="bg1"/>
              </a:solidFill>
              <a:latin typeface="+mn-lt"/>
            </a:endParaRPr>
          </a:p>
        </p:txBody>
      </p:sp>
      <p:sp>
        <p:nvSpPr>
          <p:cNvPr id="40" name="TextBox 39"/>
          <p:cNvSpPr txBox="1"/>
          <p:nvPr/>
        </p:nvSpPr>
        <p:spPr>
          <a:xfrm>
            <a:off x="4859079" y="5029200"/>
            <a:ext cx="1527983" cy="307777"/>
          </a:xfrm>
          <a:prstGeom prst="rect">
            <a:avLst/>
          </a:prstGeom>
          <a:noFill/>
        </p:spPr>
        <p:txBody>
          <a:bodyPr wrap="none">
            <a:spAutoFit/>
          </a:bodyPr>
          <a:lstStyle/>
          <a:p>
            <a:pPr algn="ctr">
              <a:defRPr/>
            </a:pPr>
            <a:r>
              <a:rPr lang="en-US" sz="1400" b="1" dirty="0" smtClean="0">
                <a:solidFill>
                  <a:schemeClr val="bg1"/>
                </a:solidFill>
                <a:latin typeface="+mn-lt"/>
              </a:rPr>
              <a:t>Raster surfaces</a:t>
            </a:r>
            <a:endParaRPr lang="en-US" sz="1400" b="1" dirty="0">
              <a:solidFill>
                <a:schemeClr val="bg1"/>
              </a:solidFill>
              <a:latin typeface="+mn-lt"/>
            </a:endParaRPr>
          </a:p>
        </p:txBody>
      </p:sp>
      <p:sp>
        <p:nvSpPr>
          <p:cNvPr id="71" name="Bent Arrow 70"/>
          <p:cNvSpPr/>
          <p:nvPr/>
        </p:nvSpPr>
        <p:spPr>
          <a:xfrm rot="800054">
            <a:off x="3274142" y="2573164"/>
            <a:ext cx="571094" cy="541036"/>
          </a:xfrm>
          <a:prstGeom prst="bentArrow">
            <a:avLst>
              <a:gd name="adj1" fmla="val 8334"/>
              <a:gd name="adj2" fmla="val 9375"/>
              <a:gd name="adj3" fmla="val 18750"/>
              <a:gd name="adj4" fmla="val 8333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TextBox 71"/>
          <p:cNvSpPr txBox="1"/>
          <p:nvPr/>
        </p:nvSpPr>
        <p:spPr>
          <a:xfrm>
            <a:off x="914400" y="5562600"/>
            <a:ext cx="7315200" cy="707886"/>
          </a:xfrm>
          <a:prstGeom prst="rect">
            <a:avLst/>
          </a:prstGeom>
          <a:noFill/>
        </p:spPr>
        <p:txBody>
          <a:bodyPr wrap="square" rtlCol="0">
            <a:spAutoFit/>
          </a:bodyPr>
          <a:lstStyle/>
          <a:p>
            <a:r>
              <a:rPr lang="en-US" sz="2000" b="1" i="1" dirty="0" smtClean="0">
                <a:solidFill>
                  <a:srgbClr val="9BCDFF"/>
                </a:solidFill>
                <a:latin typeface="+mn-lt"/>
              </a:rPr>
              <a:t>…Creating the connectivity we need to construct meaningful cross sections</a:t>
            </a:r>
            <a:endParaRPr lang="en-US" sz="2000" b="1" i="1" dirty="0">
              <a:solidFill>
                <a:srgbClr val="9BCDFF"/>
              </a:solidFill>
              <a:latin typeface="+mn-lt"/>
            </a:endParaRPr>
          </a:p>
        </p:txBody>
      </p:sp>
      <p:sp>
        <p:nvSpPr>
          <p:cNvPr id="84" name="Rectangle 83"/>
          <p:cNvSpPr/>
          <p:nvPr/>
        </p:nvSpPr>
        <p:spPr>
          <a:xfrm rot="694123">
            <a:off x="5201626" y="4455965"/>
            <a:ext cx="762000" cy="637401"/>
          </a:xfrm>
          <a:prstGeom prst="rect">
            <a:avLst/>
          </a:prstGeom>
          <a:gradFill flip="none" rotWithShape="1">
            <a:gsLst>
              <a:gs pos="0">
                <a:srgbClr val="FF3399"/>
              </a:gs>
              <a:gs pos="25000">
                <a:srgbClr val="FF6633"/>
              </a:gs>
              <a:gs pos="50000">
                <a:srgbClr val="FFFF00"/>
              </a:gs>
              <a:gs pos="75000">
                <a:srgbClr val="19E9FF"/>
              </a:gs>
              <a:gs pos="100000">
                <a:srgbClr val="3D33FF"/>
              </a:gs>
            </a:gsLst>
            <a:path path="circle">
              <a:fillToRect l="100000" t="100000"/>
            </a:path>
            <a:tileRect r="-100000" b="-100000"/>
          </a:gra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scene3d>
          <a:sp3d extrusionH="25400" contourW="12700" prstMaterial="metal">
            <a:bevelT w="3810000" h="0" prst="softRound"/>
            <a:bevelB w="114300" h="12700" prst="softRound"/>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61"/>
          <p:cNvCxnSpPr>
            <a:cxnSpLocks noChangeShapeType="1"/>
          </p:cNvCxnSpPr>
          <p:nvPr/>
        </p:nvCxnSpPr>
        <p:spPr bwMode="auto">
          <a:xfrm rot="5400000" flipH="1" flipV="1">
            <a:off x="3467943" y="4161968"/>
            <a:ext cx="906476" cy="467587"/>
          </a:xfrm>
          <a:prstGeom prst="line">
            <a:avLst/>
          </a:prstGeom>
          <a:noFill/>
          <a:ln w="19050" algn="ctr">
            <a:solidFill>
              <a:srgbClr val="FFFF66"/>
            </a:solidFill>
            <a:round/>
            <a:headEnd/>
            <a:tailEnd/>
          </a:ln>
        </p:spPr>
      </p:cxnSp>
      <p:cxnSp>
        <p:nvCxnSpPr>
          <p:cNvPr id="193" name="Straight Connector 61"/>
          <p:cNvCxnSpPr>
            <a:cxnSpLocks noChangeShapeType="1"/>
          </p:cNvCxnSpPr>
          <p:nvPr/>
        </p:nvCxnSpPr>
        <p:spPr bwMode="auto">
          <a:xfrm flipH="1" flipV="1">
            <a:off x="3461106" y="3298540"/>
            <a:ext cx="478214" cy="506430"/>
          </a:xfrm>
          <a:prstGeom prst="line">
            <a:avLst/>
          </a:prstGeom>
          <a:noFill/>
          <a:ln w="19050" algn="ctr">
            <a:solidFill>
              <a:srgbClr val="FFFF66"/>
            </a:solidFill>
            <a:round/>
            <a:headEnd/>
            <a:tailEnd/>
          </a:ln>
        </p:spPr>
      </p:cxnSp>
      <p:sp>
        <p:nvSpPr>
          <p:cNvPr id="70" name="Bent Arrow 69"/>
          <p:cNvSpPr/>
          <p:nvPr/>
        </p:nvSpPr>
        <p:spPr>
          <a:xfrm rot="11943044">
            <a:off x="3294789" y="2797531"/>
            <a:ext cx="571094" cy="541036"/>
          </a:xfrm>
          <a:prstGeom prst="bentArrow">
            <a:avLst>
              <a:gd name="adj1" fmla="val 8334"/>
              <a:gd name="adj2" fmla="val 9375"/>
              <a:gd name="adj3" fmla="val 18750"/>
              <a:gd name="adj4" fmla="val 83334"/>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p:cNvSpPr/>
          <p:nvPr/>
        </p:nvSpPr>
        <p:spPr>
          <a:xfrm>
            <a:off x="914400" y="1290935"/>
            <a:ext cx="7315200" cy="461665"/>
          </a:xfrm>
          <a:prstGeom prst="rect">
            <a:avLst/>
          </a:prstGeom>
        </p:spPr>
        <p:txBody>
          <a:bodyPr wrap="square">
            <a:spAutoFit/>
          </a:bodyPr>
          <a:lstStyle/>
          <a:p>
            <a:r>
              <a:rPr lang="en-US" dirty="0" smtClean="0">
                <a:solidFill>
                  <a:schemeClr val="bg1"/>
                </a:solidFill>
                <a:latin typeface="+mn-lt"/>
              </a:rPr>
              <a:t>You can create cross sections </a:t>
            </a:r>
            <a:r>
              <a:rPr lang="en-US" b="1" dirty="0" smtClean="0">
                <a:solidFill>
                  <a:srgbClr val="9BCDFF"/>
                </a:solidFill>
                <a:effectLst>
                  <a:outerShdw blurRad="38100" dist="38100" dir="2700000" algn="tl">
                    <a:srgbClr val="000000">
                      <a:alpha val="43137"/>
                    </a:srgbClr>
                  </a:outerShdw>
                </a:effectLst>
                <a:latin typeface="+mn-lt"/>
              </a:rPr>
              <a:t>from GIS datasets </a:t>
            </a:r>
            <a:endParaRPr lang="en-US" b="1" dirty="0">
              <a:solidFill>
                <a:srgbClr val="9BCDFF"/>
              </a:solidFill>
              <a:effectLst>
                <a:outerShdw blurRad="38100" dist="38100" dir="2700000" algn="tl">
                  <a:srgbClr val="000000">
                    <a:alpha val="43137"/>
                  </a:srgbClr>
                </a:outerShdw>
              </a:effectLst>
              <a:latin typeface="+mn-lt"/>
            </a:endParaRPr>
          </a:p>
        </p:txBody>
      </p:sp>
      <p:pic>
        <p:nvPicPr>
          <p:cNvPr id="1027" name="Picture 3"/>
          <p:cNvPicPr>
            <a:picLocks noChangeAspect="1" noChangeArrowheads="1"/>
          </p:cNvPicPr>
          <p:nvPr/>
        </p:nvPicPr>
        <p:blipFill>
          <a:blip r:embed="rId3" cstate="print"/>
          <a:srcRect/>
          <a:stretch>
            <a:fillRect/>
          </a:stretch>
        </p:blipFill>
        <p:spPr bwMode="auto">
          <a:xfrm>
            <a:off x="2514600" y="3048000"/>
            <a:ext cx="828675" cy="65246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3841376" y="2209800"/>
            <a:ext cx="883024" cy="838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l="21605" t="19123" r="20780" b="23506"/>
          <a:stretch>
            <a:fillRect/>
          </a:stretch>
        </p:blipFill>
        <p:spPr bwMode="auto">
          <a:xfrm>
            <a:off x="5257800" y="2667000"/>
            <a:ext cx="1219200" cy="685800"/>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3614928" y="3549253"/>
            <a:ext cx="1642872" cy="641747"/>
          </a:xfrm>
          <a:prstGeom prst="rect">
            <a:avLst/>
          </a:prstGeom>
          <a:noFill/>
          <a:ln w="9525">
            <a:noFill/>
            <a:miter lim="800000"/>
            <a:headEnd/>
            <a:tailEnd/>
          </a:ln>
          <a:effectLst/>
        </p:spPr>
      </p:pic>
      <p:sp>
        <p:nvSpPr>
          <p:cNvPr id="39" name="TextBox 38"/>
          <p:cNvSpPr txBox="1"/>
          <p:nvPr/>
        </p:nvSpPr>
        <p:spPr>
          <a:xfrm>
            <a:off x="5116647" y="3416137"/>
            <a:ext cx="1694695" cy="307777"/>
          </a:xfrm>
          <a:prstGeom prst="rect">
            <a:avLst/>
          </a:prstGeom>
          <a:noFill/>
        </p:spPr>
        <p:txBody>
          <a:bodyPr wrap="none">
            <a:spAutoFit/>
          </a:bodyPr>
          <a:lstStyle/>
          <a:p>
            <a:pPr algn="ctr">
              <a:defRPr/>
            </a:pPr>
            <a:r>
              <a:rPr lang="en-US" sz="1400" b="1" dirty="0" smtClean="0">
                <a:solidFill>
                  <a:schemeClr val="bg1"/>
                </a:solidFill>
                <a:latin typeface="+mn-lt"/>
              </a:rPr>
              <a:t>Geologic features</a:t>
            </a:r>
            <a:endParaRPr lang="en-US" sz="1400" b="1" dirty="0">
              <a:solidFill>
                <a:schemeClr val="bg1"/>
              </a:solidFill>
              <a:latin typeface="+mn-lt"/>
            </a:endParaRPr>
          </a:p>
        </p:txBody>
      </p:sp>
      <p:pic>
        <p:nvPicPr>
          <p:cNvPr id="1032" name="Picture 8"/>
          <p:cNvPicPr>
            <a:picLocks noChangeAspect="1" noChangeArrowheads="1"/>
          </p:cNvPicPr>
          <p:nvPr/>
        </p:nvPicPr>
        <p:blipFill>
          <a:blip r:embed="rId7" cstate="print"/>
          <a:srcRect/>
          <a:stretch>
            <a:fillRect/>
          </a:stretch>
        </p:blipFill>
        <p:spPr bwMode="auto">
          <a:xfrm>
            <a:off x="2743200" y="4648200"/>
            <a:ext cx="1262063" cy="79851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GIS features</a:t>
            </a:r>
            <a:endParaRPr lang="en-US" sz="3200" dirty="0"/>
          </a:p>
        </p:txBody>
      </p:sp>
      <p:sp>
        <p:nvSpPr>
          <p:cNvPr id="13" name="TextBox 12"/>
          <p:cNvSpPr txBox="1"/>
          <p:nvPr/>
        </p:nvSpPr>
        <p:spPr>
          <a:xfrm>
            <a:off x="2590800" y="5715000"/>
            <a:ext cx="3785332" cy="400110"/>
          </a:xfrm>
          <a:prstGeom prst="rect">
            <a:avLst/>
          </a:prstGeom>
          <a:noFill/>
        </p:spPr>
        <p:txBody>
          <a:bodyPr wrap="none" rtlCol="0">
            <a:spAutoFit/>
          </a:bodyPr>
          <a:lstStyle/>
          <a:p>
            <a:r>
              <a:rPr lang="en-US" sz="2000" b="1" i="1" dirty="0" smtClean="0">
                <a:solidFill>
                  <a:srgbClr val="9BCDFF"/>
                </a:solidFill>
                <a:effectLst>
                  <a:outerShdw blurRad="38100" dist="38100" dir="2700000" algn="tl">
                    <a:srgbClr val="000000">
                      <a:alpha val="43137"/>
                    </a:srgbClr>
                  </a:outerShdw>
                </a:effectLst>
                <a:latin typeface="+mn-lt"/>
              </a:rPr>
              <a:t>Works with your ArcGIS tools</a:t>
            </a:r>
            <a:endParaRPr lang="en-US" sz="2000" b="1" i="1" dirty="0">
              <a:solidFill>
                <a:srgbClr val="9BCDFF"/>
              </a:solidFill>
              <a:effectLst>
                <a:outerShdw blurRad="38100" dist="38100" dir="2700000" algn="tl">
                  <a:srgbClr val="000000">
                    <a:alpha val="43137"/>
                  </a:srgbClr>
                </a:outerShdw>
              </a:effectLst>
              <a:latin typeface="+mn-lt"/>
            </a:endParaRPr>
          </a:p>
        </p:txBody>
      </p:sp>
      <p:sp>
        <p:nvSpPr>
          <p:cNvPr id="14" name="TextBox 13"/>
          <p:cNvSpPr txBox="1"/>
          <p:nvPr/>
        </p:nvSpPr>
        <p:spPr>
          <a:xfrm>
            <a:off x="914400" y="1828800"/>
            <a:ext cx="7315200" cy="707886"/>
          </a:xfrm>
          <a:prstGeom prst="rect">
            <a:avLst/>
          </a:prstGeom>
          <a:noFill/>
        </p:spPr>
        <p:txBody>
          <a:bodyPr wrap="square" rtlCol="0">
            <a:spAutoFit/>
          </a:bodyPr>
          <a:lstStyle/>
          <a:p>
            <a:r>
              <a:rPr lang="en-US" sz="2000" b="1" i="1" dirty="0" smtClean="0">
                <a:solidFill>
                  <a:srgbClr val="9BCDFF"/>
                </a:solidFill>
                <a:effectLst>
                  <a:outerShdw blurRad="38100" dist="38100" dir="2700000" algn="tl">
                    <a:srgbClr val="000000">
                      <a:alpha val="43137"/>
                    </a:srgbClr>
                  </a:outerShdw>
                </a:effectLst>
                <a:latin typeface="+mn-lt"/>
              </a:rPr>
              <a:t>Layer symbology, attributes, geodatabase storage, editing…</a:t>
            </a:r>
            <a:endParaRPr lang="en-US" sz="2000" b="1" i="1" dirty="0">
              <a:solidFill>
                <a:srgbClr val="9BCDFF"/>
              </a:solidFill>
              <a:effectLst>
                <a:outerShdw blurRad="38100" dist="38100" dir="2700000" algn="tl">
                  <a:srgbClr val="000000">
                    <a:alpha val="43137"/>
                  </a:srgbClr>
                </a:outerShdw>
              </a:effectLst>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739732" y="2438400"/>
            <a:ext cx="5014787" cy="3195638"/>
          </a:xfrm>
          <a:prstGeom prst="rect">
            <a:avLst/>
          </a:prstGeom>
          <a:noFill/>
          <a:ln w="9525">
            <a:noFill/>
            <a:miter lim="800000"/>
            <a:headEnd/>
            <a:tailEnd/>
          </a:ln>
          <a:effectLst>
            <a:softEdge rad="127000"/>
          </a:effectLst>
        </p:spPr>
      </p:pic>
      <p:pic>
        <p:nvPicPr>
          <p:cNvPr id="1030" name="Picture 6"/>
          <p:cNvPicPr>
            <a:picLocks noChangeAspect="1" noChangeArrowheads="1"/>
          </p:cNvPicPr>
          <p:nvPr/>
        </p:nvPicPr>
        <p:blipFill>
          <a:blip r:embed="rId4" cstate="print"/>
          <a:srcRect/>
          <a:stretch>
            <a:fillRect/>
          </a:stretch>
        </p:blipFill>
        <p:spPr bwMode="auto">
          <a:xfrm>
            <a:off x="5562600" y="2514600"/>
            <a:ext cx="2823107" cy="1752600"/>
          </a:xfrm>
          <a:prstGeom prst="rect">
            <a:avLst/>
          </a:prstGeom>
          <a:noFill/>
          <a:ln w="9525">
            <a:noFill/>
            <a:miter lim="800000"/>
            <a:headEnd/>
            <a:tailEnd/>
          </a:ln>
          <a:effectLst>
            <a:softEdge rad="31750"/>
          </a:effectLst>
        </p:spPr>
      </p:pic>
      <p:sp>
        <p:nvSpPr>
          <p:cNvPr id="20" name="Rectangle 19"/>
          <p:cNvSpPr/>
          <p:nvPr/>
        </p:nvSpPr>
        <p:spPr>
          <a:xfrm>
            <a:off x="914400" y="1290935"/>
            <a:ext cx="7315200" cy="461665"/>
          </a:xfrm>
          <a:prstGeom prst="rect">
            <a:avLst/>
          </a:prstGeom>
        </p:spPr>
        <p:txBody>
          <a:bodyPr wrap="square">
            <a:spAutoFit/>
          </a:bodyPr>
          <a:lstStyle/>
          <a:p>
            <a:r>
              <a:rPr lang="en-US" dirty="0" smtClean="0">
                <a:solidFill>
                  <a:schemeClr val="bg1"/>
                </a:solidFill>
                <a:latin typeface="+mn-lt"/>
              </a:rPr>
              <a:t>Cross section features are </a:t>
            </a:r>
            <a:r>
              <a:rPr lang="en-US" b="1" dirty="0" smtClean="0">
                <a:solidFill>
                  <a:srgbClr val="9BCDFF"/>
                </a:solidFill>
                <a:effectLst>
                  <a:outerShdw blurRad="38100" dist="38100" dir="2700000" algn="tl">
                    <a:srgbClr val="000000">
                      <a:alpha val="43137"/>
                    </a:srgbClr>
                  </a:outerShdw>
                </a:effectLst>
                <a:latin typeface="+mn-lt"/>
              </a:rPr>
              <a:t>real GIS features</a:t>
            </a:r>
            <a:endParaRPr lang="en-US" b="1" dirty="0">
              <a:solidFill>
                <a:srgbClr val="9BCDFF"/>
              </a:solidFill>
              <a:effectLst>
                <a:outerShdw blurRad="38100" dist="38100" dir="2700000" algn="tl">
                  <a:srgbClr val="000000">
                    <a:alpha val="43137"/>
                  </a:srgbClr>
                </a:outerShdw>
              </a:effectLst>
              <a:latin typeface="+mn-lt"/>
            </a:endParaRPr>
          </a:p>
        </p:txBody>
      </p:sp>
      <p:pic>
        <p:nvPicPr>
          <p:cNvPr id="2051" name="Picture 3"/>
          <p:cNvPicPr>
            <a:picLocks noChangeAspect="1" noChangeArrowheads="1"/>
          </p:cNvPicPr>
          <p:nvPr/>
        </p:nvPicPr>
        <p:blipFill>
          <a:blip r:embed="rId5" cstate="print"/>
          <a:srcRect/>
          <a:stretch>
            <a:fillRect/>
          </a:stretch>
        </p:blipFill>
        <p:spPr bwMode="auto">
          <a:xfrm>
            <a:off x="5791200" y="4495800"/>
            <a:ext cx="2389187" cy="148113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XS2D component</a:t>
            </a:r>
            <a:endParaRPr lang="en-US" sz="3200" dirty="0"/>
          </a:p>
        </p:txBody>
      </p:sp>
      <p:sp>
        <p:nvSpPr>
          <p:cNvPr id="6" name="Text Placeholder 5"/>
          <p:cNvSpPr>
            <a:spLocks noGrp="1"/>
          </p:cNvSpPr>
          <p:nvPr>
            <p:ph type="body" sz="quarter" idx="14"/>
          </p:nvPr>
        </p:nvSpPr>
        <p:spPr>
          <a:xfrm>
            <a:off x="914400" y="1295400"/>
            <a:ext cx="7315200" cy="3200400"/>
          </a:xfrm>
        </p:spPr>
        <p:txBody>
          <a:bodyPr/>
          <a:lstStyle/>
          <a:p>
            <a:pPr>
              <a:lnSpc>
                <a:spcPct val="100000"/>
              </a:lnSpc>
            </a:pPr>
            <a:r>
              <a:rPr lang="en-US" sz="2400" b="0" dirty="0" smtClean="0"/>
              <a:t>Part of the Arc Hydro Groundwater data model</a:t>
            </a:r>
          </a:p>
          <a:p>
            <a:pPr>
              <a:lnSpc>
                <a:spcPct val="100000"/>
              </a:lnSpc>
            </a:pPr>
            <a:r>
              <a:rPr lang="en-US" sz="2400" b="0" dirty="0" smtClean="0"/>
              <a:t>Included in the hydrostratigraphy component</a:t>
            </a:r>
          </a:p>
          <a:p>
            <a:pPr>
              <a:lnSpc>
                <a:spcPct val="100000"/>
              </a:lnSpc>
            </a:pPr>
            <a:r>
              <a:rPr lang="en-US" sz="2400" b="0" dirty="0" smtClean="0"/>
              <a:t>XS2D feature classes have a XS2D prefix</a:t>
            </a:r>
          </a:p>
          <a:p>
            <a:pPr>
              <a:lnSpc>
                <a:spcPct val="100000"/>
              </a:lnSpc>
            </a:pPr>
            <a:r>
              <a:rPr lang="en-US" sz="2400" b="0" dirty="0" smtClean="0"/>
              <a:t>They exist in a special coordinate system that translates vertical coordinates so they can be viewed in ArcMap</a:t>
            </a:r>
          </a:p>
          <a:p>
            <a:pPr>
              <a:lnSpc>
                <a:spcPct val="100000"/>
              </a:lnSpc>
            </a:pPr>
            <a:endParaRPr lang="en-US" sz="2400" b="0" dirty="0"/>
          </a:p>
        </p:txBody>
      </p:sp>
      <p:pic>
        <p:nvPicPr>
          <p:cNvPr id="208899" name="Picture 3"/>
          <p:cNvPicPr>
            <a:picLocks noChangeAspect="1" noChangeArrowheads="1"/>
          </p:cNvPicPr>
          <p:nvPr/>
        </p:nvPicPr>
        <p:blipFill>
          <a:blip r:embed="rId3" cstate="print"/>
          <a:srcRect/>
          <a:stretch>
            <a:fillRect/>
          </a:stretch>
        </p:blipFill>
        <p:spPr bwMode="auto">
          <a:xfrm>
            <a:off x="1295400" y="4114800"/>
            <a:ext cx="3050070" cy="1981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 name="Rectangle 4"/>
          <p:cNvSpPr/>
          <p:nvPr/>
        </p:nvSpPr>
        <p:spPr>
          <a:xfrm>
            <a:off x="4953000" y="4038600"/>
            <a:ext cx="3276600" cy="1569660"/>
          </a:xfrm>
          <a:prstGeom prst="rect">
            <a:avLst/>
          </a:prstGeom>
        </p:spPr>
        <p:txBody>
          <a:bodyPr wrap="square">
            <a:spAutoFit/>
          </a:bodyPr>
          <a:lstStyle/>
          <a:p>
            <a:pPr eaLnBrk="1" hangingPunct="1">
              <a:spcBef>
                <a:spcPts val="0"/>
              </a:spcBef>
              <a:spcAft>
                <a:spcPts val="600"/>
              </a:spcAft>
              <a:buClr>
                <a:srgbClr val="58595B"/>
              </a:buClr>
            </a:pPr>
            <a:r>
              <a:rPr lang="en-US" b="1" dirty="0" smtClean="0">
                <a:solidFill>
                  <a:srgbClr val="9BCDFF"/>
                </a:solidFill>
                <a:latin typeface="+mn-lt"/>
              </a:rPr>
              <a:t>Additional data: XS2D_Line, XS2D_Polygon, XS2D_Point…</a:t>
            </a: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Common cross section features</a:t>
            </a:r>
            <a:endParaRPr lang="en-US" sz="3200" dirty="0"/>
          </a:p>
        </p:txBody>
      </p:sp>
      <p:pic>
        <p:nvPicPr>
          <p:cNvPr id="10" name="Picture 5"/>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38200" y="1752600"/>
            <a:ext cx="7467600" cy="3867150"/>
          </a:xfrm>
          <a:prstGeom prst="rect">
            <a:avLst/>
          </a:prstGeom>
          <a:noFill/>
          <a:ln w="9525">
            <a:noFill/>
            <a:miter lim="800000"/>
            <a:headEnd/>
            <a:tailEnd/>
          </a:ln>
        </p:spPr>
      </p:pic>
      <p:sp>
        <p:nvSpPr>
          <p:cNvPr id="11" name="TextBox 10"/>
          <p:cNvSpPr txBox="1"/>
          <p:nvPr/>
        </p:nvSpPr>
        <p:spPr>
          <a:xfrm rot="20466998">
            <a:off x="3599170" y="3254870"/>
            <a:ext cx="1951190" cy="400110"/>
          </a:xfrm>
          <a:prstGeom prst="rect">
            <a:avLst/>
          </a:prstGeom>
          <a:solidFill>
            <a:schemeClr val="tx2"/>
          </a:solid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a:solidFill>
                  <a:srgbClr val="FFFF00"/>
                </a:solidFill>
                <a:effectLst>
                  <a:outerShdw blurRad="38100" dist="38100" dir="2700000" algn="tl">
                    <a:srgbClr val="000000">
                      <a:alpha val="43137"/>
                    </a:srgbClr>
                  </a:outerShdw>
                </a:effectLst>
                <a:latin typeface="+mn-lt"/>
              </a:rPr>
              <a:t>Cross </a:t>
            </a:r>
            <a:r>
              <a:rPr lang="en-US" sz="2000" b="1" dirty="0" smtClean="0">
                <a:solidFill>
                  <a:srgbClr val="FFFF00"/>
                </a:solidFill>
                <a:effectLst>
                  <a:outerShdw blurRad="38100" dist="38100" dir="2700000" algn="tl">
                    <a:srgbClr val="000000">
                      <a:alpha val="43137"/>
                    </a:srgbClr>
                  </a:outerShdw>
                </a:effectLst>
                <a:latin typeface="+mn-lt"/>
              </a:rPr>
              <a:t>Section</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12" name="TextBox 11"/>
          <p:cNvSpPr txBox="1"/>
          <p:nvPr/>
        </p:nvSpPr>
        <p:spPr>
          <a:xfrm rot="16200000">
            <a:off x="6541294" y="3778875"/>
            <a:ext cx="1928812" cy="400050"/>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a:solidFill>
                  <a:srgbClr val="FFFF00"/>
                </a:solidFill>
                <a:effectLst>
                  <a:outerShdw blurRad="38100" dist="38100" dir="2700000" algn="tl">
                    <a:srgbClr val="000000">
                      <a:alpha val="43137"/>
                    </a:srgbClr>
                  </a:outerShdw>
                </a:effectLst>
                <a:latin typeface="+mn-lt"/>
              </a:rPr>
              <a:t>Panel Divider</a:t>
            </a:r>
          </a:p>
        </p:txBody>
      </p:sp>
      <p:sp>
        <p:nvSpPr>
          <p:cNvPr id="15" name="TextBox 14"/>
          <p:cNvSpPr txBox="1"/>
          <p:nvPr/>
        </p:nvSpPr>
        <p:spPr>
          <a:xfrm rot="16200000">
            <a:off x="2009775" y="3152775"/>
            <a:ext cx="1219200" cy="400050"/>
          </a:xfrm>
          <a:prstGeom prst="rect">
            <a:avLst/>
          </a:prstGeom>
          <a:solidFill>
            <a:schemeClr val="tx2"/>
          </a:solid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a:solidFill>
                  <a:srgbClr val="FFFF00"/>
                </a:solidFill>
                <a:effectLst>
                  <a:outerShdw blurRad="38100" dist="38100" dir="2700000" algn="tl">
                    <a:srgbClr val="000000">
                      <a:alpha val="43137"/>
                    </a:srgbClr>
                  </a:outerShdw>
                </a:effectLst>
                <a:latin typeface="+mn-lt"/>
              </a:rPr>
              <a:t>Boreline</a:t>
            </a:r>
          </a:p>
        </p:txBody>
      </p:sp>
      <p:cxnSp>
        <p:nvCxnSpPr>
          <p:cNvPr id="16" name="Straight Connector 61"/>
          <p:cNvCxnSpPr>
            <a:cxnSpLocks noChangeShapeType="1"/>
            <a:stCxn id="23" idx="0"/>
          </p:cNvCxnSpPr>
          <p:nvPr/>
        </p:nvCxnSpPr>
        <p:spPr bwMode="auto">
          <a:xfrm rot="16200000" flipV="1">
            <a:off x="4722020" y="5379244"/>
            <a:ext cx="250031" cy="269081"/>
          </a:xfrm>
          <a:prstGeom prst="line">
            <a:avLst/>
          </a:prstGeom>
          <a:noFill/>
          <a:ln w="19050" algn="ctr">
            <a:solidFill>
              <a:srgbClr val="FFFF66"/>
            </a:solidFill>
            <a:round/>
            <a:headEnd/>
            <a:tailEnd/>
          </a:ln>
        </p:spPr>
      </p:cxnSp>
      <p:cxnSp>
        <p:nvCxnSpPr>
          <p:cNvPr id="17" name="Straight Connector 61"/>
          <p:cNvCxnSpPr>
            <a:cxnSpLocks noChangeShapeType="1"/>
            <a:stCxn id="23" idx="0"/>
          </p:cNvCxnSpPr>
          <p:nvPr/>
        </p:nvCxnSpPr>
        <p:spPr bwMode="auto">
          <a:xfrm rot="5400000" flipH="1" flipV="1">
            <a:off x="5054204" y="5318521"/>
            <a:ext cx="247650" cy="392909"/>
          </a:xfrm>
          <a:prstGeom prst="line">
            <a:avLst/>
          </a:prstGeom>
          <a:noFill/>
          <a:ln w="19050" algn="ctr">
            <a:solidFill>
              <a:srgbClr val="FFFF66"/>
            </a:solidFill>
            <a:round/>
            <a:headEnd/>
            <a:tailEnd/>
          </a:ln>
        </p:spPr>
      </p:cxnSp>
      <p:cxnSp>
        <p:nvCxnSpPr>
          <p:cNvPr id="18" name="Straight Connector 61"/>
          <p:cNvCxnSpPr>
            <a:cxnSpLocks noChangeShapeType="1"/>
          </p:cNvCxnSpPr>
          <p:nvPr/>
        </p:nvCxnSpPr>
        <p:spPr bwMode="auto">
          <a:xfrm rot="5400000">
            <a:off x="4610102" y="4229100"/>
            <a:ext cx="304798" cy="228602"/>
          </a:xfrm>
          <a:prstGeom prst="line">
            <a:avLst/>
          </a:prstGeom>
          <a:noFill/>
          <a:ln w="19050" algn="ctr">
            <a:solidFill>
              <a:srgbClr val="FFFF66"/>
            </a:solidFill>
            <a:round/>
            <a:headEnd/>
            <a:tailEnd/>
          </a:ln>
        </p:spPr>
      </p:cxnSp>
      <p:cxnSp>
        <p:nvCxnSpPr>
          <p:cNvPr id="19" name="Straight Connector 61"/>
          <p:cNvCxnSpPr>
            <a:cxnSpLocks noChangeShapeType="1"/>
          </p:cNvCxnSpPr>
          <p:nvPr/>
        </p:nvCxnSpPr>
        <p:spPr bwMode="auto">
          <a:xfrm>
            <a:off x="4343400" y="4343400"/>
            <a:ext cx="304800" cy="152400"/>
          </a:xfrm>
          <a:prstGeom prst="line">
            <a:avLst/>
          </a:prstGeom>
          <a:noFill/>
          <a:ln w="19050" algn="ctr">
            <a:solidFill>
              <a:srgbClr val="FFFF66"/>
            </a:solidFill>
            <a:round/>
            <a:headEnd/>
            <a:tailEnd/>
          </a:ln>
        </p:spPr>
      </p:cxnSp>
      <p:sp>
        <p:nvSpPr>
          <p:cNvPr id="21" name="TextBox 20"/>
          <p:cNvSpPr txBox="1"/>
          <p:nvPr/>
        </p:nvSpPr>
        <p:spPr>
          <a:xfrm>
            <a:off x="4267200" y="4473714"/>
            <a:ext cx="14478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a:solidFill>
                  <a:srgbClr val="FFFF00"/>
                </a:solidFill>
                <a:effectLst>
                  <a:outerShdw blurRad="38100" dist="38100" dir="2700000" algn="tl">
                    <a:srgbClr val="000000">
                      <a:alpha val="43137"/>
                    </a:srgbClr>
                  </a:outerShdw>
                </a:effectLst>
                <a:latin typeface="+mn-lt"/>
              </a:rPr>
              <a:t>Major Grid</a:t>
            </a:r>
          </a:p>
        </p:txBody>
      </p:sp>
      <p:cxnSp>
        <p:nvCxnSpPr>
          <p:cNvPr id="22" name="Straight Connector 61"/>
          <p:cNvCxnSpPr>
            <a:cxnSpLocks noChangeShapeType="1"/>
            <a:stCxn id="23" idx="0"/>
          </p:cNvCxnSpPr>
          <p:nvPr/>
        </p:nvCxnSpPr>
        <p:spPr bwMode="auto">
          <a:xfrm rot="5400000" flipH="1" flipV="1">
            <a:off x="4888708" y="5486399"/>
            <a:ext cx="245269" cy="59534"/>
          </a:xfrm>
          <a:prstGeom prst="line">
            <a:avLst/>
          </a:prstGeom>
          <a:noFill/>
          <a:ln w="19050" algn="ctr">
            <a:solidFill>
              <a:srgbClr val="FFFF66"/>
            </a:solidFill>
            <a:round/>
            <a:headEnd/>
            <a:tailEnd/>
          </a:ln>
        </p:spPr>
      </p:cxnSp>
      <p:sp>
        <p:nvSpPr>
          <p:cNvPr id="23" name="TextBox 22"/>
          <p:cNvSpPr txBox="1"/>
          <p:nvPr/>
        </p:nvSpPr>
        <p:spPr>
          <a:xfrm>
            <a:off x="4257675" y="5638800"/>
            <a:ext cx="14478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a:solidFill>
                  <a:srgbClr val="FFFF00"/>
                </a:solidFill>
                <a:effectLst>
                  <a:outerShdw blurRad="38100" dist="38100" dir="2700000" algn="tl">
                    <a:srgbClr val="000000">
                      <a:alpha val="43137"/>
                    </a:srgbClr>
                  </a:outerShdw>
                </a:effectLst>
                <a:latin typeface="+mn-lt"/>
              </a:rPr>
              <a:t>Minor </a:t>
            </a:r>
            <a:r>
              <a:rPr lang="en-US" sz="2000" b="1" dirty="0" smtClean="0">
                <a:solidFill>
                  <a:srgbClr val="FFFF00"/>
                </a:solidFill>
                <a:effectLst>
                  <a:outerShdw blurRad="38100" dist="38100" dir="2700000" algn="tl">
                    <a:srgbClr val="000000">
                      <a:alpha val="43137"/>
                    </a:srgbClr>
                  </a:outerShdw>
                </a:effectLst>
                <a:latin typeface="+mn-lt"/>
              </a:rPr>
              <a:t>Grid</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14" name="TextBox 13"/>
          <p:cNvSpPr txBox="1"/>
          <p:nvPr/>
        </p:nvSpPr>
        <p:spPr>
          <a:xfrm rot="20466998">
            <a:off x="4175398" y="3487993"/>
            <a:ext cx="996553" cy="400110"/>
          </a:xfrm>
          <a:prstGeom prst="rect">
            <a:avLst/>
          </a:prstGeom>
          <a:solidFill>
            <a:schemeClr val="tx2"/>
          </a:solid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Panel</a:t>
            </a:r>
            <a:endParaRPr lang="en-US" sz="2000" b="1" dirty="0">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Additional features</a:t>
            </a:r>
            <a:endParaRPr lang="en-US" sz="3200" dirty="0"/>
          </a:p>
        </p:txBody>
      </p:sp>
      <p:sp>
        <p:nvSpPr>
          <p:cNvPr id="20" name="Rectangle 19"/>
          <p:cNvSpPr/>
          <p:nvPr/>
        </p:nvSpPr>
        <p:spPr>
          <a:xfrm>
            <a:off x="838200" y="1295400"/>
            <a:ext cx="5334000" cy="830997"/>
          </a:xfrm>
          <a:prstGeom prst="rect">
            <a:avLst/>
          </a:prstGeom>
        </p:spPr>
        <p:txBody>
          <a:bodyPr wrap="square">
            <a:spAutoFit/>
          </a:bodyPr>
          <a:lstStyle/>
          <a:p>
            <a:r>
              <a:rPr lang="en-US" dirty="0" smtClean="0">
                <a:solidFill>
                  <a:schemeClr val="bg1"/>
                </a:solidFill>
                <a:latin typeface="+mn-lt"/>
              </a:rPr>
              <a:t>You can add additional features using the </a:t>
            </a:r>
            <a:r>
              <a:rPr lang="en-US" b="1" dirty="0" smtClean="0">
                <a:solidFill>
                  <a:srgbClr val="9BCDFF"/>
                </a:solidFill>
                <a:latin typeface="+mn-lt"/>
              </a:rPr>
              <a:t>Arc Hydro Groundwater Tools</a:t>
            </a:r>
            <a:endParaRPr lang="en-US" b="1" dirty="0">
              <a:solidFill>
                <a:srgbClr val="9BCDFF"/>
              </a:solidFill>
              <a:latin typeface="+mn-lt"/>
            </a:endParaRPr>
          </a:p>
        </p:txBody>
      </p:sp>
      <p:sp>
        <p:nvSpPr>
          <p:cNvPr id="24" name="TextBox 23"/>
          <p:cNvSpPr txBox="1"/>
          <p:nvPr/>
        </p:nvSpPr>
        <p:spPr>
          <a:xfrm>
            <a:off x="5914543" y="4267200"/>
            <a:ext cx="2315057" cy="400110"/>
          </a:xfrm>
          <a:prstGeom prst="rect">
            <a:avLst/>
          </a:prstGeom>
          <a:noFill/>
          <a:ln>
            <a:noFill/>
          </a:ln>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latin typeface="Corbel" pitchFamily="34" charset="0"/>
              </a:rPr>
              <a:t>Saltwater Interface</a:t>
            </a:r>
            <a:endParaRPr lang="en-US" sz="2000" b="1" dirty="0">
              <a:solidFill>
                <a:schemeClr val="bg1"/>
              </a:solidFill>
              <a:effectLst>
                <a:outerShdw blurRad="38100" dist="38100" dir="2700000" algn="tl">
                  <a:srgbClr val="000000">
                    <a:alpha val="43137"/>
                  </a:srgbClr>
                </a:outerShdw>
              </a:effectLst>
              <a:latin typeface="Corbel" pitchFamily="34" charset="0"/>
            </a:endParaRPr>
          </a:p>
        </p:txBody>
      </p:sp>
      <p:pic>
        <p:nvPicPr>
          <p:cNvPr id="25"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838200" y="2514600"/>
            <a:ext cx="7239000" cy="3294993"/>
          </a:xfrm>
          <a:prstGeom prst="rect">
            <a:avLst/>
          </a:prstGeom>
          <a:noFill/>
          <a:ln w="9525">
            <a:noFill/>
            <a:miter lim="800000"/>
            <a:headEnd/>
            <a:tailEnd/>
          </a:ln>
        </p:spPr>
      </p:pic>
      <p:cxnSp>
        <p:nvCxnSpPr>
          <p:cNvPr id="26" name="Straight Connector 25"/>
          <p:cNvCxnSpPr/>
          <p:nvPr/>
        </p:nvCxnSpPr>
        <p:spPr>
          <a:xfrm rot="5400000">
            <a:off x="6934200" y="3733800"/>
            <a:ext cx="685800" cy="533400"/>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19600" y="2209800"/>
            <a:ext cx="2082621"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latin typeface="Corbel" pitchFamily="34" charset="0"/>
              </a:rPr>
              <a:t>Surficial Geology</a:t>
            </a:r>
            <a:endParaRPr lang="en-US" sz="2000" b="1" dirty="0">
              <a:solidFill>
                <a:schemeClr val="bg1"/>
              </a:solidFill>
              <a:effectLst>
                <a:outerShdw blurRad="38100" dist="38100" dir="2700000" algn="tl">
                  <a:srgbClr val="000000">
                    <a:alpha val="43137"/>
                  </a:srgbClr>
                </a:outerShdw>
              </a:effectLst>
              <a:latin typeface="Corbel" pitchFamily="34" charset="0"/>
            </a:endParaRPr>
          </a:p>
        </p:txBody>
      </p:sp>
      <p:cxnSp>
        <p:nvCxnSpPr>
          <p:cNvPr id="28" name="Straight Connector 27"/>
          <p:cNvCxnSpPr>
            <a:stCxn id="27" idx="2"/>
          </p:cNvCxnSpPr>
          <p:nvPr/>
        </p:nvCxnSpPr>
        <p:spPr>
          <a:xfrm rot="16200000" flipH="1">
            <a:off x="5559410" y="2511410"/>
            <a:ext cx="285690" cy="482689"/>
          </a:xfrm>
          <a:prstGeom prst="line">
            <a:avLst/>
          </a:prstGeom>
          <a:ln w="381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52800" y="4953000"/>
            <a:ext cx="4114307" cy="707886"/>
          </a:xfrm>
          <a:prstGeom prst="rect">
            <a:avLst/>
          </a:prstGeom>
          <a:noFill/>
        </p:spPr>
        <p:txBody>
          <a:bodyPr wrap="square" rtlCol="0">
            <a:spAutoFit/>
          </a:bodyPr>
          <a:lstStyle/>
          <a:p>
            <a:r>
              <a:rPr lang="en-US" sz="2000" b="1" dirty="0" smtClean="0">
                <a:solidFill>
                  <a:srgbClr val="9BCDFF"/>
                </a:solidFill>
                <a:latin typeface="+mn-lt"/>
              </a:rPr>
              <a:t>Or create your own features and annotation</a:t>
            </a:r>
            <a:endParaRPr lang="en-US" sz="2000" b="1" dirty="0">
              <a:solidFill>
                <a:srgbClr val="9BCDFF"/>
              </a:solidFill>
              <a:latin typeface="+mn-lt"/>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Section line features</a:t>
            </a:r>
            <a:endParaRPr lang="en-US" sz="3200" dirty="0"/>
          </a:p>
        </p:txBody>
      </p:sp>
      <p:sp>
        <p:nvSpPr>
          <p:cNvPr id="12" name="Title 1"/>
          <p:cNvSpPr txBox="1">
            <a:spLocks/>
          </p:cNvSpPr>
          <p:nvPr/>
        </p:nvSpPr>
        <p:spPr>
          <a:xfrm>
            <a:off x="838200" y="1295400"/>
            <a:ext cx="6858000" cy="685800"/>
          </a:xfrm>
          <a:prstGeom prst="rect">
            <a:avLst/>
          </a:prstGeom>
        </p:spPr>
        <p:txBody>
          <a:bodyPr anchor="ctr">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smtClean="0">
                <a:ln>
                  <a:noFill/>
                </a:ln>
                <a:solidFill>
                  <a:schemeClr val="bg1"/>
                </a:solidFill>
                <a:effectLst/>
                <a:uLnTx/>
                <a:uFillTx/>
                <a:latin typeface="+mn-lt"/>
                <a:ea typeface="+mj-ea"/>
                <a:cs typeface="+mj-cs"/>
              </a:rPr>
              <a:t>Cross sections </a:t>
            </a:r>
            <a:r>
              <a:rPr lang="en-US" b="1" kern="0" dirty="0" smtClean="0">
                <a:solidFill>
                  <a:srgbClr val="9BCDFF"/>
                </a:solidFill>
                <a:latin typeface="+mn-lt"/>
                <a:ea typeface="+mj-ea"/>
                <a:cs typeface="+mj-cs"/>
              </a:rPr>
              <a:t>belong </a:t>
            </a:r>
            <a:r>
              <a:rPr kumimoji="0" lang="en-US" b="1" i="0" u="none" strike="noStrike" kern="0" cap="none" spc="0" normalizeH="0" baseline="0" noProof="0" dirty="0" smtClean="0">
                <a:ln>
                  <a:noFill/>
                </a:ln>
                <a:solidFill>
                  <a:srgbClr val="9BCDFF"/>
                </a:solidFill>
                <a:uLnTx/>
                <a:uFillTx/>
                <a:latin typeface="+mn-lt"/>
                <a:ea typeface="+mj-ea"/>
                <a:cs typeface="+mj-cs"/>
              </a:rPr>
              <a:t>to a section </a:t>
            </a:r>
            <a:r>
              <a:rPr lang="en-US" b="1" kern="0" dirty="0" smtClean="0">
                <a:solidFill>
                  <a:srgbClr val="9BCDFF"/>
                </a:solidFill>
                <a:latin typeface="+mn-lt"/>
                <a:ea typeface="+mj-ea"/>
                <a:cs typeface="+mj-cs"/>
              </a:rPr>
              <a:t>line</a:t>
            </a:r>
            <a:endParaRPr kumimoji="0" lang="en-US" b="1" i="0" u="none" strike="noStrike" kern="0" cap="none" spc="0" normalizeH="0" baseline="0" noProof="0" dirty="0">
              <a:ln>
                <a:noFill/>
              </a:ln>
              <a:solidFill>
                <a:srgbClr val="9BCDFF"/>
              </a:solidFill>
              <a:uLnTx/>
              <a:uFillTx/>
              <a:latin typeface="+mn-lt"/>
              <a:ea typeface="+mj-ea"/>
              <a:cs typeface="+mj-cs"/>
            </a:endParaRPr>
          </a:p>
        </p:txBody>
      </p:sp>
      <p:sp>
        <p:nvSpPr>
          <p:cNvPr id="13" name="TextBox 12"/>
          <p:cNvSpPr txBox="1"/>
          <p:nvPr/>
        </p:nvSpPr>
        <p:spPr>
          <a:xfrm>
            <a:off x="914400" y="1962090"/>
            <a:ext cx="6128344" cy="400110"/>
          </a:xfrm>
          <a:prstGeom prst="rect">
            <a:avLst/>
          </a:prstGeom>
          <a:noFill/>
        </p:spPr>
        <p:txBody>
          <a:bodyPr wrap="none" rtlCol="0">
            <a:spAutoFit/>
          </a:bodyPr>
          <a:lstStyle/>
          <a:p>
            <a:r>
              <a:rPr lang="en-US" sz="2000" b="1" i="1" dirty="0" smtClean="0">
                <a:solidFill>
                  <a:srgbClr val="9BCDFF"/>
                </a:solidFill>
                <a:latin typeface="Corbel" pitchFamily="34" charset="0"/>
              </a:rPr>
              <a:t>A set of cross section feature classes per section line…</a:t>
            </a:r>
            <a:endParaRPr lang="en-US" sz="2000" b="1" i="1" dirty="0">
              <a:solidFill>
                <a:srgbClr val="9BCDFF"/>
              </a:solidFill>
              <a:latin typeface="Corbel" pitchFamily="34" charset="0"/>
            </a:endParaRPr>
          </a:p>
        </p:txBody>
      </p:sp>
      <p:pic>
        <p:nvPicPr>
          <p:cNvPr id="14" name="Picture 2"/>
          <p:cNvPicPr>
            <a:picLocks noChangeAspect="1" noChangeArrowheads="1"/>
          </p:cNvPicPr>
          <p:nvPr/>
        </p:nvPicPr>
        <p:blipFill>
          <a:blip r:embed="rId3" cstate="print"/>
          <a:srcRect/>
          <a:stretch>
            <a:fillRect/>
          </a:stretch>
        </p:blipFill>
        <p:spPr bwMode="auto">
          <a:xfrm>
            <a:off x="1288472" y="2514600"/>
            <a:ext cx="3435927" cy="3657600"/>
          </a:xfrm>
          <a:prstGeom prst="rect">
            <a:avLst/>
          </a:prstGeom>
          <a:noFill/>
          <a:ln w="9525">
            <a:noFill/>
            <a:miter lim="800000"/>
            <a:headEnd/>
            <a:tailEnd/>
          </a:ln>
        </p:spPr>
      </p:pic>
      <p:cxnSp>
        <p:nvCxnSpPr>
          <p:cNvPr id="15" name="Straight Connector 63"/>
          <p:cNvCxnSpPr>
            <a:cxnSpLocks noChangeShapeType="1"/>
          </p:cNvCxnSpPr>
          <p:nvPr/>
        </p:nvCxnSpPr>
        <p:spPr bwMode="auto">
          <a:xfrm>
            <a:off x="2057400" y="3733800"/>
            <a:ext cx="1095375" cy="400050"/>
          </a:xfrm>
          <a:prstGeom prst="line">
            <a:avLst/>
          </a:prstGeom>
          <a:ln>
            <a:solidFill>
              <a:srgbClr val="FFFF00"/>
            </a:solidFill>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16" name="Straight Connector 63"/>
          <p:cNvCxnSpPr>
            <a:cxnSpLocks noChangeShapeType="1"/>
          </p:cNvCxnSpPr>
          <p:nvPr/>
        </p:nvCxnSpPr>
        <p:spPr bwMode="auto">
          <a:xfrm>
            <a:off x="2057400" y="4572000"/>
            <a:ext cx="1038225" cy="38100"/>
          </a:xfrm>
          <a:prstGeom prst="line">
            <a:avLst/>
          </a:prstGeom>
          <a:ln>
            <a:solidFill>
              <a:srgbClr val="FFFF00"/>
            </a:solidFill>
            <a:headEnd type="non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17" name="Straight Connector 63"/>
          <p:cNvCxnSpPr>
            <a:cxnSpLocks noChangeShapeType="1"/>
          </p:cNvCxnSpPr>
          <p:nvPr/>
        </p:nvCxnSpPr>
        <p:spPr bwMode="auto">
          <a:xfrm rot="5400000" flipH="1" flipV="1">
            <a:off x="2743200" y="4724400"/>
            <a:ext cx="838200" cy="838200"/>
          </a:xfrm>
          <a:prstGeom prst="line">
            <a:avLst/>
          </a:prstGeom>
          <a:ln>
            <a:solidFill>
              <a:srgbClr val="FFFF00"/>
            </a:solidFill>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23" name="TextBox 22"/>
          <p:cNvSpPr txBox="1"/>
          <p:nvPr/>
        </p:nvSpPr>
        <p:spPr>
          <a:xfrm>
            <a:off x="4876800" y="2590800"/>
            <a:ext cx="3124200" cy="1092607"/>
          </a:xfrm>
          <a:prstGeom prst="rect">
            <a:avLst/>
          </a:prstGeom>
          <a:noFill/>
        </p:spPr>
        <p:txBody>
          <a:bodyPr wrap="square" rtlCol="0">
            <a:spAutoFit/>
          </a:bodyPr>
          <a:lstStyle/>
          <a:p>
            <a:pPr marL="344488" indent="-344488" eaLnBrk="1" hangingPunct="1">
              <a:spcBef>
                <a:spcPts val="0"/>
              </a:spcBef>
              <a:spcAft>
                <a:spcPts val="600"/>
              </a:spcAft>
              <a:buClr>
                <a:schemeClr val="accent3"/>
              </a:buClr>
              <a:buFont typeface="Wingdings" pitchFamily="2" charset="2"/>
              <a:buChar char="§"/>
            </a:pPr>
            <a:r>
              <a:rPr lang="en-US" sz="2000" dirty="0" smtClean="0">
                <a:solidFill>
                  <a:schemeClr val="bg1"/>
                </a:solidFill>
                <a:latin typeface="+mn-lt"/>
              </a:rPr>
              <a:t>Simple 2D polylines</a:t>
            </a:r>
          </a:p>
          <a:p>
            <a:pPr marL="344488" indent="-344488" eaLnBrk="1" hangingPunct="1">
              <a:spcBef>
                <a:spcPts val="0"/>
              </a:spcBef>
              <a:spcAft>
                <a:spcPts val="600"/>
              </a:spcAft>
              <a:buClr>
                <a:schemeClr val="accent3"/>
              </a:buClr>
              <a:buFont typeface="Wingdings" pitchFamily="2" charset="2"/>
              <a:buChar char="§"/>
            </a:pPr>
            <a:r>
              <a:rPr lang="en-US" sz="2000" dirty="0" smtClean="0">
                <a:solidFill>
                  <a:schemeClr val="bg1"/>
                </a:solidFill>
                <a:latin typeface="+mn-lt"/>
              </a:rPr>
              <a:t>Define the cross section in map view</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XS2D Catalog</a:t>
            </a:r>
            <a:endParaRPr lang="en-US" sz="3200" dirty="0"/>
          </a:p>
        </p:txBody>
      </p:sp>
      <p:sp>
        <p:nvSpPr>
          <p:cNvPr id="6" name="Text Placeholder 5"/>
          <p:cNvSpPr>
            <a:spLocks noGrp="1"/>
          </p:cNvSpPr>
          <p:nvPr>
            <p:ph type="body" sz="quarter" idx="14"/>
          </p:nvPr>
        </p:nvSpPr>
        <p:spPr>
          <a:xfrm>
            <a:off x="990600" y="1447800"/>
            <a:ext cx="7162800" cy="1752600"/>
          </a:xfrm>
        </p:spPr>
        <p:txBody>
          <a:bodyPr/>
          <a:lstStyle/>
          <a:p>
            <a:pPr>
              <a:lnSpc>
                <a:spcPct val="100000"/>
              </a:lnSpc>
            </a:pPr>
            <a:r>
              <a:rPr lang="en-US" sz="2400" b="0" dirty="0" smtClean="0"/>
              <a:t>Central part of the XS2D component</a:t>
            </a:r>
          </a:p>
          <a:p>
            <a:pPr>
              <a:lnSpc>
                <a:spcPct val="100000"/>
              </a:lnSpc>
            </a:pPr>
            <a:r>
              <a:rPr lang="en-US" sz="2400" b="0" dirty="0" smtClean="0"/>
              <a:t>Keeps track of feature classes in all cross sections</a:t>
            </a:r>
          </a:p>
          <a:p>
            <a:pPr>
              <a:lnSpc>
                <a:spcPct val="100000"/>
              </a:lnSpc>
            </a:pPr>
            <a:r>
              <a:rPr lang="en-US" sz="2400" b="0" dirty="0" smtClean="0"/>
              <a:t>SectionID is a key attribute = HydroID of a SectionLine feature</a:t>
            </a:r>
          </a:p>
          <a:p>
            <a:pPr>
              <a:lnSpc>
                <a:spcPct val="100000"/>
              </a:lnSpc>
            </a:pPr>
            <a:endParaRPr lang="en-US" sz="2400" b="0" dirty="0"/>
          </a:p>
        </p:txBody>
      </p:sp>
      <p:pic>
        <p:nvPicPr>
          <p:cNvPr id="1026" name="Picture 2" descr="E:\table.PNG"/>
          <p:cNvPicPr>
            <a:picLocks noChangeAspect="1" noChangeArrowheads="1"/>
          </p:cNvPicPr>
          <p:nvPr/>
        </p:nvPicPr>
        <p:blipFill>
          <a:blip r:embed="rId3" cstate="print"/>
          <a:srcRect/>
          <a:stretch>
            <a:fillRect/>
          </a:stretch>
        </p:blipFill>
        <p:spPr bwMode="auto">
          <a:xfrm>
            <a:off x="762000" y="3429000"/>
            <a:ext cx="7535139" cy="2362200"/>
          </a:xfrm>
          <a:prstGeom prst="rect">
            <a:avLst/>
          </a:prstGeom>
          <a:noFill/>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2133600" y="2362200"/>
            <a:ext cx="3821892" cy="1429948"/>
          </a:xfrm>
          <a:prstGeom prst="rect">
            <a:avLst/>
          </a:prstGeom>
          <a:solidFill>
            <a:srgbClr val="69C8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smtClean="0"/>
              <a:t>Cross section data</a:t>
            </a:r>
            <a:endParaRPr lang="en-US" sz="3200" dirty="0"/>
          </a:p>
        </p:txBody>
      </p:sp>
      <p:sp>
        <p:nvSpPr>
          <p:cNvPr id="37" name="Freeform 36"/>
          <p:cNvSpPr/>
          <p:nvPr/>
        </p:nvSpPr>
        <p:spPr>
          <a:xfrm>
            <a:off x="2422538" y="4198551"/>
            <a:ext cx="3241025" cy="377021"/>
          </a:xfrm>
          <a:custGeom>
            <a:avLst/>
            <a:gdLst>
              <a:gd name="connsiteX0" fmla="*/ 35511 w 7177827"/>
              <a:gd name="connsiteY0" fmla="*/ 302321 h 834981"/>
              <a:gd name="connsiteX1" fmla="*/ 35511 w 7177827"/>
              <a:gd name="connsiteY1" fmla="*/ 302321 h 834981"/>
              <a:gd name="connsiteX2" fmla="*/ 115410 w 7177827"/>
              <a:gd name="connsiteY2" fmla="*/ 284566 h 834981"/>
              <a:gd name="connsiteX3" fmla="*/ 221942 w 7177827"/>
              <a:gd name="connsiteY3" fmla="*/ 275688 h 834981"/>
              <a:gd name="connsiteX4" fmla="*/ 301841 w 7177827"/>
              <a:gd name="connsiteY4" fmla="*/ 266810 h 834981"/>
              <a:gd name="connsiteX5" fmla="*/ 319597 w 7177827"/>
              <a:gd name="connsiteY5" fmla="*/ 249055 h 834981"/>
              <a:gd name="connsiteX6" fmla="*/ 346230 w 7177827"/>
              <a:gd name="connsiteY6" fmla="*/ 240177 h 834981"/>
              <a:gd name="connsiteX7" fmla="*/ 452762 w 7177827"/>
              <a:gd name="connsiteY7" fmla="*/ 231300 h 834981"/>
              <a:gd name="connsiteX8" fmla="*/ 506028 w 7177827"/>
              <a:gd name="connsiteY8" fmla="*/ 204667 h 834981"/>
              <a:gd name="connsiteX9" fmla="*/ 559294 w 7177827"/>
              <a:gd name="connsiteY9" fmla="*/ 186911 h 834981"/>
              <a:gd name="connsiteX10" fmla="*/ 612560 w 7177827"/>
              <a:gd name="connsiteY10" fmla="*/ 169156 h 834981"/>
              <a:gd name="connsiteX11" fmla="*/ 639193 w 7177827"/>
              <a:gd name="connsiteY11" fmla="*/ 160278 h 834981"/>
              <a:gd name="connsiteX12" fmla="*/ 665826 w 7177827"/>
              <a:gd name="connsiteY12" fmla="*/ 142523 h 834981"/>
              <a:gd name="connsiteX13" fmla="*/ 745725 w 7177827"/>
              <a:gd name="connsiteY13" fmla="*/ 124768 h 834981"/>
              <a:gd name="connsiteX14" fmla="*/ 852257 w 7177827"/>
              <a:gd name="connsiteY14" fmla="*/ 107012 h 834981"/>
              <a:gd name="connsiteX15" fmla="*/ 958789 w 7177827"/>
              <a:gd name="connsiteY15" fmla="*/ 98135 h 834981"/>
              <a:gd name="connsiteX16" fmla="*/ 1012055 w 7177827"/>
              <a:gd name="connsiteY16" fmla="*/ 80379 h 834981"/>
              <a:gd name="connsiteX17" fmla="*/ 1056443 w 7177827"/>
              <a:gd name="connsiteY17" fmla="*/ 71502 h 834981"/>
              <a:gd name="connsiteX18" fmla="*/ 1109709 w 7177827"/>
              <a:gd name="connsiteY18" fmla="*/ 53746 h 834981"/>
              <a:gd name="connsiteX19" fmla="*/ 1127464 w 7177827"/>
              <a:gd name="connsiteY19" fmla="*/ 27113 h 834981"/>
              <a:gd name="connsiteX20" fmla="*/ 1278385 w 7177827"/>
              <a:gd name="connsiteY20" fmla="*/ 480 h 834981"/>
              <a:gd name="connsiteX21" fmla="*/ 1305018 w 7177827"/>
              <a:gd name="connsiteY21" fmla="*/ 9358 h 834981"/>
              <a:gd name="connsiteX22" fmla="*/ 1278385 w 7177827"/>
              <a:gd name="connsiteY22" fmla="*/ 18236 h 834981"/>
              <a:gd name="connsiteX23" fmla="*/ 1491449 w 7177827"/>
              <a:gd name="connsiteY23" fmla="*/ 9358 h 834981"/>
              <a:gd name="connsiteX24" fmla="*/ 1615736 w 7177827"/>
              <a:gd name="connsiteY24" fmla="*/ 9358 h 834981"/>
              <a:gd name="connsiteX25" fmla="*/ 1713391 w 7177827"/>
              <a:gd name="connsiteY25" fmla="*/ 35991 h 834981"/>
              <a:gd name="connsiteX26" fmla="*/ 1784412 w 7177827"/>
              <a:gd name="connsiteY26" fmla="*/ 44869 h 834981"/>
              <a:gd name="connsiteX27" fmla="*/ 1837678 w 7177827"/>
              <a:gd name="connsiteY27" fmla="*/ 62624 h 834981"/>
              <a:gd name="connsiteX28" fmla="*/ 1890944 w 7177827"/>
              <a:gd name="connsiteY28" fmla="*/ 89257 h 834981"/>
              <a:gd name="connsiteX29" fmla="*/ 1935332 w 7177827"/>
              <a:gd name="connsiteY29" fmla="*/ 80379 h 834981"/>
              <a:gd name="connsiteX30" fmla="*/ 2024109 w 7177827"/>
              <a:gd name="connsiteY30" fmla="*/ 107012 h 834981"/>
              <a:gd name="connsiteX31" fmla="*/ 2299317 w 7177827"/>
              <a:gd name="connsiteY31" fmla="*/ 124768 h 834981"/>
              <a:gd name="connsiteX32" fmla="*/ 2334828 w 7177827"/>
              <a:gd name="connsiteY32" fmla="*/ 133645 h 834981"/>
              <a:gd name="connsiteX33" fmla="*/ 2494626 w 7177827"/>
              <a:gd name="connsiteY33" fmla="*/ 142523 h 834981"/>
              <a:gd name="connsiteX34" fmla="*/ 2521259 w 7177827"/>
              <a:gd name="connsiteY34" fmla="*/ 160278 h 834981"/>
              <a:gd name="connsiteX35" fmla="*/ 2556769 w 7177827"/>
              <a:gd name="connsiteY35" fmla="*/ 169156 h 834981"/>
              <a:gd name="connsiteX36" fmla="*/ 2583402 w 7177827"/>
              <a:gd name="connsiteY36" fmla="*/ 178034 h 834981"/>
              <a:gd name="connsiteX37" fmla="*/ 2601158 w 7177827"/>
              <a:gd name="connsiteY37" fmla="*/ 195789 h 834981"/>
              <a:gd name="connsiteX38" fmla="*/ 2681057 w 7177827"/>
              <a:gd name="connsiteY38" fmla="*/ 213544 h 834981"/>
              <a:gd name="connsiteX39" fmla="*/ 2734323 w 7177827"/>
              <a:gd name="connsiteY39" fmla="*/ 231300 h 834981"/>
              <a:gd name="connsiteX40" fmla="*/ 2760956 w 7177827"/>
              <a:gd name="connsiteY40" fmla="*/ 240177 h 834981"/>
              <a:gd name="connsiteX41" fmla="*/ 2805344 w 7177827"/>
              <a:gd name="connsiteY41" fmla="*/ 249055 h 834981"/>
              <a:gd name="connsiteX42" fmla="*/ 2858610 w 7177827"/>
              <a:gd name="connsiteY42" fmla="*/ 275688 h 834981"/>
              <a:gd name="connsiteX43" fmla="*/ 2885243 w 7177827"/>
              <a:gd name="connsiteY43" fmla="*/ 266810 h 834981"/>
              <a:gd name="connsiteX44" fmla="*/ 2947387 w 7177827"/>
              <a:gd name="connsiteY44" fmla="*/ 257933 h 834981"/>
              <a:gd name="connsiteX45" fmla="*/ 3107185 w 7177827"/>
              <a:gd name="connsiteY45" fmla="*/ 249055 h 834981"/>
              <a:gd name="connsiteX46" fmla="*/ 3204839 w 7177827"/>
              <a:gd name="connsiteY46" fmla="*/ 240177 h 834981"/>
              <a:gd name="connsiteX47" fmla="*/ 3320249 w 7177827"/>
              <a:gd name="connsiteY47" fmla="*/ 249055 h 834981"/>
              <a:gd name="connsiteX48" fmla="*/ 3382393 w 7177827"/>
              <a:gd name="connsiteY48" fmla="*/ 266810 h 834981"/>
              <a:gd name="connsiteX49" fmla="*/ 3444536 w 7177827"/>
              <a:gd name="connsiteY49" fmla="*/ 257933 h 834981"/>
              <a:gd name="connsiteX50" fmla="*/ 3471169 w 7177827"/>
              <a:gd name="connsiteY50" fmla="*/ 249055 h 834981"/>
              <a:gd name="connsiteX51" fmla="*/ 3808521 w 7177827"/>
              <a:gd name="connsiteY51" fmla="*/ 240177 h 834981"/>
              <a:gd name="connsiteX52" fmla="*/ 4083729 w 7177827"/>
              <a:gd name="connsiteY52" fmla="*/ 231300 h 834981"/>
              <a:gd name="connsiteX53" fmla="*/ 4154750 w 7177827"/>
              <a:gd name="connsiteY53" fmla="*/ 222422 h 834981"/>
              <a:gd name="connsiteX54" fmla="*/ 4181383 w 7177827"/>
              <a:gd name="connsiteY54" fmla="*/ 213544 h 834981"/>
              <a:gd name="connsiteX55" fmla="*/ 4208016 w 7177827"/>
              <a:gd name="connsiteY55" fmla="*/ 222422 h 834981"/>
              <a:gd name="connsiteX56" fmla="*/ 4279037 w 7177827"/>
              <a:gd name="connsiteY56" fmla="*/ 213544 h 834981"/>
              <a:gd name="connsiteX57" fmla="*/ 4332303 w 7177827"/>
              <a:gd name="connsiteY57" fmla="*/ 195789 h 834981"/>
              <a:gd name="connsiteX58" fmla="*/ 4456591 w 7177827"/>
              <a:gd name="connsiteY58" fmla="*/ 186911 h 834981"/>
              <a:gd name="connsiteX59" fmla="*/ 4483224 w 7177827"/>
              <a:gd name="connsiteY59" fmla="*/ 178034 h 834981"/>
              <a:gd name="connsiteX60" fmla="*/ 4572000 w 7177827"/>
              <a:gd name="connsiteY60" fmla="*/ 169156 h 834981"/>
              <a:gd name="connsiteX61" fmla="*/ 4607511 w 7177827"/>
              <a:gd name="connsiteY61" fmla="*/ 133645 h 834981"/>
              <a:gd name="connsiteX62" fmla="*/ 4669655 w 7177827"/>
              <a:gd name="connsiteY62" fmla="*/ 124768 h 834981"/>
              <a:gd name="connsiteX63" fmla="*/ 4847208 w 7177827"/>
              <a:gd name="connsiteY63" fmla="*/ 133645 h 834981"/>
              <a:gd name="connsiteX64" fmla="*/ 4873841 w 7177827"/>
              <a:gd name="connsiteY64" fmla="*/ 124768 h 834981"/>
              <a:gd name="connsiteX65" fmla="*/ 5078028 w 7177827"/>
              <a:gd name="connsiteY65" fmla="*/ 107012 h 834981"/>
              <a:gd name="connsiteX66" fmla="*/ 5113538 w 7177827"/>
              <a:gd name="connsiteY66" fmla="*/ 115890 h 834981"/>
              <a:gd name="connsiteX67" fmla="*/ 5122416 w 7177827"/>
              <a:gd name="connsiteY67" fmla="*/ 142523 h 834981"/>
              <a:gd name="connsiteX68" fmla="*/ 5175682 w 7177827"/>
              <a:gd name="connsiteY68" fmla="*/ 124768 h 834981"/>
              <a:gd name="connsiteX69" fmla="*/ 5291092 w 7177827"/>
              <a:gd name="connsiteY69" fmla="*/ 115890 h 834981"/>
              <a:gd name="connsiteX70" fmla="*/ 5362113 w 7177827"/>
              <a:gd name="connsiteY70" fmla="*/ 124768 h 834981"/>
              <a:gd name="connsiteX71" fmla="*/ 5388746 w 7177827"/>
              <a:gd name="connsiteY71" fmla="*/ 133645 h 834981"/>
              <a:gd name="connsiteX72" fmla="*/ 5717220 w 7177827"/>
              <a:gd name="connsiteY72" fmla="*/ 151401 h 834981"/>
              <a:gd name="connsiteX73" fmla="*/ 5743853 w 7177827"/>
              <a:gd name="connsiteY73" fmla="*/ 169156 h 834981"/>
              <a:gd name="connsiteX74" fmla="*/ 5859263 w 7177827"/>
              <a:gd name="connsiteY74" fmla="*/ 178034 h 834981"/>
              <a:gd name="connsiteX75" fmla="*/ 5885896 w 7177827"/>
              <a:gd name="connsiteY75" fmla="*/ 186911 h 834981"/>
              <a:gd name="connsiteX76" fmla="*/ 5956917 w 7177827"/>
              <a:gd name="connsiteY76" fmla="*/ 204667 h 834981"/>
              <a:gd name="connsiteX77" fmla="*/ 6010183 w 7177827"/>
              <a:gd name="connsiteY77" fmla="*/ 222422 h 834981"/>
              <a:gd name="connsiteX78" fmla="*/ 6036816 w 7177827"/>
              <a:gd name="connsiteY78" fmla="*/ 213544 h 834981"/>
              <a:gd name="connsiteX79" fmla="*/ 6098960 w 7177827"/>
              <a:gd name="connsiteY79" fmla="*/ 231300 h 834981"/>
              <a:gd name="connsiteX80" fmla="*/ 6125593 w 7177827"/>
              <a:gd name="connsiteY80" fmla="*/ 249055 h 834981"/>
              <a:gd name="connsiteX81" fmla="*/ 6196614 w 7177827"/>
              <a:gd name="connsiteY81" fmla="*/ 257933 h 834981"/>
              <a:gd name="connsiteX82" fmla="*/ 6205492 w 7177827"/>
              <a:gd name="connsiteY82" fmla="*/ 266810 h 834981"/>
              <a:gd name="connsiteX83" fmla="*/ 6258758 w 7177827"/>
              <a:gd name="connsiteY83" fmla="*/ 275688 h 834981"/>
              <a:gd name="connsiteX84" fmla="*/ 6285391 w 7177827"/>
              <a:gd name="connsiteY84" fmla="*/ 293443 h 834981"/>
              <a:gd name="connsiteX85" fmla="*/ 6312024 w 7177827"/>
              <a:gd name="connsiteY85" fmla="*/ 284566 h 834981"/>
              <a:gd name="connsiteX86" fmla="*/ 6356412 w 7177827"/>
              <a:gd name="connsiteY86" fmla="*/ 275688 h 834981"/>
              <a:gd name="connsiteX87" fmla="*/ 6427433 w 7177827"/>
              <a:gd name="connsiteY87" fmla="*/ 293443 h 834981"/>
              <a:gd name="connsiteX88" fmla="*/ 6454066 w 7177827"/>
              <a:gd name="connsiteY88" fmla="*/ 302321 h 834981"/>
              <a:gd name="connsiteX89" fmla="*/ 6640497 w 7177827"/>
              <a:gd name="connsiteY89" fmla="*/ 293443 h 834981"/>
              <a:gd name="connsiteX90" fmla="*/ 6871317 w 7177827"/>
              <a:gd name="connsiteY90" fmla="*/ 275688 h 834981"/>
              <a:gd name="connsiteX91" fmla="*/ 7004482 w 7177827"/>
              <a:gd name="connsiteY91" fmla="*/ 284566 h 834981"/>
              <a:gd name="connsiteX92" fmla="*/ 7164280 w 7177827"/>
              <a:gd name="connsiteY92" fmla="*/ 284566 h 834981"/>
              <a:gd name="connsiteX93" fmla="*/ 7173158 w 7177827"/>
              <a:gd name="connsiteY93" fmla="*/ 337832 h 834981"/>
              <a:gd name="connsiteX94" fmla="*/ 7155402 w 7177827"/>
              <a:gd name="connsiteY94" fmla="*/ 559773 h 834981"/>
              <a:gd name="connsiteX95" fmla="*/ 7146525 w 7177827"/>
              <a:gd name="connsiteY95" fmla="*/ 604162 h 834981"/>
              <a:gd name="connsiteX96" fmla="*/ 7137647 w 7177827"/>
              <a:gd name="connsiteY96" fmla="*/ 657428 h 834981"/>
              <a:gd name="connsiteX97" fmla="*/ 7146525 w 7177827"/>
              <a:gd name="connsiteY97" fmla="*/ 692938 h 834981"/>
              <a:gd name="connsiteX98" fmla="*/ 7164280 w 7177827"/>
              <a:gd name="connsiteY98" fmla="*/ 710694 h 834981"/>
              <a:gd name="connsiteX99" fmla="*/ 7155402 w 7177827"/>
              <a:gd name="connsiteY99" fmla="*/ 834981 h 834981"/>
              <a:gd name="connsiteX100" fmla="*/ 6844684 w 7177827"/>
              <a:gd name="connsiteY100" fmla="*/ 817226 h 834981"/>
              <a:gd name="connsiteX101" fmla="*/ 6489577 w 7177827"/>
              <a:gd name="connsiteY101" fmla="*/ 808348 h 834981"/>
              <a:gd name="connsiteX102" fmla="*/ 6391923 w 7177827"/>
              <a:gd name="connsiteY102" fmla="*/ 799470 h 834981"/>
              <a:gd name="connsiteX103" fmla="*/ 6365290 w 7177827"/>
              <a:gd name="connsiteY103" fmla="*/ 790593 h 834981"/>
              <a:gd name="connsiteX104" fmla="*/ 6285391 w 7177827"/>
              <a:gd name="connsiteY104" fmla="*/ 781715 h 834981"/>
              <a:gd name="connsiteX105" fmla="*/ 6223247 w 7177827"/>
              <a:gd name="connsiteY105" fmla="*/ 772837 h 834981"/>
              <a:gd name="connsiteX106" fmla="*/ 6036816 w 7177827"/>
              <a:gd name="connsiteY106" fmla="*/ 763960 h 834981"/>
              <a:gd name="connsiteX107" fmla="*/ 5930284 w 7177827"/>
              <a:gd name="connsiteY107" fmla="*/ 755082 h 834981"/>
              <a:gd name="connsiteX108" fmla="*/ 5841507 w 7177827"/>
              <a:gd name="connsiteY108" fmla="*/ 737327 h 834981"/>
              <a:gd name="connsiteX109" fmla="*/ 5699464 w 7177827"/>
              <a:gd name="connsiteY109" fmla="*/ 719571 h 834981"/>
              <a:gd name="connsiteX110" fmla="*/ 5672831 w 7177827"/>
              <a:gd name="connsiteY110" fmla="*/ 692938 h 834981"/>
              <a:gd name="connsiteX111" fmla="*/ 5646198 w 7177827"/>
              <a:gd name="connsiteY111" fmla="*/ 684061 h 834981"/>
              <a:gd name="connsiteX112" fmla="*/ 5521911 w 7177827"/>
              <a:gd name="connsiteY112" fmla="*/ 666305 h 834981"/>
              <a:gd name="connsiteX113" fmla="*/ 5069150 w 7177827"/>
              <a:gd name="connsiteY113" fmla="*/ 657428 h 834981"/>
              <a:gd name="connsiteX114" fmla="*/ 4154750 w 7177827"/>
              <a:gd name="connsiteY114" fmla="*/ 657428 h 834981"/>
              <a:gd name="connsiteX115" fmla="*/ 3417903 w 7177827"/>
              <a:gd name="connsiteY115" fmla="*/ 648550 h 834981"/>
              <a:gd name="connsiteX116" fmla="*/ 3107185 w 7177827"/>
              <a:gd name="connsiteY116" fmla="*/ 639672 h 834981"/>
              <a:gd name="connsiteX117" fmla="*/ 2290439 w 7177827"/>
              <a:gd name="connsiteY117" fmla="*/ 630795 h 834981"/>
              <a:gd name="connsiteX118" fmla="*/ 2201663 w 7177827"/>
              <a:gd name="connsiteY118" fmla="*/ 621917 h 834981"/>
              <a:gd name="connsiteX119" fmla="*/ 1775534 w 7177827"/>
              <a:gd name="connsiteY119" fmla="*/ 604162 h 834981"/>
              <a:gd name="connsiteX120" fmla="*/ 1740024 w 7177827"/>
              <a:gd name="connsiteY120" fmla="*/ 595284 h 834981"/>
              <a:gd name="connsiteX121" fmla="*/ 1358284 w 7177827"/>
              <a:gd name="connsiteY121" fmla="*/ 577529 h 834981"/>
              <a:gd name="connsiteX122" fmla="*/ 1278385 w 7177827"/>
              <a:gd name="connsiteY122" fmla="*/ 568651 h 834981"/>
              <a:gd name="connsiteX123" fmla="*/ 1056443 w 7177827"/>
              <a:gd name="connsiteY123" fmla="*/ 559773 h 834981"/>
              <a:gd name="connsiteX124" fmla="*/ 772358 w 7177827"/>
              <a:gd name="connsiteY124" fmla="*/ 542018 h 834981"/>
              <a:gd name="connsiteX125" fmla="*/ 710214 w 7177827"/>
              <a:gd name="connsiteY125" fmla="*/ 533140 h 834981"/>
              <a:gd name="connsiteX126" fmla="*/ 683581 w 7177827"/>
              <a:gd name="connsiteY126" fmla="*/ 524263 h 834981"/>
              <a:gd name="connsiteX127" fmla="*/ 648070 w 7177827"/>
              <a:gd name="connsiteY127" fmla="*/ 506507 h 834981"/>
              <a:gd name="connsiteX128" fmla="*/ 603682 w 7177827"/>
              <a:gd name="connsiteY128" fmla="*/ 497630 h 834981"/>
              <a:gd name="connsiteX129" fmla="*/ 532661 w 7177827"/>
              <a:gd name="connsiteY129" fmla="*/ 470997 h 834981"/>
              <a:gd name="connsiteX130" fmla="*/ 488272 w 7177827"/>
              <a:gd name="connsiteY130" fmla="*/ 462119 h 834981"/>
              <a:gd name="connsiteX131" fmla="*/ 346230 w 7177827"/>
              <a:gd name="connsiteY131" fmla="*/ 435486 h 834981"/>
              <a:gd name="connsiteX132" fmla="*/ 62144 w 7177827"/>
              <a:gd name="connsiteY132" fmla="*/ 417731 h 834981"/>
              <a:gd name="connsiteX133" fmla="*/ 26633 w 7177827"/>
              <a:gd name="connsiteY133" fmla="*/ 408853 h 834981"/>
              <a:gd name="connsiteX134" fmla="*/ 17756 w 7177827"/>
              <a:gd name="connsiteY134" fmla="*/ 364465 h 834981"/>
              <a:gd name="connsiteX135" fmla="*/ 0 w 7177827"/>
              <a:gd name="connsiteY135" fmla="*/ 346709 h 834981"/>
              <a:gd name="connsiteX136" fmla="*/ 8878 w 7177827"/>
              <a:gd name="connsiteY136" fmla="*/ 311199 h 834981"/>
              <a:gd name="connsiteX137" fmla="*/ 35511 w 7177827"/>
              <a:gd name="connsiteY137" fmla="*/ 302321 h 83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177827" h="834981">
                <a:moveTo>
                  <a:pt x="35511" y="302321"/>
                </a:moveTo>
                <a:lnTo>
                  <a:pt x="35511" y="302321"/>
                </a:lnTo>
                <a:cubicBezTo>
                  <a:pt x="62144" y="296403"/>
                  <a:pt x="88402" y="288424"/>
                  <a:pt x="115410" y="284566"/>
                </a:cubicBezTo>
                <a:cubicBezTo>
                  <a:pt x="150686" y="279527"/>
                  <a:pt x="186469" y="279067"/>
                  <a:pt x="221942" y="275688"/>
                </a:cubicBezTo>
                <a:cubicBezTo>
                  <a:pt x="248618" y="273147"/>
                  <a:pt x="275208" y="269769"/>
                  <a:pt x="301841" y="266810"/>
                </a:cubicBezTo>
                <a:cubicBezTo>
                  <a:pt x="307760" y="260892"/>
                  <a:pt x="312420" y="253361"/>
                  <a:pt x="319597" y="249055"/>
                </a:cubicBezTo>
                <a:cubicBezTo>
                  <a:pt x="327621" y="244240"/>
                  <a:pt x="336954" y="241414"/>
                  <a:pt x="346230" y="240177"/>
                </a:cubicBezTo>
                <a:cubicBezTo>
                  <a:pt x="381551" y="235468"/>
                  <a:pt x="417251" y="234259"/>
                  <a:pt x="452762" y="231300"/>
                </a:cubicBezTo>
                <a:cubicBezTo>
                  <a:pt x="549893" y="198922"/>
                  <a:pt x="402770" y="250560"/>
                  <a:pt x="506028" y="204667"/>
                </a:cubicBezTo>
                <a:cubicBezTo>
                  <a:pt x="523131" y="197066"/>
                  <a:pt x="541539" y="192829"/>
                  <a:pt x="559294" y="186911"/>
                </a:cubicBezTo>
                <a:lnTo>
                  <a:pt x="612560" y="169156"/>
                </a:lnTo>
                <a:cubicBezTo>
                  <a:pt x="621438" y="166197"/>
                  <a:pt x="631407" y="165469"/>
                  <a:pt x="639193" y="160278"/>
                </a:cubicBezTo>
                <a:cubicBezTo>
                  <a:pt x="648071" y="154360"/>
                  <a:pt x="656283" y="147295"/>
                  <a:pt x="665826" y="142523"/>
                </a:cubicBezTo>
                <a:cubicBezTo>
                  <a:pt x="687683" y="131594"/>
                  <a:pt x="725262" y="128178"/>
                  <a:pt x="745725" y="124768"/>
                </a:cubicBezTo>
                <a:cubicBezTo>
                  <a:pt x="795702" y="108108"/>
                  <a:pt x="769006" y="114941"/>
                  <a:pt x="852257" y="107012"/>
                </a:cubicBezTo>
                <a:cubicBezTo>
                  <a:pt x="887730" y="103634"/>
                  <a:pt x="923278" y="101094"/>
                  <a:pt x="958789" y="98135"/>
                </a:cubicBezTo>
                <a:cubicBezTo>
                  <a:pt x="976544" y="92216"/>
                  <a:pt x="993703" y="84049"/>
                  <a:pt x="1012055" y="80379"/>
                </a:cubicBezTo>
                <a:cubicBezTo>
                  <a:pt x="1026851" y="77420"/>
                  <a:pt x="1041886" y="75472"/>
                  <a:pt x="1056443" y="71502"/>
                </a:cubicBezTo>
                <a:cubicBezTo>
                  <a:pt x="1074499" y="66578"/>
                  <a:pt x="1109709" y="53746"/>
                  <a:pt x="1109709" y="53746"/>
                </a:cubicBezTo>
                <a:cubicBezTo>
                  <a:pt x="1115627" y="44868"/>
                  <a:pt x="1118416" y="32768"/>
                  <a:pt x="1127464" y="27113"/>
                </a:cubicBezTo>
                <a:cubicBezTo>
                  <a:pt x="1165715" y="3206"/>
                  <a:pt x="1242468" y="3745"/>
                  <a:pt x="1278385" y="480"/>
                </a:cubicBezTo>
                <a:cubicBezTo>
                  <a:pt x="1287263" y="3439"/>
                  <a:pt x="1305018" y="0"/>
                  <a:pt x="1305018" y="9358"/>
                </a:cubicBezTo>
                <a:cubicBezTo>
                  <a:pt x="1305018" y="18716"/>
                  <a:pt x="1269027" y="18236"/>
                  <a:pt x="1278385" y="18236"/>
                </a:cubicBezTo>
                <a:cubicBezTo>
                  <a:pt x="1349468" y="18236"/>
                  <a:pt x="1420428" y="12317"/>
                  <a:pt x="1491449" y="9358"/>
                </a:cubicBezTo>
                <a:cubicBezTo>
                  <a:pt x="1657168" y="33033"/>
                  <a:pt x="1450019" y="9358"/>
                  <a:pt x="1615736" y="9358"/>
                </a:cubicBezTo>
                <a:cubicBezTo>
                  <a:pt x="1668895" y="9358"/>
                  <a:pt x="1657695" y="29029"/>
                  <a:pt x="1713391" y="35991"/>
                </a:cubicBezTo>
                <a:lnTo>
                  <a:pt x="1784412" y="44869"/>
                </a:lnTo>
                <a:cubicBezTo>
                  <a:pt x="1802167" y="50787"/>
                  <a:pt x="1822105" y="52243"/>
                  <a:pt x="1837678" y="62624"/>
                </a:cubicBezTo>
                <a:cubicBezTo>
                  <a:pt x="1872097" y="85570"/>
                  <a:pt x="1854189" y="77005"/>
                  <a:pt x="1890944" y="89257"/>
                </a:cubicBezTo>
                <a:cubicBezTo>
                  <a:pt x="1905740" y="86298"/>
                  <a:pt x="1920243" y="80379"/>
                  <a:pt x="1935332" y="80379"/>
                </a:cubicBezTo>
                <a:cubicBezTo>
                  <a:pt x="1954804" y="80379"/>
                  <a:pt x="2011722" y="105980"/>
                  <a:pt x="2024109" y="107012"/>
                </a:cubicBezTo>
                <a:cubicBezTo>
                  <a:pt x="2186750" y="120566"/>
                  <a:pt x="2095056" y="114017"/>
                  <a:pt x="2299317" y="124768"/>
                </a:cubicBezTo>
                <a:cubicBezTo>
                  <a:pt x="2311154" y="127727"/>
                  <a:pt x="2322677" y="132540"/>
                  <a:pt x="2334828" y="133645"/>
                </a:cubicBezTo>
                <a:cubicBezTo>
                  <a:pt x="2387957" y="138475"/>
                  <a:pt x="2441814" y="134978"/>
                  <a:pt x="2494626" y="142523"/>
                </a:cubicBezTo>
                <a:cubicBezTo>
                  <a:pt x="2505188" y="144032"/>
                  <a:pt x="2511452" y="156075"/>
                  <a:pt x="2521259" y="160278"/>
                </a:cubicBezTo>
                <a:cubicBezTo>
                  <a:pt x="2532473" y="165084"/>
                  <a:pt x="2545037" y="165804"/>
                  <a:pt x="2556769" y="169156"/>
                </a:cubicBezTo>
                <a:cubicBezTo>
                  <a:pt x="2565767" y="171727"/>
                  <a:pt x="2574524" y="175075"/>
                  <a:pt x="2583402" y="178034"/>
                </a:cubicBezTo>
                <a:cubicBezTo>
                  <a:pt x="2589321" y="183952"/>
                  <a:pt x="2593981" y="191483"/>
                  <a:pt x="2601158" y="195789"/>
                </a:cubicBezTo>
                <a:cubicBezTo>
                  <a:pt x="2617972" y="205877"/>
                  <a:pt x="2670295" y="211750"/>
                  <a:pt x="2681057" y="213544"/>
                </a:cubicBezTo>
                <a:lnTo>
                  <a:pt x="2734323" y="231300"/>
                </a:lnTo>
                <a:cubicBezTo>
                  <a:pt x="2743201" y="234259"/>
                  <a:pt x="2751780" y="238342"/>
                  <a:pt x="2760956" y="240177"/>
                </a:cubicBezTo>
                <a:lnTo>
                  <a:pt x="2805344" y="249055"/>
                </a:lnTo>
                <a:cubicBezTo>
                  <a:pt x="2818809" y="258031"/>
                  <a:pt x="2840234" y="275688"/>
                  <a:pt x="2858610" y="275688"/>
                </a:cubicBezTo>
                <a:cubicBezTo>
                  <a:pt x="2867968" y="275688"/>
                  <a:pt x="2876067" y="268645"/>
                  <a:pt x="2885243" y="266810"/>
                </a:cubicBezTo>
                <a:cubicBezTo>
                  <a:pt x="2905762" y="262706"/>
                  <a:pt x="2926529" y="259602"/>
                  <a:pt x="2947387" y="257933"/>
                </a:cubicBezTo>
                <a:cubicBezTo>
                  <a:pt x="3000565" y="253679"/>
                  <a:pt x="3053963" y="252726"/>
                  <a:pt x="3107185" y="249055"/>
                </a:cubicBezTo>
                <a:cubicBezTo>
                  <a:pt x="3139793" y="246806"/>
                  <a:pt x="3172288" y="243136"/>
                  <a:pt x="3204839" y="240177"/>
                </a:cubicBezTo>
                <a:cubicBezTo>
                  <a:pt x="3243309" y="243136"/>
                  <a:pt x="3281930" y="244547"/>
                  <a:pt x="3320249" y="249055"/>
                </a:cubicBezTo>
                <a:cubicBezTo>
                  <a:pt x="3337472" y="251081"/>
                  <a:pt x="3365173" y="261070"/>
                  <a:pt x="3382393" y="266810"/>
                </a:cubicBezTo>
                <a:cubicBezTo>
                  <a:pt x="3403107" y="263851"/>
                  <a:pt x="3424018" y="262037"/>
                  <a:pt x="3444536" y="257933"/>
                </a:cubicBezTo>
                <a:cubicBezTo>
                  <a:pt x="3453712" y="256098"/>
                  <a:pt x="3461822" y="249511"/>
                  <a:pt x="3471169" y="249055"/>
                </a:cubicBezTo>
                <a:cubicBezTo>
                  <a:pt x="3583525" y="243574"/>
                  <a:pt x="3696079" y="243436"/>
                  <a:pt x="3808521" y="240177"/>
                </a:cubicBezTo>
                <a:lnTo>
                  <a:pt x="4083729" y="231300"/>
                </a:lnTo>
                <a:cubicBezTo>
                  <a:pt x="4107403" y="228341"/>
                  <a:pt x="4131277" y="226690"/>
                  <a:pt x="4154750" y="222422"/>
                </a:cubicBezTo>
                <a:cubicBezTo>
                  <a:pt x="4163957" y="220748"/>
                  <a:pt x="4172025" y="213544"/>
                  <a:pt x="4181383" y="213544"/>
                </a:cubicBezTo>
                <a:cubicBezTo>
                  <a:pt x="4190741" y="213544"/>
                  <a:pt x="4199138" y="219463"/>
                  <a:pt x="4208016" y="222422"/>
                </a:cubicBezTo>
                <a:cubicBezTo>
                  <a:pt x="4231690" y="219463"/>
                  <a:pt x="4255709" y="218543"/>
                  <a:pt x="4279037" y="213544"/>
                </a:cubicBezTo>
                <a:cubicBezTo>
                  <a:pt x="4297337" y="209623"/>
                  <a:pt x="4313635" y="197122"/>
                  <a:pt x="4332303" y="195789"/>
                </a:cubicBezTo>
                <a:lnTo>
                  <a:pt x="4456591" y="186911"/>
                </a:lnTo>
                <a:cubicBezTo>
                  <a:pt x="4465469" y="183952"/>
                  <a:pt x="4473975" y="179457"/>
                  <a:pt x="4483224" y="178034"/>
                </a:cubicBezTo>
                <a:cubicBezTo>
                  <a:pt x="4512618" y="173512"/>
                  <a:pt x="4543993" y="179159"/>
                  <a:pt x="4572000" y="169156"/>
                </a:cubicBezTo>
                <a:cubicBezTo>
                  <a:pt x="4587765" y="163526"/>
                  <a:pt x="4590939" y="136012"/>
                  <a:pt x="4607511" y="133645"/>
                </a:cubicBezTo>
                <a:lnTo>
                  <a:pt x="4669655" y="124768"/>
                </a:lnTo>
                <a:cubicBezTo>
                  <a:pt x="4728839" y="127727"/>
                  <a:pt x="4787950" y="133645"/>
                  <a:pt x="4847208" y="133645"/>
                </a:cubicBezTo>
                <a:cubicBezTo>
                  <a:pt x="4856566" y="133645"/>
                  <a:pt x="4864592" y="126191"/>
                  <a:pt x="4873841" y="124768"/>
                </a:cubicBezTo>
                <a:cubicBezTo>
                  <a:pt x="4911996" y="118898"/>
                  <a:pt x="5048450" y="109287"/>
                  <a:pt x="5078028" y="107012"/>
                </a:cubicBezTo>
                <a:cubicBezTo>
                  <a:pt x="5089865" y="109971"/>
                  <a:pt x="5104011" y="108268"/>
                  <a:pt x="5113538" y="115890"/>
                </a:cubicBezTo>
                <a:cubicBezTo>
                  <a:pt x="5120845" y="121736"/>
                  <a:pt x="5113152" y="141200"/>
                  <a:pt x="5122416" y="142523"/>
                </a:cubicBezTo>
                <a:cubicBezTo>
                  <a:pt x="5140944" y="145170"/>
                  <a:pt x="5157021" y="126203"/>
                  <a:pt x="5175682" y="124768"/>
                </a:cubicBezTo>
                <a:lnTo>
                  <a:pt x="5291092" y="115890"/>
                </a:lnTo>
                <a:cubicBezTo>
                  <a:pt x="5314766" y="118849"/>
                  <a:pt x="5338640" y="120500"/>
                  <a:pt x="5362113" y="124768"/>
                </a:cubicBezTo>
                <a:cubicBezTo>
                  <a:pt x="5371320" y="126442"/>
                  <a:pt x="5379414" y="132945"/>
                  <a:pt x="5388746" y="133645"/>
                </a:cubicBezTo>
                <a:cubicBezTo>
                  <a:pt x="5498090" y="141846"/>
                  <a:pt x="5717220" y="151401"/>
                  <a:pt x="5717220" y="151401"/>
                </a:cubicBezTo>
                <a:cubicBezTo>
                  <a:pt x="5726098" y="157319"/>
                  <a:pt x="5733366" y="167190"/>
                  <a:pt x="5743853" y="169156"/>
                </a:cubicBezTo>
                <a:cubicBezTo>
                  <a:pt x="5781776" y="176267"/>
                  <a:pt x="5820977" y="173248"/>
                  <a:pt x="5859263" y="178034"/>
                </a:cubicBezTo>
                <a:cubicBezTo>
                  <a:pt x="5868549" y="179195"/>
                  <a:pt x="5876868" y="184449"/>
                  <a:pt x="5885896" y="186911"/>
                </a:cubicBezTo>
                <a:cubicBezTo>
                  <a:pt x="5909438" y="193332"/>
                  <a:pt x="5933767" y="196950"/>
                  <a:pt x="5956917" y="204667"/>
                </a:cubicBezTo>
                <a:lnTo>
                  <a:pt x="6010183" y="222422"/>
                </a:lnTo>
                <a:cubicBezTo>
                  <a:pt x="6019061" y="219463"/>
                  <a:pt x="6027458" y="213544"/>
                  <a:pt x="6036816" y="213544"/>
                </a:cubicBezTo>
                <a:cubicBezTo>
                  <a:pt x="6042505" y="213544"/>
                  <a:pt x="6090587" y="227113"/>
                  <a:pt x="6098960" y="231300"/>
                </a:cubicBezTo>
                <a:cubicBezTo>
                  <a:pt x="6108503" y="236072"/>
                  <a:pt x="6115299" y="246248"/>
                  <a:pt x="6125593" y="249055"/>
                </a:cubicBezTo>
                <a:cubicBezTo>
                  <a:pt x="6148610" y="255332"/>
                  <a:pt x="6172940" y="254974"/>
                  <a:pt x="6196614" y="257933"/>
                </a:cubicBezTo>
                <a:cubicBezTo>
                  <a:pt x="6176796" y="317386"/>
                  <a:pt x="6188537" y="268929"/>
                  <a:pt x="6205492" y="266810"/>
                </a:cubicBezTo>
                <a:cubicBezTo>
                  <a:pt x="6223353" y="264577"/>
                  <a:pt x="6241003" y="272729"/>
                  <a:pt x="6258758" y="275688"/>
                </a:cubicBezTo>
                <a:cubicBezTo>
                  <a:pt x="6267636" y="281606"/>
                  <a:pt x="6274867" y="291689"/>
                  <a:pt x="6285391" y="293443"/>
                </a:cubicBezTo>
                <a:cubicBezTo>
                  <a:pt x="6294621" y="294981"/>
                  <a:pt x="6302946" y="286836"/>
                  <a:pt x="6312024" y="284566"/>
                </a:cubicBezTo>
                <a:cubicBezTo>
                  <a:pt x="6326663" y="280906"/>
                  <a:pt x="6341616" y="278647"/>
                  <a:pt x="6356412" y="275688"/>
                </a:cubicBezTo>
                <a:cubicBezTo>
                  <a:pt x="6417292" y="295982"/>
                  <a:pt x="6341730" y="272018"/>
                  <a:pt x="6427433" y="293443"/>
                </a:cubicBezTo>
                <a:cubicBezTo>
                  <a:pt x="6436512" y="295713"/>
                  <a:pt x="6445188" y="299362"/>
                  <a:pt x="6454066" y="302321"/>
                </a:cubicBezTo>
                <a:cubicBezTo>
                  <a:pt x="6549536" y="270498"/>
                  <a:pt x="6488658" y="283321"/>
                  <a:pt x="6640497" y="293443"/>
                </a:cubicBezTo>
                <a:cubicBezTo>
                  <a:pt x="6693124" y="288659"/>
                  <a:pt x="6827124" y="275688"/>
                  <a:pt x="6871317" y="275688"/>
                </a:cubicBezTo>
                <a:cubicBezTo>
                  <a:pt x="6915804" y="275688"/>
                  <a:pt x="6960094" y="281607"/>
                  <a:pt x="7004482" y="284566"/>
                </a:cubicBezTo>
                <a:cubicBezTo>
                  <a:pt x="7011087" y="283965"/>
                  <a:pt x="7141408" y="264553"/>
                  <a:pt x="7164280" y="284566"/>
                </a:cubicBezTo>
                <a:cubicBezTo>
                  <a:pt x="7177827" y="296419"/>
                  <a:pt x="7170199" y="320077"/>
                  <a:pt x="7173158" y="337832"/>
                </a:cubicBezTo>
                <a:cubicBezTo>
                  <a:pt x="7142590" y="429534"/>
                  <a:pt x="7172235" y="332529"/>
                  <a:pt x="7155402" y="559773"/>
                </a:cubicBezTo>
                <a:cubicBezTo>
                  <a:pt x="7154287" y="574821"/>
                  <a:pt x="7149224" y="589316"/>
                  <a:pt x="7146525" y="604162"/>
                </a:cubicBezTo>
                <a:cubicBezTo>
                  <a:pt x="7143305" y="621872"/>
                  <a:pt x="7140606" y="639673"/>
                  <a:pt x="7137647" y="657428"/>
                </a:cubicBezTo>
                <a:cubicBezTo>
                  <a:pt x="7140606" y="669265"/>
                  <a:pt x="7141069" y="682025"/>
                  <a:pt x="7146525" y="692938"/>
                </a:cubicBezTo>
                <a:cubicBezTo>
                  <a:pt x="7150268" y="700424"/>
                  <a:pt x="7163758" y="702340"/>
                  <a:pt x="7164280" y="710694"/>
                </a:cubicBezTo>
                <a:cubicBezTo>
                  <a:pt x="7166871" y="752148"/>
                  <a:pt x="7158361" y="793552"/>
                  <a:pt x="7155402" y="834981"/>
                </a:cubicBezTo>
                <a:cubicBezTo>
                  <a:pt x="7027447" y="825841"/>
                  <a:pt x="6985144" y="821831"/>
                  <a:pt x="6844684" y="817226"/>
                </a:cubicBezTo>
                <a:lnTo>
                  <a:pt x="6489577" y="808348"/>
                </a:lnTo>
                <a:cubicBezTo>
                  <a:pt x="6457026" y="805389"/>
                  <a:pt x="6424280" y="804092"/>
                  <a:pt x="6391923" y="799470"/>
                </a:cubicBezTo>
                <a:cubicBezTo>
                  <a:pt x="6382659" y="798147"/>
                  <a:pt x="6374520" y="792131"/>
                  <a:pt x="6365290" y="790593"/>
                </a:cubicBezTo>
                <a:cubicBezTo>
                  <a:pt x="6338858" y="786188"/>
                  <a:pt x="6311981" y="785039"/>
                  <a:pt x="6285391" y="781715"/>
                </a:cubicBezTo>
                <a:cubicBezTo>
                  <a:pt x="6264628" y="779119"/>
                  <a:pt x="6244119" y="774328"/>
                  <a:pt x="6223247" y="772837"/>
                </a:cubicBezTo>
                <a:cubicBezTo>
                  <a:pt x="6161191" y="768405"/>
                  <a:pt x="6098916" y="767724"/>
                  <a:pt x="6036816" y="763960"/>
                </a:cubicBezTo>
                <a:cubicBezTo>
                  <a:pt x="6001247" y="761804"/>
                  <a:pt x="5965795" y="758041"/>
                  <a:pt x="5930284" y="755082"/>
                </a:cubicBezTo>
                <a:cubicBezTo>
                  <a:pt x="5889108" y="744788"/>
                  <a:pt x="5889403" y="743858"/>
                  <a:pt x="5841507" y="737327"/>
                </a:cubicBezTo>
                <a:cubicBezTo>
                  <a:pt x="5794228" y="730880"/>
                  <a:pt x="5699464" y="719571"/>
                  <a:pt x="5699464" y="719571"/>
                </a:cubicBezTo>
                <a:cubicBezTo>
                  <a:pt x="5690586" y="710693"/>
                  <a:pt x="5683277" y="699902"/>
                  <a:pt x="5672831" y="692938"/>
                </a:cubicBezTo>
                <a:cubicBezTo>
                  <a:pt x="5665045" y="687747"/>
                  <a:pt x="5655196" y="686632"/>
                  <a:pt x="5646198" y="684061"/>
                </a:cubicBezTo>
                <a:cubicBezTo>
                  <a:pt x="5601923" y="671411"/>
                  <a:pt x="5573866" y="668008"/>
                  <a:pt x="5521911" y="666305"/>
                </a:cubicBezTo>
                <a:cubicBezTo>
                  <a:pt x="5371043" y="661359"/>
                  <a:pt x="5220070" y="660387"/>
                  <a:pt x="5069150" y="657428"/>
                </a:cubicBezTo>
                <a:cubicBezTo>
                  <a:pt x="4738026" y="591200"/>
                  <a:pt x="5085008" y="657428"/>
                  <a:pt x="4154750" y="657428"/>
                </a:cubicBezTo>
                <a:cubicBezTo>
                  <a:pt x="3909117" y="657428"/>
                  <a:pt x="3663519" y="651509"/>
                  <a:pt x="3417903" y="648550"/>
                </a:cubicBezTo>
                <a:lnTo>
                  <a:pt x="3107185" y="639672"/>
                </a:lnTo>
                <a:lnTo>
                  <a:pt x="2290439" y="630795"/>
                </a:lnTo>
                <a:cubicBezTo>
                  <a:pt x="2260705" y="630212"/>
                  <a:pt x="2231363" y="623453"/>
                  <a:pt x="2201663" y="621917"/>
                </a:cubicBezTo>
                <a:cubicBezTo>
                  <a:pt x="2059687" y="614573"/>
                  <a:pt x="1775534" y="604162"/>
                  <a:pt x="1775534" y="604162"/>
                </a:cubicBezTo>
                <a:cubicBezTo>
                  <a:pt x="1763697" y="601203"/>
                  <a:pt x="1752200" y="596061"/>
                  <a:pt x="1740024" y="595284"/>
                </a:cubicBezTo>
                <a:cubicBezTo>
                  <a:pt x="1612898" y="587170"/>
                  <a:pt x="1358284" y="577529"/>
                  <a:pt x="1358284" y="577529"/>
                </a:cubicBezTo>
                <a:cubicBezTo>
                  <a:pt x="1331651" y="574570"/>
                  <a:pt x="1305136" y="570225"/>
                  <a:pt x="1278385" y="568651"/>
                </a:cubicBezTo>
                <a:cubicBezTo>
                  <a:pt x="1204473" y="564303"/>
                  <a:pt x="1130406" y="563135"/>
                  <a:pt x="1056443" y="559773"/>
                </a:cubicBezTo>
                <a:cubicBezTo>
                  <a:pt x="982389" y="556407"/>
                  <a:pt x="852658" y="550048"/>
                  <a:pt x="772358" y="542018"/>
                </a:cubicBezTo>
                <a:cubicBezTo>
                  <a:pt x="751537" y="539936"/>
                  <a:pt x="730929" y="536099"/>
                  <a:pt x="710214" y="533140"/>
                </a:cubicBezTo>
                <a:cubicBezTo>
                  <a:pt x="701336" y="530181"/>
                  <a:pt x="692182" y="527949"/>
                  <a:pt x="683581" y="524263"/>
                </a:cubicBezTo>
                <a:cubicBezTo>
                  <a:pt x="671417" y="519050"/>
                  <a:pt x="660625" y="510692"/>
                  <a:pt x="648070" y="506507"/>
                </a:cubicBezTo>
                <a:cubicBezTo>
                  <a:pt x="633755" y="501735"/>
                  <a:pt x="618320" y="501290"/>
                  <a:pt x="603682" y="497630"/>
                </a:cubicBezTo>
                <a:cubicBezTo>
                  <a:pt x="569195" y="489008"/>
                  <a:pt x="573368" y="483209"/>
                  <a:pt x="532661" y="470997"/>
                </a:cubicBezTo>
                <a:cubicBezTo>
                  <a:pt x="518208" y="466661"/>
                  <a:pt x="503068" y="465078"/>
                  <a:pt x="488272" y="462119"/>
                </a:cubicBezTo>
                <a:cubicBezTo>
                  <a:pt x="419582" y="427774"/>
                  <a:pt x="469471" y="447224"/>
                  <a:pt x="346230" y="435486"/>
                </a:cubicBezTo>
                <a:cubicBezTo>
                  <a:pt x="153360" y="417117"/>
                  <a:pt x="408168" y="432774"/>
                  <a:pt x="62144" y="417731"/>
                </a:cubicBezTo>
                <a:cubicBezTo>
                  <a:pt x="50307" y="414772"/>
                  <a:pt x="34444" y="418226"/>
                  <a:pt x="26633" y="408853"/>
                </a:cubicBezTo>
                <a:cubicBezTo>
                  <a:pt x="16973" y="397261"/>
                  <a:pt x="23700" y="378334"/>
                  <a:pt x="17756" y="364465"/>
                </a:cubicBezTo>
                <a:cubicBezTo>
                  <a:pt x="14459" y="356772"/>
                  <a:pt x="5919" y="352628"/>
                  <a:pt x="0" y="346709"/>
                </a:cubicBezTo>
                <a:cubicBezTo>
                  <a:pt x="2959" y="334872"/>
                  <a:pt x="3422" y="322112"/>
                  <a:pt x="8878" y="311199"/>
                </a:cubicBezTo>
                <a:cubicBezTo>
                  <a:pt x="12621" y="303713"/>
                  <a:pt x="31072" y="303801"/>
                  <a:pt x="35511" y="302321"/>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414960" y="4194092"/>
            <a:ext cx="3246650" cy="132282"/>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90284" h="292963">
                <a:moveTo>
                  <a:pt x="8249" y="292963"/>
                </a:moveTo>
                <a:cubicBezTo>
                  <a:pt x="134758" y="274889"/>
                  <a:pt x="0" y="292900"/>
                  <a:pt x="176924" y="275208"/>
                </a:cubicBezTo>
                <a:cubicBezTo>
                  <a:pt x="200664" y="272834"/>
                  <a:pt x="224219" y="268828"/>
                  <a:pt x="247946" y="266330"/>
                </a:cubicBezTo>
                <a:cubicBezTo>
                  <a:pt x="390552" y="251318"/>
                  <a:pt x="298476" y="265305"/>
                  <a:pt x="398866" y="248575"/>
                </a:cubicBezTo>
                <a:cubicBezTo>
                  <a:pt x="416621" y="242656"/>
                  <a:pt x="435392" y="239189"/>
                  <a:pt x="452132" y="230819"/>
                </a:cubicBezTo>
                <a:cubicBezTo>
                  <a:pt x="569907" y="171933"/>
                  <a:pt x="422837" y="243374"/>
                  <a:pt x="514276" y="204186"/>
                </a:cubicBezTo>
                <a:cubicBezTo>
                  <a:pt x="579268" y="176332"/>
                  <a:pt x="519829" y="193921"/>
                  <a:pt x="585297" y="177553"/>
                </a:cubicBezTo>
                <a:cubicBezTo>
                  <a:pt x="591216" y="171635"/>
                  <a:pt x="596089" y="164441"/>
                  <a:pt x="603053" y="159798"/>
                </a:cubicBezTo>
                <a:cubicBezTo>
                  <a:pt x="635526" y="138150"/>
                  <a:pt x="638586" y="143811"/>
                  <a:pt x="674074" y="133165"/>
                </a:cubicBezTo>
                <a:cubicBezTo>
                  <a:pt x="692000" y="127787"/>
                  <a:pt x="708988" y="119081"/>
                  <a:pt x="727340" y="115410"/>
                </a:cubicBezTo>
                <a:cubicBezTo>
                  <a:pt x="742136" y="112451"/>
                  <a:pt x="756814" y="108826"/>
                  <a:pt x="771728" y="106532"/>
                </a:cubicBezTo>
                <a:cubicBezTo>
                  <a:pt x="834594" y="96860"/>
                  <a:pt x="883966" y="94220"/>
                  <a:pt x="949282" y="88777"/>
                </a:cubicBezTo>
                <a:cubicBezTo>
                  <a:pt x="961119" y="85818"/>
                  <a:pt x="973368" y="84183"/>
                  <a:pt x="984792" y="79899"/>
                </a:cubicBezTo>
                <a:cubicBezTo>
                  <a:pt x="997183" y="75252"/>
                  <a:pt x="1007363" y="64917"/>
                  <a:pt x="1020303" y="62144"/>
                </a:cubicBezTo>
                <a:cubicBezTo>
                  <a:pt x="1049383" y="55913"/>
                  <a:pt x="1079488" y="56225"/>
                  <a:pt x="1109080" y="53266"/>
                </a:cubicBezTo>
                <a:cubicBezTo>
                  <a:pt x="1123876" y="50307"/>
                  <a:pt x="1138765" y="47781"/>
                  <a:pt x="1153468" y="44388"/>
                </a:cubicBezTo>
                <a:cubicBezTo>
                  <a:pt x="1217883" y="29523"/>
                  <a:pt x="1261692" y="13500"/>
                  <a:pt x="1331022" y="8878"/>
                </a:cubicBezTo>
                <a:lnTo>
                  <a:pt x="1464187" y="0"/>
                </a:lnTo>
                <a:cubicBezTo>
                  <a:pt x="1558882" y="2959"/>
                  <a:pt x="1653669" y="3764"/>
                  <a:pt x="1748272" y="8878"/>
                </a:cubicBezTo>
                <a:cubicBezTo>
                  <a:pt x="1764177" y="9738"/>
                  <a:pt x="1801701" y="19094"/>
                  <a:pt x="1819293" y="26633"/>
                </a:cubicBezTo>
                <a:cubicBezTo>
                  <a:pt x="1831457" y="31846"/>
                  <a:pt x="1842640" y="39175"/>
                  <a:pt x="1854804" y="44388"/>
                </a:cubicBezTo>
                <a:cubicBezTo>
                  <a:pt x="1878692" y="54626"/>
                  <a:pt x="1899769" y="56932"/>
                  <a:pt x="1925825" y="62144"/>
                </a:cubicBezTo>
                <a:cubicBezTo>
                  <a:pt x="1934703" y="68062"/>
                  <a:pt x="1942260" y="76761"/>
                  <a:pt x="1952458" y="79899"/>
                </a:cubicBezTo>
                <a:cubicBezTo>
                  <a:pt x="1981302" y="88774"/>
                  <a:pt x="2012605" y="88110"/>
                  <a:pt x="2041235" y="97654"/>
                </a:cubicBezTo>
                <a:cubicBezTo>
                  <a:pt x="2050113" y="100613"/>
                  <a:pt x="2058531" y="105909"/>
                  <a:pt x="2067868" y="106532"/>
                </a:cubicBezTo>
                <a:cubicBezTo>
                  <a:pt x="2147645" y="111851"/>
                  <a:pt x="2227666" y="112451"/>
                  <a:pt x="2307565" y="115410"/>
                </a:cubicBezTo>
                <a:cubicBezTo>
                  <a:pt x="2325320" y="118369"/>
                  <a:pt x="2343259" y="120382"/>
                  <a:pt x="2360831" y="124287"/>
                </a:cubicBezTo>
                <a:cubicBezTo>
                  <a:pt x="2369966" y="126317"/>
                  <a:pt x="2378200" y="131842"/>
                  <a:pt x="2387464" y="133165"/>
                </a:cubicBezTo>
                <a:cubicBezTo>
                  <a:pt x="2419821" y="137788"/>
                  <a:pt x="2452567" y="139084"/>
                  <a:pt x="2485119" y="142043"/>
                </a:cubicBezTo>
                <a:cubicBezTo>
                  <a:pt x="2502874" y="147961"/>
                  <a:pt x="2522812" y="149417"/>
                  <a:pt x="2538385" y="159798"/>
                </a:cubicBezTo>
                <a:cubicBezTo>
                  <a:pt x="2575170" y="184321"/>
                  <a:pt x="2554667" y="174965"/>
                  <a:pt x="2600528" y="186431"/>
                </a:cubicBezTo>
                <a:cubicBezTo>
                  <a:pt x="2609406" y="192349"/>
                  <a:pt x="2617618" y="199414"/>
                  <a:pt x="2627161" y="204186"/>
                </a:cubicBezTo>
                <a:cubicBezTo>
                  <a:pt x="2650597" y="215904"/>
                  <a:pt x="2672855" y="214344"/>
                  <a:pt x="2698183" y="221942"/>
                </a:cubicBezTo>
                <a:cubicBezTo>
                  <a:pt x="2713447" y="226521"/>
                  <a:pt x="2727650" y="234102"/>
                  <a:pt x="2742571" y="239697"/>
                </a:cubicBezTo>
                <a:cubicBezTo>
                  <a:pt x="2751333" y="242983"/>
                  <a:pt x="2760206" y="246004"/>
                  <a:pt x="2769204" y="248575"/>
                </a:cubicBezTo>
                <a:cubicBezTo>
                  <a:pt x="2806278" y="259167"/>
                  <a:pt x="2816137" y="259356"/>
                  <a:pt x="2857981" y="266330"/>
                </a:cubicBezTo>
                <a:lnTo>
                  <a:pt x="3266354" y="257452"/>
                </a:lnTo>
                <a:cubicBezTo>
                  <a:pt x="3296075" y="256391"/>
                  <a:pt x="3325396" y="249164"/>
                  <a:pt x="3355130" y="248575"/>
                </a:cubicBezTo>
                <a:lnTo>
                  <a:pt x="4162998" y="239697"/>
                </a:lnTo>
                <a:cubicBezTo>
                  <a:pt x="4186672" y="236738"/>
                  <a:pt x="4210874" y="236605"/>
                  <a:pt x="4234020" y="230819"/>
                </a:cubicBezTo>
                <a:cubicBezTo>
                  <a:pt x="4246859" y="227609"/>
                  <a:pt x="4256691" y="216274"/>
                  <a:pt x="4269530" y="213064"/>
                </a:cubicBezTo>
                <a:cubicBezTo>
                  <a:pt x="4456890" y="166225"/>
                  <a:pt x="4317821" y="213218"/>
                  <a:pt x="4411573" y="186431"/>
                </a:cubicBezTo>
                <a:cubicBezTo>
                  <a:pt x="4420571" y="183860"/>
                  <a:pt x="4429178" y="180015"/>
                  <a:pt x="4438206" y="177553"/>
                </a:cubicBezTo>
                <a:cubicBezTo>
                  <a:pt x="4453242" y="173452"/>
                  <a:pt x="4528969" y="153878"/>
                  <a:pt x="4553616" y="150920"/>
                </a:cubicBezTo>
                <a:cubicBezTo>
                  <a:pt x="4813458" y="119739"/>
                  <a:pt x="4833347" y="131121"/>
                  <a:pt x="5175053" y="124287"/>
                </a:cubicBezTo>
                <a:lnTo>
                  <a:pt x="5361484" y="133165"/>
                </a:lnTo>
                <a:lnTo>
                  <a:pt x="5636691" y="142043"/>
                </a:lnTo>
                <a:cubicBezTo>
                  <a:pt x="5689059" y="144729"/>
                  <a:pt x="5705585" y="151340"/>
                  <a:pt x="5752101" y="159798"/>
                </a:cubicBezTo>
                <a:cubicBezTo>
                  <a:pt x="5769811" y="163018"/>
                  <a:pt x="5787766" y="164904"/>
                  <a:pt x="5805367" y="168676"/>
                </a:cubicBezTo>
                <a:cubicBezTo>
                  <a:pt x="5829228" y="173789"/>
                  <a:pt x="5852460" y="181645"/>
                  <a:pt x="5876389" y="186431"/>
                </a:cubicBezTo>
                <a:cubicBezTo>
                  <a:pt x="5938428" y="198839"/>
                  <a:pt x="5905893" y="192829"/>
                  <a:pt x="5974043" y="204186"/>
                </a:cubicBezTo>
                <a:cubicBezTo>
                  <a:pt x="6041624" y="226714"/>
                  <a:pt x="6008957" y="218272"/>
                  <a:pt x="6071697" y="230819"/>
                </a:cubicBezTo>
                <a:cubicBezTo>
                  <a:pt x="6099577" y="258699"/>
                  <a:pt x="6079150" y="244363"/>
                  <a:pt x="6124963" y="257452"/>
                </a:cubicBezTo>
                <a:cubicBezTo>
                  <a:pt x="6133961" y="260023"/>
                  <a:pt x="6142461" y="264300"/>
                  <a:pt x="6151596" y="266330"/>
                </a:cubicBezTo>
                <a:cubicBezTo>
                  <a:pt x="6199310" y="276934"/>
                  <a:pt x="6280394" y="283726"/>
                  <a:pt x="6320272" y="284085"/>
                </a:cubicBezTo>
                <a:lnTo>
                  <a:pt x="7190284" y="284085"/>
                </a:lnTo>
              </a:path>
            </a:pathLst>
          </a:custGeom>
          <a:ln w="762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2426409" y="4368919"/>
            <a:ext cx="3231611" cy="400458"/>
          </a:xfrm>
          <a:custGeom>
            <a:avLst/>
            <a:gdLst>
              <a:gd name="connsiteX0" fmla="*/ 7137444 w 7156979"/>
              <a:gd name="connsiteY0" fmla="*/ 439916 h 886886"/>
              <a:gd name="connsiteX1" fmla="*/ 7137444 w 7156979"/>
              <a:gd name="connsiteY1" fmla="*/ 439916 h 886886"/>
              <a:gd name="connsiteX2" fmla="*/ 7137444 w 7156979"/>
              <a:gd name="connsiteY2" fmla="*/ 874922 h 886886"/>
              <a:gd name="connsiteX3" fmla="*/ 7101933 w 7156979"/>
              <a:gd name="connsiteY3" fmla="*/ 883799 h 886886"/>
              <a:gd name="connsiteX4" fmla="*/ 6879992 w 7156979"/>
              <a:gd name="connsiteY4" fmla="*/ 874922 h 886886"/>
              <a:gd name="connsiteX5" fmla="*/ 6817848 w 7156979"/>
              <a:gd name="connsiteY5" fmla="*/ 866044 h 886886"/>
              <a:gd name="connsiteX6" fmla="*/ 6329576 w 7156979"/>
              <a:gd name="connsiteY6" fmla="*/ 857166 h 886886"/>
              <a:gd name="connsiteX7" fmla="*/ 5823549 w 7156979"/>
              <a:gd name="connsiteY7" fmla="*/ 839411 h 886886"/>
              <a:gd name="connsiteX8" fmla="*/ 5752527 w 7156979"/>
              <a:gd name="connsiteY8" fmla="*/ 821656 h 886886"/>
              <a:gd name="connsiteX9" fmla="*/ 5725894 w 7156979"/>
              <a:gd name="connsiteY9" fmla="*/ 803900 h 886886"/>
              <a:gd name="connsiteX10" fmla="*/ 5663751 w 7156979"/>
              <a:gd name="connsiteY10" fmla="*/ 786145 h 886886"/>
              <a:gd name="connsiteX11" fmla="*/ 5637118 w 7156979"/>
              <a:gd name="connsiteY11" fmla="*/ 777267 h 886886"/>
              <a:gd name="connsiteX12" fmla="*/ 5521708 w 7156979"/>
              <a:gd name="connsiteY12" fmla="*/ 759512 h 886886"/>
              <a:gd name="connsiteX13" fmla="*/ 5441809 w 7156979"/>
              <a:gd name="connsiteY13" fmla="*/ 741757 h 886886"/>
              <a:gd name="connsiteX14" fmla="*/ 5273133 w 7156979"/>
              <a:gd name="connsiteY14" fmla="*/ 715124 h 886886"/>
              <a:gd name="connsiteX15" fmla="*/ 5166601 w 7156979"/>
              <a:gd name="connsiteY15" fmla="*/ 697368 h 886886"/>
              <a:gd name="connsiteX16" fmla="*/ 5122213 w 7156979"/>
              <a:gd name="connsiteY16" fmla="*/ 688491 h 886886"/>
              <a:gd name="connsiteX17" fmla="*/ 5024559 w 7156979"/>
              <a:gd name="connsiteY17" fmla="*/ 679613 h 886886"/>
              <a:gd name="connsiteX18" fmla="*/ 4971293 w 7156979"/>
              <a:gd name="connsiteY18" fmla="*/ 670735 h 886886"/>
              <a:gd name="connsiteX19" fmla="*/ 4793739 w 7156979"/>
              <a:gd name="connsiteY19" fmla="*/ 652980 h 886886"/>
              <a:gd name="connsiteX20" fmla="*/ 4704962 w 7156979"/>
              <a:gd name="connsiteY20" fmla="*/ 626347 h 886886"/>
              <a:gd name="connsiteX21" fmla="*/ 4642819 w 7156979"/>
              <a:gd name="connsiteY21" fmla="*/ 617469 h 886886"/>
              <a:gd name="connsiteX22" fmla="*/ 4181180 w 7156979"/>
              <a:gd name="connsiteY22" fmla="*/ 599714 h 886886"/>
              <a:gd name="connsiteX23" fmla="*/ 3905972 w 7156979"/>
              <a:gd name="connsiteY23" fmla="*/ 581959 h 886886"/>
              <a:gd name="connsiteX24" fmla="*/ 2911673 w 7156979"/>
              <a:gd name="connsiteY24" fmla="*/ 590836 h 886886"/>
              <a:gd name="connsiteX25" fmla="*/ 2307992 w 7156979"/>
              <a:gd name="connsiteY25" fmla="*/ 573081 h 886886"/>
              <a:gd name="connsiteX26" fmla="*/ 1544512 w 7156979"/>
              <a:gd name="connsiteY26" fmla="*/ 555326 h 886886"/>
              <a:gd name="connsiteX27" fmla="*/ 1340326 w 7156979"/>
              <a:gd name="connsiteY27" fmla="*/ 537570 h 886886"/>
              <a:gd name="connsiteX28" fmla="*/ 1198283 w 7156979"/>
              <a:gd name="connsiteY28" fmla="*/ 519815 h 886886"/>
              <a:gd name="connsiteX29" fmla="*/ 1162772 w 7156979"/>
              <a:gd name="connsiteY29" fmla="*/ 510937 h 886886"/>
              <a:gd name="connsiteX30" fmla="*/ 1136139 w 7156979"/>
              <a:gd name="connsiteY30" fmla="*/ 502059 h 886886"/>
              <a:gd name="connsiteX31" fmla="*/ 994096 w 7156979"/>
              <a:gd name="connsiteY31" fmla="*/ 493182 h 886886"/>
              <a:gd name="connsiteX32" fmla="*/ 896442 w 7156979"/>
              <a:gd name="connsiteY32" fmla="*/ 475426 h 886886"/>
              <a:gd name="connsiteX33" fmla="*/ 869809 w 7156979"/>
              <a:gd name="connsiteY33" fmla="*/ 457671 h 886886"/>
              <a:gd name="connsiteX34" fmla="*/ 834298 w 7156979"/>
              <a:gd name="connsiteY34" fmla="*/ 439916 h 886886"/>
              <a:gd name="connsiteX35" fmla="*/ 781032 w 7156979"/>
              <a:gd name="connsiteY35" fmla="*/ 422160 h 886886"/>
              <a:gd name="connsiteX36" fmla="*/ 754399 w 7156979"/>
              <a:gd name="connsiteY36" fmla="*/ 413283 h 886886"/>
              <a:gd name="connsiteX37" fmla="*/ 736644 w 7156979"/>
              <a:gd name="connsiteY37" fmla="*/ 395527 h 886886"/>
              <a:gd name="connsiteX38" fmla="*/ 647867 w 7156979"/>
              <a:gd name="connsiteY38" fmla="*/ 368894 h 886886"/>
              <a:gd name="connsiteX39" fmla="*/ 621234 w 7156979"/>
              <a:gd name="connsiteY39" fmla="*/ 360017 h 886886"/>
              <a:gd name="connsiteX40" fmla="*/ 576846 w 7156979"/>
              <a:gd name="connsiteY40" fmla="*/ 333384 h 886886"/>
              <a:gd name="connsiteX41" fmla="*/ 559091 w 7156979"/>
              <a:gd name="connsiteY41" fmla="*/ 315628 h 886886"/>
              <a:gd name="connsiteX42" fmla="*/ 523580 w 7156979"/>
              <a:gd name="connsiteY42" fmla="*/ 306751 h 886886"/>
              <a:gd name="connsiteX43" fmla="*/ 470314 w 7156979"/>
              <a:gd name="connsiteY43" fmla="*/ 288995 h 886886"/>
              <a:gd name="connsiteX44" fmla="*/ 443681 w 7156979"/>
              <a:gd name="connsiteY44" fmla="*/ 280118 h 886886"/>
              <a:gd name="connsiteX45" fmla="*/ 408170 w 7156979"/>
              <a:gd name="connsiteY45" fmla="*/ 271240 h 886886"/>
              <a:gd name="connsiteX46" fmla="*/ 354904 w 7156979"/>
              <a:gd name="connsiteY46" fmla="*/ 253485 h 886886"/>
              <a:gd name="connsiteX47" fmla="*/ 230617 w 7156979"/>
              <a:gd name="connsiteY47" fmla="*/ 226852 h 886886"/>
              <a:gd name="connsiteX48" fmla="*/ 168473 w 7156979"/>
              <a:gd name="connsiteY48" fmla="*/ 191341 h 886886"/>
              <a:gd name="connsiteX49" fmla="*/ 115207 w 7156979"/>
              <a:gd name="connsiteY49" fmla="*/ 173586 h 886886"/>
              <a:gd name="connsiteX50" fmla="*/ 88574 w 7156979"/>
              <a:gd name="connsiteY50" fmla="*/ 164708 h 886886"/>
              <a:gd name="connsiteX51" fmla="*/ 17553 w 7156979"/>
              <a:gd name="connsiteY51" fmla="*/ 155830 h 886886"/>
              <a:gd name="connsiteX52" fmla="*/ 8675 w 7156979"/>
              <a:gd name="connsiteY52" fmla="*/ 67054 h 886886"/>
              <a:gd name="connsiteX53" fmla="*/ 17553 w 7156979"/>
              <a:gd name="connsiteY53" fmla="*/ 13788 h 886886"/>
              <a:gd name="connsiteX54" fmla="*/ 203984 w 7156979"/>
              <a:gd name="connsiteY54" fmla="*/ 22665 h 886886"/>
              <a:gd name="connsiteX55" fmla="*/ 328271 w 7156979"/>
              <a:gd name="connsiteY55" fmla="*/ 40421 h 886886"/>
              <a:gd name="connsiteX56" fmla="*/ 425926 w 7156979"/>
              <a:gd name="connsiteY56" fmla="*/ 31543 h 886886"/>
              <a:gd name="connsiteX57" fmla="*/ 470314 w 7156979"/>
              <a:gd name="connsiteY57" fmla="*/ 22665 h 886886"/>
              <a:gd name="connsiteX58" fmla="*/ 612357 w 7156979"/>
              <a:gd name="connsiteY58" fmla="*/ 40421 h 886886"/>
              <a:gd name="connsiteX59" fmla="*/ 638990 w 7156979"/>
              <a:gd name="connsiteY59" fmla="*/ 67054 h 886886"/>
              <a:gd name="connsiteX60" fmla="*/ 674500 w 7156979"/>
              <a:gd name="connsiteY60" fmla="*/ 75931 h 886886"/>
              <a:gd name="connsiteX61" fmla="*/ 807665 w 7156979"/>
              <a:gd name="connsiteY61" fmla="*/ 84809 h 886886"/>
              <a:gd name="connsiteX62" fmla="*/ 1136139 w 7156979"/>
              <a:gd name="connsiteY62" fmla="*/ 102564 h 886886"/>
              <a:gd name="connsiteX63" fmla="*/ 1216038 w 7156979"/>
              <a:gd name="connsiteY63" fmla="*/ 111442 h 886886"/>
              <a:gd name="connsiteX64" fmla="*/ 1713188 w 7156979"/>
              <a:gd name="connsiteY64" fmla="*/ 129197 h 886886"/>
              <a:gd name="connsiteX65" fmla="*/ 1944007 w 7156979"/>
              <a:gd name="connsiteY65" fmla="*/ 138075 h 886886"/>
              <a:gd name="connsiteX66" fmla="*/ 2370135 w 7156979"/>
              <a:gd name="connsiteY66" fmla="*/ 155830 h 886886"/>
              <a:gd name="connsiteX67" fmla="*/ 3719541 w 7156979"/>
              <a:gd name="connsiteY67" fmla="*/ 164708 h 886886"/>
              <a:gd name="connsiteX68" fmla="*/ 3817195 w 7156979"/>
              <a:gd name="connsiteY68" fmla="*/ 182463 h 886886"/>
              <a:gd name="connsiteX69" fmla="*/ 3897094 w 7156979"/>
              <a:gd name="connsiteY69" fmla="*/ 191341 h 886886"/>
              <a:gd name="connsiteX70" fmla="*/ 4269957 w 7156979"/>
              <a:gd name="connsiteY70" fmla="*/ 209096 h 886886"/>
              <a:gd name="connsiteX71" fmla="*/ 4704962 w 7156979"/>
              <a:gd name="connsiteY71" fmla="*/ 209096 h 886886"/>
              <a:gd name="connsiteX72" fmla="*/ 4758228 w 7156979"/>
              <a:gd name="connsiteY72" fmla="*/ 200219 h 886886"/>
              <a:gd name="connsiteX73" fmla="*/ 4891394 w 7156979"/>
              <a:gd name="connsiteY73" fmla="*/ 191341 h 886886"/>
              <a:gd name="connsiteX74" fmla="*/ 5583852 w 7156979"/>
              <a:gd name="connsiteY74" fmla="*/ 200219 h 886886"/>
              <a:gd name="connsiteX75" fmla="*/ 5672628 w 7156979"/>
              <a:gd name="connsiteY75" fmla="*/ 226852 h 886886"/>
              <a:gd name="connsiteX76" fmla="*/ 5823549 w 7156979"/>
              <a:gd name="connsiteY76" fmla="*/ 235729 h 886886"/>
              <a:gd name="connsiteX77" fmla="*/ 5867937 w 7156979"/>
              <a:gd name="connsiteY77" fmla="*/ 244607 h 886886"/>
              <a:gd name="connsiteX78" fmla="*/ 5894570 w 7156979"/>
              <a:gd name="connsiteY78" fmla="*/ 253485 h 886886"/>
              <a:gd name="connsiteX79" fmla="*/ 6036613 w 7156979"/>
              <a:gd name="connsiteY79" fmla="*/ 271240 h 886886"/>
              <a:gd name="connsiteX80" fmla="*/ 6098757 w 7156979"/>
              <a:gd name="connsiteY80" fmla="*/ 288995 h 886886"/>
              <a:gd name="connsiteX81" fmla="*/ 6178656 w 7156979"/>
              <a:gd name="connsiteY81" fmla="*/ 297873 h 886886"/>
              <a:gd name="connsiteX82" fmla="*/ 6223044 w 7156979"/>
              <a:gd name="connsiteY82" fmla="*/ 306751 h 886886"/>
              <a:gd name="connsiteX83" fmla="*/ 6311821 w 7156979"/>
              <a:gd name="connsiteY83" fmla="*/ 315628 h 886886"/>
              <a:gd name="connsiteX84" fmla="*/ 6347331 w 7156979"/>
              <a:gd name="connsiteY84" fmla="*/ 333384 h 886886"/>
              <a:gd name="connsiteX85" fmla="*/ 6400597 w 7156979"/>
              <a:gd name="connsiteY85" fmla="*/ 351139 h 886886"/>
              <a:gd name="connsiteX86" fmla="*/ 6498252 w 7156979"/>
              <a:gd name="connsiteY86" fmla="*/ 377772 h 886886"/>
              <a:gd name="connsiteX87" fmla="*/ 6542640 w 7156979"/>
              <a:gd name="connsiteY87" fmla="*/ 386650 h 886886"/>
              <a:gd name="connsiteX88" fmla="*/ 6817848 w 7156979"/>
              <a:gd name="connsiteY88" fmla="*/ 395527 h 886886"/>
              <a:gd name="connsiteX89" fmla="*/ 7155199 w 7156979"/>
              <a:gd name="connsiteY89" fmla="*/ 404405 h 886886"/>
              <a:gd name="connsiteX90" fmla="*/ 7137444 w 7156979"/>
              <a:gd name="connsiteY90" fmla="*/ 510937 h 886886"/>
              <a:gd name="connsiteX91" fmla="*/ 7128566 w 7156979"/>
              <a:gd name="connsiteY91" fmla="*/ 519815 h 886886"/>
              <a:gd name="connsiteX92" fmla="*/ 7137444 w 7156979"/>
              <a:gd name="connsiteY92" fmla="*/ 439916 h 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156979" h="886886">
                <a:moveTo>
                  <a:pt x="7137444" y="439916"/>
                </a:moveTo>
                <a:lnTo>
                  <a:pt x="7137444" y="439916"/>
                </a:lnTo>
                <a:cubicBezTo>
                  <a:pt x="7141273" y="535642"/>
                  <a:pt x="7156979" y="777247"/>
                  <a:pt x="7137444" y="874922"/>
                </a:cubicBezTo>
                <a:cubicBezTo>
                  <a:pt x="7135051" y="886886"/>
                  <a:pt x="7113770" y="880840"/>
                  <a:pt x="7101933" y="883799"/>
                </a:cubicBezTo>
                <a:cubicBezTo>
                  <a:pt x="7027953" y="880840"/>
                  <a:pt x="6953887" y="879540"/>
                  <a:pt x="6879992" y="874922"/>
                </a:cubicBezTo>
                <a:cubicBezTo>
                  <a:pt x="6859108" y="873617"/>
                  <a:pt x="6838762" y="866719"/>
                  <a:pt x="6817848" y="866044"/>
                </a:cubicBezTo>
                <a:cubicBezTo>
                  <a:pt x="6655148" y="860795"/>
                  <a:pt x="6492302" y="861525"/>
                  <a:pt x="6329576" y="857166"/>
                </a:cubicBezTo>
                <a:lnTo>
                  <a:pt x="5823549" y="839411"/>
                </a:lnTo>
                <a:cubicBezTo>
                  <a:pt x="5799875" y="833493"/>
                  <a:pt x="5772831" y="835192"/>
                  <a:pt x="5752527" y="821656"/>
                </a:cubicBezTo>
                <a:cubicBezTo>
                  <a:pt x="5743649" y="815737"/>
                  <a:pt x="5735801" y="807863"/>
                  <a:pt x="5725894" y="803900"/>
                </a:cubicBezTo>
                <a:cubicBezTo>
                  <a:pt x="5705892" y="795899"/>
                  <a:pt x="5684386" y="792335"/>
                  <a:pt x="5663751" y="786145"/>
                </a:cubicBezTo>
                <a:cubicBezTo>
                  <a:pt x="5654788" y="783456"/>
                  <a:pt x="5646253" y="779297"/>
                  <a:pt x="5637118" y="777267"/>
                </a:cubicBezTo>
                <a:cubicBezTo>
                  <a:pt x="5614960" y="772343"/>
                  <a:pt x="5541515" y="762342"/>
                  <a:pt x="5521708" y="759512"/>
                </a:cubicBezTo>
                <a:cubicBezTo>
                  <a:pt x="5465000" y="740609"/>
                  <a:pt x="5529309" y="760507"/>
                  <a:pt x="5441809" y="741757"/>
                </a:cubicBezTo>
                <a:cubicBezTo>
                  <a:pt x="5309334" y="713369"/>
                  <a:pt x="5434931" y="729832"/>
                  <a:pt x="5273133" y="715124"/>
                </a:cubicBezTo>
                <a:cubicBezTo>
                  <a:pt x="5201729" y="697272"/>
                  <a:pt x="5274658" y="713992"/>
                  <a:pt x="5166601" y="697368"/>
                </a:cubicBezTo>
                <a:cubicBezTo>
                  <a:pt x="5151687" y="695074"/>
                  <a:pt x="5137185" y="690363"/>
                  <a:pt x="5122213" y="688491"/>
                </a:cubicBezTo>
                <a:cubicBezTo>
                  <a:pt x="5089780" y="684437"/>
                  <a:pt x="5057021" y="683432"/>
                  <a:pt x="5024559" y="679613"/>
                </a:cubicBezTo>
                <a:cubicBezTo>
                  <a:pt x="5006682" y="677510"/>
                  <a:pt x="4989175" y="672798"/>
                  <a:pt x="4971293" y="670735"/>
                </a:cubicBezTo>
                <a:cubicBezTo>
                  <a:pt x="4912205" y="663917"/>
                  <a:pt x="4793739" y="652980"/>
                  <a:pt x="4793739" y="652980"/>
                </a:cubicBezTo>
                <a:cubicBezTo>
                  <a:pt x="4567825" y="607795"/>
                  <a:pt x="4938573" y="684750"/>
                  <a:pt x="4704962" y="626347"/>
                </a:cubicBezTo>
                <a:cubicBezTo>
                  <a:pt x="4684662" y="621272"/>
                  <a:pt x="4663717" y="618532"/>
                  <a:pt x="4642819" y="617469"/>
                </a:cubicBezTo>
                <a:cubicBezTo>
                  <a:pt x="4489024" y="609649"/>
                  <a:pt x="4334995" y="607127"/>
                  <a:pt x="4181180" y="599714"/>
                </a:cubicBezTo>
                <a:cubicBezTo>
                  <a:pt x="4089360" y="595289"/>
                  <a:pt x="3997708" y="587877"/>
                  <a:pt x="3905972" y="581959"/>
                </a:cubicBezTo>
                <a:lnTo>
                  <a:pt x="2911673" y="590836"/>
                </a:lnTo>
                <a:cubicBezTo>
                  <a:pt x="2196326" y="590836"/>
                  <a:pt x="2723362" y="584837"/>
                  <a:pt x="2307992" y="573081"/>
                </a:cubicBezTo>
                <a:lnTo>
                  <a:pt x="1544512" y="555326"/>
                </a:lnTo>
                <a:cubicBezTo>
                  <a:pt x="1476450" y="549407"/>
                  <a:pt x="1407715" y="548801"/>
                  <a:pt x="1340326" y="537570"/>
                </a:cubicBezTo>
                <a:cubicBezTo>
                  <a:pt x="1257725" y="523804"/>
                  <a:pt x="1304971" y="530484"/>
                  <a:pt x="1198283" y="519815"/>
                </a:cubicBezTo>
                <a:cubicBezTo>
                  <a:pt x="1186446" y="516856"/>
                  <a:pt x="1174504" y="514289"/>
                  <a:pt x="1162772" y="510937"/>
                </a:cubicBezTo>
                <a:cubicBezTo>
                  <a:pt x="1153774" y="508366"/>
                  <a:pt x="1145446" y="503039"/>
                  <a:pt x="1136139" y="502059"/>
                </a:cubicBezTo>
                <a:cubicBezTo>
                  <a:pt x="1088960" y="497093"/>
                  <a:pt x="1041444" y="496141"/>
                  <a:pt x="994096" y="493182"/>
                </a:cubicBezTo>
                <a:cubicBezTo>
                  <a:pt x="979694" y="491124"/>
                  <a:pt x="917372" y="484396"/>
                  <a:pt x="896442" y="475426"/>
                </a:cubicBezTo>
                <a:cubicBezTo>
                  <a:pt x="886635" y="471223"/>
                  <a:pt x="879073" y="462964"/>
                  <a:pt x="869809" y="457671"/>
                </a:cubicBezTo>
                <a:cubicBezTo>
                  <a:pt x="858319" y="451105"/>
                  <a:pt x="846586" y="444831"/>
                  <a:pt x="834298" y="439916"/>
                </a:cubicBezTo>
                <a:cubicBezTo>
                  <a:pt x="816921" y="432965"/>
                  <a:pt x="798787" y="428078"/>
                  <a:pt x="781032" y="422160"/>
                </a:cubicBezTo>
                <a:lnTo>
                  <a:pt x="754399" y="413283"/>
                </a:lnTo>
                <a:cubicBezTo>
                  <a:pt x="748481" y="407364"/>
                  <a:pt x="744130" y="399270"/>
                  <a:pt x="736644" y="395527"/>
                </a:cubicBezTo>
                <a:cubicBezTo>
                  <a:pt x="708522" y="381466"/>
                  <a:pt x="677597" y="377388"/>
                  <a:pt x="647867" y="368894"/>
                </a:cubicBezTo>
                <a:cubicBezTo>
                  <a:pt x="638869" y="366323"/>
                  <a:pt x="630112" y="362976"/>
                  <a:pt x="621234" y="360017"/>
                </a:cubicBezTo>
                <a:cubicBezTo>
                  <a:pt x="576247" y="315027"/>
                  <a:pt x="634468" y="367958"/>
                  <a:pt x="576846" y="333384"/>
                </a:cubicBezTo>
                <a:cubicBezTo>
                  <a:pt x="569669" y="329078"/>
                  <a:pt x="566577" y="319371"/>
                  <a:pt x="559091" y="315628"/>
                </a:cubicBezTo>
                <a:cubicBezTo>
                  <a:pt x="548178" y="310171"/>
                  <a:pt x="535267" y="310257"/>
                  <a:pt x="523580" y="306751"/>
                </a:cubicBezTo>
                <a:cubicBezTo>
                  <a:pt x="505653" y="301373"/>
                  <a:pt x="488069" y="294913"/>
                  <a:pt x="470314" y="288995"/>
                </a:cubicBezTo>
                <a:cubicBezTo>
                  <a:pt x="461436" y="286036"/>
                  <a:pt x="452759" y="282388"/>
                  <a:pt x="443681" y="280118"/>
                </a:cubicBezTo>
                <a:cubicBezTo>
                  <a:pt x="431844" y="277159"/>
                  <a:pt x="419857" y="274746"/>
                  <a:pt x="408170" y="271240"/>
                </a:cubicBezTo>
                <a:cubicBezTo>
                  <a:pt x="390244" y="265862"/>
                  <a:pt x="354904" y="253485"/>
                  <a:pt x="354904" y="253485"/>
                </a:cubicBezTo>
                <a:cubicBezTo>
                  <a:pt x="308494" y="207072"/>
                  <a:pt x="360217" y="251152"/>
                  <a:pt x="230617" y="226852"/>
                </a:cubicBezTo>
                <a:cubicBezTo>
                  <a:pt x="199979" y="221107"/>
                  <a:pt x="194495" y="202906"/>
                  <a:pt x="168473" y="191341"/>
                </a:cubicBezTo>
                <a:cubicBezTo>
                  <a:pt x="151370" y="183740"/>
                  <a:pt x="132962" y="179504"/>
                  <a:pt x="115207" y="173586"/>
                </a:cubicBezTo>
                <a:cubicBezTo>
                  <a:pt x="106329" y="170627"/>
                  <a:pt x="97860" y="165869"/>
                  <a:pt x="88574" y="164708"/>
                </a:cubicBezTo>
                <a:lnTo>
                  <a:pt x="17553" y="155830"/>
                </a:lnTo>
                <a:cubicBezTo>
                  <a:pt x="14594" y="126238"/>
                  <a:pt x="8675" y="96794"/>
                  <a:pt x="8675" y="67054"/>
                </a:cubicBezTo>
                <a:cubicBezTo>
                  <a:pt x="8675" y="49054"/>
                  <a:pt x="0" y="17777"/>
                  <a:pt x="17553" y="13788"/>
                </a:cubicBezTo>
                <a:cubicBezTo>
                  <a:pt x="78220" y="0"/>
                  <a:pt x="141840" y="19706"/>
                  <a:pt x="203984" y="22665"/>
                </a:cubicBezTo>
                <a:cubicBezTo>
                  <a:pt x="251785" y="34616"/>
                  <a:pt x="267720" y="40421"/>
                  <a:pt x="328271" y="40421"/>
                </a:cubicBezTo>
                <a:cubicBezTo>
                  <a:pt x="360957" y="40421"/>
                  <a:pt x="393374" y="34502"/>
                  <a:pt x="425926" y="31543"/>
                </a:cubicBezTo>
                <a:cubicBezTo>
                  <a:pt x="440722" y="28584"/>
                  <a:pt x="455225" y="22665"/>
                  <a:pt x="470314" y="22665"/>
                </a:cubicBezTo>
                <a:cubicBezTo>
                  <a:pt x="549441" y="22665"/>
                  <a:pt x="555823" y="26287"/>
                  <a:pt x="612357" y="40421"/>
                </a:cubicBezTo>
                <a:cubicBezTo>
                  <a:pt x="621235" y="49299"/>
                  <a:pt x="628089" y="60825"/>
                  <a:pt x="638990" y="67054"/>
                </a:cubicBezTo>
                <a:cubicBezTo>
                  <a:pt x="649583" y="73107"/>
                  <a:pt x="662366" y="74654"/>
                  <a:pt x="674500" y="75931"/>
                </a:cubicBezTo>
                <a:cubicBezTo>
                  <a:pt x="718742" y="80588"/>
                  <a:pt x="763251" y="82271"/>
                  <a:pt x="807665" y="84809"/>
                </a:cubicBezTo>
                <a:lnTo>
                  <a:pt x="1136139" y="102564"/>
                </a:lnTo>
                <a:cubicBezTo>
                  <a:pt x="1162857" y="104619"/>
                  <a:pt x="1189287" y="109868"/>
                  <a:pt x="1216038" y="111442"/>
                </a:cubicBezTo>
                <a:cubicBezTo>
                  <a:pt x="1314571" y="117238"/>
                  <a:pt x="1630653" y="126301"/>
                  <a:pt x="1713188" y="129197"/>
                </a:cubicBezTo>
                <a:lnTo>
                  <a:pt x="1944007" y="138075"/>
                </a:lnTo>
                <a:cubicBezTo>
                  <a:pt x="2184368" y="149521"/>
                  <a:pt x="2031121" y="152145"/>
                  <a:pt x="2370135" y="155830"/>
                </a:cubicBezTo>
                <a:lnTo>
                  <a:pt x="3719541" y="164708"/>
                </a:lnTo>
                <a:cubicBezTo>
                  <a:pt x="3752092" y="170626"/>
                  <a:pt x="3784476" y="177555"/>
                  <a:pt x="3817195" y="182463"/>
                </a:cubicBezTo>
                <a:cubicBezTo>
                  <a:pt x="3843695" y="186438"/>
                  <a:pt x="3870407" y="188915"/>
                  <a:pt x="3897094" y="191341"/>
                </a:cubicBezTo>
                <a:cubicBezTo>
                  <a:pt x="4048296" y="205087"/>
                  <a:pt x="4084827" y="202713"/>
                  <a:pt x="4269957" y="209096"/>
                </a:cubicBezTo>
                <a:cubicBezTo>
                  <a:pt x="4453141" y="231995"/>
                  <a:pt x="4359164" y="223811"/>
                  <a:pt x="4704962" y="209096"/>
                </a:cubicBezTo>
                <a:cubicBezTo>
                  <a:pt x="4722946" y="208331"/>
                  <a:pt x="4740309" y="201926"/>
                  <a:pt x="4758228" y="200219"/>
                </a:cubicBezTo>
                <a:cubicBezTo>
                  <a:pt x="4802515" y="196001"/>
                  <a:pt x="4847005" y="194300"/>
                  <a:pt x="4891394" y="191341"/>
                </a:cubicBezTo>
                <a:lnTo>
                  <a:pt x="5583852" y="200219"/>
                </a:lnTo>
                <a:cubicBezTo>
                  <a:pt x="5781202" y="204918"/>
                  <a:pt x="5524683" y="205717"/>
                  <a:pt x="5672628" y="226852"/>
                </a:cubicBezTo>
                <a:cubicBezTo>
                  <a:pt x="5722515" y="233979"/>
                  <a:pt x="5773242" y="232770"/>
                  <a:pt x="5823549" y="235729"/>
                </a:cubicBezTo>
                <a:cubicBezTo>
                  <a:pt x="5838345" y="238688"/>
                  <a:pt x="5853299" y="240947"/>
                  <a:pt x="5867937" y="244607"/>
                </a:cubicBezTo>
                <a:cubicBezTo>
                  <a:pt x="5877015" y="246877"/>
                  <a:pt x="5885394" y="251650"/>
                  <a:pt x="5894570" y="253485"/>
                </a:cubicBezTo>
                <a:cubicBezTo>
                  <a:pt x="5926226" y="259816"/>
                  <a:pt x="6008933" y="268164"/>
                  <a:pt x="6036613" y="271240"/>
                </a:cubicBezTo>
                <a:cubicBezTo>
                  <a:pt x="6056505" y="277871"/>
                  <a:pt x="6078048" y="285809"/>
                  <a:pt x="6098757" y="288995"/>
                </a:cubicBezTo>
                <a:cubicBezTo>
                  <a:pt x="6125242" y="293070"/>
                  <a:pt x="6152128" y="294083"/>
                  <a:pt x="6178656" y="297873"/>
                </a:cubicBezTo>
                <a:cubicBezTo>
                  <a:pt x="6193593" y="300007"/>
                  <a:pt x="6208087" y="304757"/>
                  <a:pt x="6223044" y="306751"/>
                </a:cubicBezTo>
                <a:cubicBezTo>
                  <a:pt x="6252523" y="310681"/>
                  <a:pt x="6282229" y="312669"/>
                  <a:pt x="6311821" y="315628"/>
                </a:cubicBezTo>
                <a:cubicBezTo>
                  <a:pt x="6323658" y="321547"/>
                  <a:pt x="6335044" y="328469"/>
                  <a:pt x="6347331" y="333384"/>
                </a:cubicBezTo>
                <a:cubicBezTo>
                  <a:pt x="6364708" y="340335"/>
                  <a:pt x="6382842" y="345221"/>
                  <a:pt x="6400597" y="351139"/>
                </a:cubicBezTo>
                <a:cubicBezTo>
                  <a:pt x="6438869" y="363896"/>
                  <a:pt x="6448169" y="367755"/>
                  <a:pt x="6498252" y="377772"/>
                </a:cubicBezTo>
                <a:cubicBezTo>
                  <a:pt x="6513048" y="380731"/>
                  <a:pt x="6527574" y="385813"/>
                  <a:pt x="6542640" y="386650"/>
                </a:cubicBezTo>
                <a:cubicBezTo>
                  <a:pt x="6634282" y="391741"/>
                  <a:pt x="6726103" y="392868"/>
                  <a:pt x="6817848" y="395527"/>
                </a:cubicBezTo>
                <a:lnTo>
                  <a:pt x="7155199" y="404405"/>
                </a:lnTo>
                <a:cubicBezTo>
                  <a:pt x="7152386" y="429724"/>
                  <a:pt x="7152318" y="481190"/>
                  <a:pt x="7137444" y="510937"/>
                </a:cubicBezTo>
                <a:cubicBezTo>
                  <a:pt x="7135572" y="514680"/>
                  <a:pt x="7131525" y="516856"/>
                  <a:pt x="7128566" y="519815"/>
                </a:cubicBezTo>
                <a:lnTo>
                  <a:pt x="7137444" y="439916"/>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2421436" y="4419239"/>
            <a:ext cx="3223755" cy="585250"/>
          </a:xfrm>
          <a:custGeom>
            <a:avLst/>
            <a:gdLst>
              <a:gd name="connsiteX0" fmla="*/ 7139580 w 7139580"/>
              <a:gd name="connsiteY0" fmla="*/ 736847 h 1296140"/>
              <a:gd name="connsiteX1" fmla="*/ 7139580 w 7139580"/>
              <a:gd name="connsiteY1" fmla="*/ 736847 h 1296140"/>
              <a:gd name="connsiteX2" fmla="*/ 7130703 w 7139580"/>
              <a:gd name="connsiteY2" fmla="*/ 1038687 h 1296140"/>
              <a:gd name="connsiteX3" fmla="*/ 7121825 w 7139580"/>
              <a:gd name="connsiteY3" fmla="*/ 1251751 h 1296140"/>
              <a:gd name="connsiteX4" fmla="*/ 7077437 w 7139580"/>
              <a:gd name="connsiteY4" fmla="*/ 1260629 h 1296140"/>
              <a:gd name="connsiteX5" fmla="*/ 7015293 w 7139580"/>
              <a:gd name="connsiteY5" fmla="*/ 1269507 h 1296140"/>
              <a:gd name="connsiteX6" fmla="*/ 5719153 w 7139580"/>
              <a:gd name="connsiteY6" fmla="*/ 1278384 h 1296140"/>
              <a:gd name="connsiteX7" fmla="*/ 5417312 w 7139580"/>
              <a:gd name="connsiteY7" fmla="*/ 1296140 h 1296140"/>
              <a:gd name="connsiteX8" fmla="*/ 4742609 w 7139580"/>
              <a:gd name="connsiteY8" fmla="*/ 1287262 h 1296140"/>
              <a:gd name="connsiteX9" fmla="*/ 4547301 w 7139580"/>
              <a:gd name="connsiteY9" fmla="*/ 1278384 h 1296140"/>
              <a:gd name="connsiteX10" fmla="*/ 3961375 w 7139580"/>
              <a:gd name="connsiteY10" fmla="*/ 1260629 h 1296140"/>
              <a:gd name="connsiteX11" fmla="*/ 3686167 w 7139580"/>
              <a:gd name="connsiteY11" fmla="*/ 1242874 h 1296140"/>
              <a:gd name="connsiteX12" fmla="*/ 3268916 w 7139580"/>
              <a:gd name="connsiteY12" fmla="*/ 1233996 h 1296140"/>
              <a:gd name="connsiteX13" fmla="*/ 3189017 w 7139580"/>
              <a:gd name="connsiteY13" fmla="*/ 1225118 h 1296140"/>
              <a:gd name="connsiteX14" fmla="*/ 3162384 w 7139580"/>
              <a:gd name="connsiteY14" fmla="*/ 1216241 h 1296140"/>
              <a:gd name="connsiteX15" fmla="*/ 2833910 w 7139580"/>
              <a:gd name="connsiteY15" fmla="*/ 1189608 h 1296140"/>
              <a:gd name="connsiteX16" fmla="*/ 2656357 w 7139580"/>
              <a:gd name="connsiteY16" fmla="*/ 1171852 h 1296140"/>
              <a:gd name="connsiteX17" fmla="*/ 2558703 w 7139580"/>
              <a:gd name="connsiteY17" fmla="*/ 1162975 h 1296140"/>
              <a:gd name="connsiteX18" fmla="*/ 2523192 w 7139580"/>
              <a:gd name="connsiteY18" fmla="*/ 1154097 h 1296140"/>
              <a:gd name="connsiteX19" fmla="*/ 2487681 w 7139580"/>
              <a:gd name="connsiteY19" fmla="*/ 1136342 h 1296140"/>
              <a:gd name="connsiteX20" fmla="*/ 2443293 w 7139580"/>
              <a:gd name="connsiteY20" fmla="*/ 1127464 h 1296140"/>
              <a:gd name="connsiteX21" fmla="*/ 2372272 w 7139580"/>
              <a:gd name="connsiteY21" fmla="*/ 1100831 h 1296140"/>
              <a:gd name="connsiteX22" fmla="*/ 2319006 w 7139580"/>
              <a:gd name="connsiteY22" fmla="*/ 1083076 h 1296140"/>
              <a:gd name="connsiteX23" fmla="*/ 2203596 w 7139580"/>
              <a:gd name="connsiteY23" fmla="*/ 1065320 h 1296140"/>
              <a:gd name="connsiteX24" fmla="*/ 2070431 w 7139580"/>
              <a:gd name="connsiteY24" fmla="*/ 1056443 h 1296140"/>
              <a:gd name="connsiteX25" fmla="*/ 1786345 w 7139580"/>
              <a:gd name="connsiteY25" fmla="*/ 1047565 h 1296140"/>
              <a:gd name="connsiteX26" fmla="*/ 1724202 w 7139580"/>
              <a:gd name="connsiteY26" fmla="*/ 1029810 h 1296140"/>
              <a:gd name="connsiteX27" fmla="*/ 1670936 w 7139580"/>
              <a:gd name="connsiteY27" fmla="*/ 1003177 h 1296140"/>
              <a:gd name="connsiteX28" fmla="*/ 1608792 w 7139580"/>
              <a:gd name="connsiteY28" fmla="*/ 976544 h 1296140"/>
              <a:gd name="connsiteX29" fmla="*/ 1573281 w 7139580"/>
              <a:gd name="connsiteY29" fmla="*/ 967666 h 1296140"/>
              <a:gd name="connsiteX30" fmla="*/ 1546648 w 7139580"/>
              <a:gd name="connsiteY30" fmla="*/ 958788 h 1296140"/>
              <a:gd name="connsiteX31" fmla="*/ 1502260 w 7139580"/>
              <a:gd name="connsiteY31" fmla="*/ 949911 h 1296140"/>
              <a:gd name="connsiteX32" fmla="*/ 1440116 w 7139580"/>
              <a:gd name="connsiteY32" fmla="*/ 923278 h 1296140"/>
              <a:gd name="connsiteX33" fmla="*/ 1395728 w 7139580"/>
              <a:gd name="connsiteY33" fmla="*/ 914400 h 1296140"/>
              <a:gd name="connsiteX34" fmla="*/ 1369095 w 7139580"/>
              <a:gd name="connsiteY34" fmla="*/ 905522 h 1296140"/>
              <a:gd name="connsiteX35" fmla="*/ 1156031 w 7139580"/>
              <a:gd name="connsiteY35" fmla="*/ 887767 h 1296140"/>
              <a:gd name="connsiteX36" fmla="*/ 1031743 w 7139580"/>
              <a:gd name="connsiteY36" fmla="*/ 870012 h 1296140"/>
              <a:gd name="connsiteX37" fmla="*/ 978477 w 7139580"/>
              <a:gd name="connsiteY37" fmla="*/ 843379 h 1296140"/>
              <a:gd name="connsiteX38" fmla="*/ 951844 w 7139580"/>
              <a:gd name="connsiteY38" fmla="*/ 825623 h 1296140"/>
              <a:gd name="connsiteX39" fmla="*/ 898578 w 7139580"/>
              <a:gd name="connsiteY39" fmla="*/ 807868 h 1296140"/>
              <a:gd name="connsiteX40" fmla="*/ 845312 w 7139580"/>
              <a:gd name="connsiteY40" fmla="*/ 790113 h 1296140"/>
              <a:gd name="connsiteX41" fmla="*/ 818679 w 7139580"/>
              <a:gd name="connsiteY41" fmla="*/ 781235 h 1296140"/>
              <a:gd name="connsiteX42" fmla="*/ 703270 w 7139580"/>
              <a:gd name="connsiteY42" fmla="*/ 754602 h 1296140"/>
              <a:gd name="connsiteX43" fmla="*/ 614493 w 7139580"/>
              <a:gd name="connsiteY43" fmla="*/ 701336 h 1296140"/>
              <a:gd name="connsiteX44" fmla="*/ 587860 w 7139580"/>
              <a:gd name="connsiteY44" fmla="*/ 683581 h 1296140"/>
              <a:gd name="connsiteX45" fmla="*/ 561227 w 7139580"/>
              <a:gd name="connsiteY45" fmla="*/ 665825 h 1296140"/>
              <a:gd name="connsiteX46" fmla="*/ 507961 w 7139580"/>
              <a:gd name="connsiteY46" fmla="*/ 648070 h 1296140"/>
              <a:gd name="connsiteX47" fmla="*/ 481328 w 7139580"/>
              <a:gd name="connsiteY47" fmla="*/ 639192 h 1296140"/>
              <a:gd name="connsiteX48" fmla="*/ 419184 w 7139580"/>
              <a:gd name="connsiteY48" fmla="*/ 603682 h 1296140"/>
              <a:gd name="connsiteX49" fmla="*/ 365918 w 7139580"/>
              <a:gd name="connsiteY49" fmla="*/ 594804 h 1296140"/>
              <a:gd name="connsiteX50" fmla="*/ 339285 w 7139580"/>
              <a:gd name="connsiteY50" fmla="*/ 585926 h 1296140"/>
              <a:gd name="connsiteX51" fmla="*/ 214998 w 7139580"/>
              <a:gd name="connsiteY51" fmla="*/ 568171 h 1296140"/>
              <a:gd name="connsiteX52" fmla="*/ 161732 w 7139580"/>
              <a:gd name="connsiteY52" fmla="*/ 550416 h 1296140"/>
              <a:gd name="connsiteX53" fmla="*/ 135099 w 7139580"/>
              <a:gd name="connsiteY53" fmla="*/ 541538 h 1296140"/>
              <a:gd name="connsiteX54" fmla="*/ 81833 w 7139580"/>
              <a:gd name="connsiteY54" fmla="*/ 506027 h 1296140"/>
              <a:gd name="connsiteX55" fmla="*/ 55200 w 7139580"/>
              <a:gd name="connsiteY55" fmla="*/ 488272 h 1296140"/>
              <a:gd name="connsiteX56" fmla="*/ 37444 w 7139580"/>
              <a:gd name="connsiteY56" fmla="*/ 470517 h 1296140"/>
              <a:gd name="connsiteX57" fmla="*/ 19689 w 7139580"/>
              <a:gd name="connsiteY57" fmla="*/ 266330 h 1296140"/>
              <a:gd name="connsiteX58" fmla="*/ 10811 w 7139580"/>
              <a:gd name="connsiteY58" fmla="*/ 195309 h 1296140"/>
              <a:gd name="connsiteX59" fmla="*/ 1934 w 7139580"/>
              <a:gd name="connsiteY59" fmla="*/ 168676 h 1296140"/>
              <a:gd name="connsiteX60" fmla="*/ 19689 w 7139580"/>
              <a:gd name="connsiteY60" fmla="*/ 53266 h 1296140"/>
              <a:gd name="connsiteX61" fmla="*/ 28567 w 7139580"/>
              <a:gd name="connsiteY61" fmla="*/ 17755 h 1296140"/>
              <a:gd name="connsiteX62" fmla="*/ 55200 w 7139580"/>
              <a:gd name="connsiteY62" fmla="*/ 0 h 1296140"/>
              <a:gd name="connsiteX63" fmla="*/ 143976 w 7139580"/>
              <a:gd name="connsiteY63" fmla="*/ 26633 h 1296140"/>
              <a:gd name="connsiteX64" fmla="*/ 197242 w 7139580"/>
              <a:gd name="connsiteY64" fmla="*/ 44388 h 1296140"/>
              <a:gd name="connsiteX65" fmla="*/ 312652 w 7139580"/>
              <a:gd name="connsiteY65" fmla="*/ 62144 h 1296140"/>
              <a:gd name="connsiteX66" fmla="*/ 365918 w 7139580"/>
              <a:gd name="connsiteY66" fmla="*/ 79899 h 1296140"/>
              <a:gd name="connsiteX67" fmla="*/ 419184 w 7139580"/>
              <a:gd name="connsiteY67" fmla="*/ 115410 h 1296140"/>
              <a:gd name="connsiteX68" fmla="*/ 561227 w 7139580"/>
              <a:gd name="connsiteY68" fmla="*/ 124287 h 1296140"/>
              <a:gd name="connsiteX69" fmla="*/ 605615 w 7139580"/>
              <a:gd name="connsiteY69" fmla="*/ 133165 h 1296140"/>
              <a:gd name="connsiteX70" fmla="*/ 623371 w 7139580"/>
              <a:gd name="connsiteY70" fmla="*/ 150920 h 1296140"/>
              <a:gd name="connsiteX71" fmla="*/ 650004 w 7139580"/>
              <a:gd name="connsiteY71" fmla="*/ 159798 h 1296140"/>
              <a:gd name="connsiteX72" fmla="*/ 676637 w 7139580"/>
              <a:gd name="connsiteY72" fmla="*/ 177553 h 1296140"/>
              <a:gd name="connsiteX73" fmla="*/ 729903 w 7139580"/>
              <a:gd name="connsiteY73" fmla="*/ 195309 h 1296140"/>
              <a:gd name="connsiteX74" fmla="*/ 756536 w 7139580"/>
              <a:gd name="connsiteY74" fmla="*/ 204186 h 1296140"/>
              <a:gd name="connsiteX75" fmla="*/ 783169 w 7139580"/>
              <a:gd name="connsiteY75" fmla="*/ 213064 h 1296140"/>
              <a:gd name="connsiteX76" fmla="*/ 818679 w 7139580"/>
              <a:gd name="connsiteY76" fmla="*/ 221942 h 1296140"/>
              <a:gd name="connsiteX77" fmla="*/ 880823 w 7139580"/>
              <a:gd name="connsiteY77" fmla="*/ 239697 h 1296140"/>
              <a:gd name="connsiteX78" fmla="*/ 934089 w 7139580"/>
              <a:gd name="connsiteY78" fmla="*/ 248575 h 1296140"/>
              <a:gd name="connsiteX79" fmla="*/ 960722 w 7139580"/>
              <a:gd name="connsiteY79" fmla="*/ 257452 h 1296140"/>
              <a:gd name="connsiteX80" fmla="*/ 1022866 w 7139580"/>
              <a:gd name="connsiteY80" fmla="*/ 275208 h 1296140"/>
              <a:gd name="connsiteX81" fmla="*/ 1102765 w 7139580"/>
              <a:gd name="connsiteY81" fmla="*/ 310718 h 1296140"/>
              <a:gd name="connsiteX82" fmla="*/ 1191541 w 7139580"/>
              <a:gd name="connsiteY82" fmla="*/ 319596 h 1296140"/>
              <a:gd name="connsiteX83" fmla="*/ 1218175 w 7139580"/>
              <a:gd name="connsiteY83" fmla="*/ 328474 h 1296140"/>
              <a:gd name="connsiteX84" fmla="*/ 1253685 w 7139580"/>
              <a:gd name="connsiteY84" fmla="*/ 337351 h 1296140"/>
              <a:gd name="connsiteX85" fmla="*/ 1271441 w 7139580"/>
              <a:gd name="connsiteY85" fmla="*/ 355107 h 1296140"/>
              <a:gd name="connsiteX86" fmla="*/ 1315829 w 7139580"/>
              <a:gd name="connsiteY86" fmla="*/ 363984 h 1296140"/>
              <a:gd name="connsiteX87" fmla="*/ 1377973 w 7139580"/>
              <a:gd name="connsiteY87" fmla="*/ 381740 h 1296140"/>
              <a:gd name="connsiteX88" fmla="*/ 1448994 w 7139580"/>
              <a:gd name="connsiteY88" fmla="*/ 390617 h 1296140"/>
              <a:gd name="connsiteX89" fmla="*/ 1511138 w 7139580"/>
              <a:gd name="connsiteY89" fmla="*/ 399495 h 1296140"/>
              <a:gd name="connsiteX90" fmla="*/ 1875122 w 7139580"/>
              <a:gd name="connsiteY90" fmla="*/ 408373 h 1296140"/>
              <a:gd name="connsiteX91" fmla="*/ 2532070 w 7139580"/>
              <a:gd name="connsiteY91" fmla="*/ 399495 h 1296140"/>
              <a:gd name="connsiteX92" fmla="*/ 2594213 w 7139580"/>
              <a:gd name="connsiteY92" fmla="*/ 390617 h 1296140"/>
              <a:gd name="connsiteX93" fmla="*/ 2825033 w 7139580"/>
              <a:gd name="connsiteY93" fmla="*/ 372862 h 1296140"/>
              <a:gd name="connsiteX94" fmla="*/ 3011464 w 7139580"/>
              <a:gd name="connsiteY94" fmla="*/ 381740 h 1296140"/>
              <a:gd name="connsiteX95" fmla="*/ 3322182 w 7139580"/>
              <a:gd name="connsiteY95" fmla="*/ 399495 h 1296140"/>
              <a:gd name="connsiteX96" fmla="*/ 4556178 w 7139580"/>
              <a:gd name="connsiteY96" fmla="*/ 417251 h 1296140"/>
              <a:gd name="connsiteX97" fmla="*/ 4884652 w 7139580"/>
              <a:gd name="connsiteY97" fmla="*/ 435006 h 1296140"/>
              <a:gd name="connsiteX98" fmla="*/ 4946796 w 7139580"/>
              <a:gd name="connsiteY98" fmla="*/ 452761 h 1296140"/>
              <a:gd name="connsiteX99" fmla="*/ 4982307 w 7139580"/>
              <a:gd name="connsiteY99" fmla="*/ 461639 h 1296140"/>
              <a:gd name="connsiteX100" fmla="*/ 5044450 w 7139580"/>
              <a:gd name="connsiteY100" fmla="*/ 479394 h 1296140"/>
              <a:gd name="connsiteX101" fmla="*/ 5159860 w 7139580"/>
              <a:gd name="connsiteY101" fmla="*/ 488272 h 1296140"/>
              <a:gd name="connsiteX102" fmla="*/ 5346291 w 7139580"/>
              <a:gd name="connsiteY102" fmla="*/ 470517 h 1296140"/>
              <a:gd name="connsiteX103" fmla="*/ 5417312 w 7139580"/>
              <a:gd name="connsiteY103" fmla="*/ 479394 h 1296140"/>
              <a:gd name="connsiteX104" fmla="*/ 5550477 w 7139580"/>
              <a:gd name="connsiteY104" fmla="*/ 497150 h 1296140"/>
              <a:gd name="connsiteX105" fmla="*/ 5577110 w 7139580"/>
              <a:gd name="connsiteY105" fmla="*/ 506027 h 1296140"/>
              <a:gd name="connsiteX106" fmla="*/ 5639254 w 7139580"/>
              <a:gd name="connsiteY106" fmla="*/ 523783 h 1296140"/>
              <a:gd name="connsiteX107" fmla="*/ 5657009 w 7139580"/>
              <a:gd name="connsiteY107" fmla="*/ 550416 h 1296140"/>
              <a:gd name="connsiteX108" fmla="*/ 5701398 w 7139580"/>
              <a:gd name="connsiteY108" fmla="*/ 559293 h 1296140"/>
              <a:gd name="connsiteX109" fmla="*/ 5772419 w 7139580"/>
              <a:gd name="connsiteY109" fmla="*/ 577049 h 1296140"/>
              <a:gd name="connsiteX110" fmla="*/ 5825685 w 7139580"/>
              <a:gd name="connsiteY110" fmla="*/ 594804 h 1296140"/>
              <a:gd name="connsiteX111" fmla="*/ 5870074 w 7139580"/>
              <a:gd name="connsiteY111" fmla="*/ 603682 h 1296140"/>
              <a:gd name="connsiteX112" fmla="*/ 5896707 w 7139580"/>
              <a:gd name="connsiteY112" fmla="*/ 621437 h 1296140"/>
              <a:gd name="connsiteX113" fmla="*/ 6020994 w 7139580"/>
              <a:gd name="connsiteY113" fmla="*/ 639192 h 1296140"/>
              <a:gd name="connsiteX114" fmla="*/ 6189670 w 7139580"/>
              <a:gd name="connsiteY114" fmla="*/ 648070 h 1296140"/>
              <a:gd name="connsiteX115" fmla="*/ 6278446 w 7139580"/>
              <a:gd name="connsiteY115" fmla="*/ 665825 h 1296140"/>
              <a:gd name="connsiteX116" fmla="*/ 6331712 w 7139580"/>
              <a:gd name="connsiteY116" fmla="*/ 683581 h 1296140"/>
              <a:gd name="connsiteX117" fmla="*/ 6686819 w 7139580"/>
              <a:gd name="connsiteY117" fmla="*/ 692458 h 1296140"/>
              <a:gd name="connsiteX118" fmla="*/ 6970905 w 7139580"/>
              <a:gd name="connsiteY118" fmla="*/ 692458 h 1296140"/>
              <a:gd name="connsiteX119" fmla="*/ 7121825 w 7139580"/>
              <a:gd name="connsiteY119" fmla="*/ 701336 h 1296140"/>
              <a:gd name="connsiteX120" fmla="*/ 7130703 w 7139580"/>
              <a:gd name="connsiteY120" fmla="*/ 745724 h 1296140"/>
              <a:gd name="connsiteX121" fmla="*/ 7139580 w 7139580"/>
              <a:gd name="connsiteY121" fmla="*/ 772357 h 1296140"/>
              <a:gd name="connsiteX122" fmla="*/ 7139580 w 7139580"/>
              <a:gd name="connsiteY122" fmla="*/ 736847 h 129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139580" h="1296140">
                <a:moveTo>
                  <a:pt x="7139580" y="736847"/>
                </a:moveTo>
                <a:lnTo>
                  <a:pt x="7139580" y="736847"/>
                </a:lnTo>
                <a:cubicBezTo>
                  <a:pt x="7136621" y="837460"/>
                  <a:pt x="7134172" y="938090"/>
                  <a:pt x="7130703" y="1038687"/>
                </a:cubicBezTo>
                <a:cubicBezTo>
                  <a:pt x="7128253" y="1109728"/>
                  <a:pt x="7138414" y="1182631"/>
                  <a:pt x="7121825" y="1251751"/>
                </a:cubicBezTo>
                <a:cubicBezTo>
                  <a:pt x="7118304" y="1266423"/>
                  <a:pt x="7092321" y="1258148"/>
                  <a:pt x="7077437" y="1260629"/>
                </a:cubicBezTo>
                <a:cubicBezTo>
                  <a:pt x="7056797" y="1264069"/>
                  <a:pt x="7036216" y="1269233"/>
                  <a:pt x="7015293" y="1269507"/>
                </a:cubicBezTo>
                <a:lnTo>
                  <a:pt x="5719153" y="1278384"/>
                </a:lnTo>
                <a:cubicBezTo>
                  <a:pt x="5643224" y="1283808"/>
                  <a:pt x="5483024" y="1296140"/>
                  <a:pt x="5417312" y="1296140"/>
                </a:cubicBezTo>
                <a:cubicBezTo>
                  <a:pt x="5192392" y="1296140"/>
                  <a:pt x="4967510" y="1290221"/>
                  <a:pt x="4742609" y="1287262"/>
                </a:cubicBezTo>
                <a:lnTo>
                  <a:pt x="4547301" y="1278384"/>
                </a:lnTo>
                <a:lnTo>
                  <a:pt x="3961375" y="1260629"/>
                </a:lnTo>
                <a:cubicBezTo>
                  <a:pt x="3869526" y="1256841"/>
                  <a:pt x="3777903" y="1248792"/>
                  <a:pt x="3686167" y="1242874"/>
                </a:cubicBezTo>
                <a:cubicBezTo>
                  <a:pt x="3547340" y="1233918"/>
                  <a:pt x="3408000" y="1236955"/>
                  <a:pt x="3268916" y="1233996"/>
                </a:cubicBezTo>
                <a:cubicBezTo>
                  <a:pt x="3242283" y="1231037"/>
                  <a:pt x="3215449" y="1229523"/>
                  <a:pt x="3189017" y="1225118"/>
                </a:cubicBezTo>
                <a:cubicBezTo>
                  <a:pt x="3179787" y="1223580"/>
                  <a:pt x="3171663" y="1217451"/>
                  <a:pt x="3162384" y="1216241"/>
                </a:cubicBezTo>
                <a:cubicBezTo>
                  <a:pt x="2999077" y="1194940"/>
                  <a:pt x="2989654" y="1200732"/>
                  <a:pt x="2833910" y="1189608"/>
                </a:cubicBezTo>
                <a:cubicBezTo>
                  <a:pt x="2741032" y="1182974"/>
                  <a:pt x="2742947" y="1180511"/>
                  <a:pt x="2656357" y="1171852"/>
                </a:cubicBezTo>
                <a:lnTo>
                  <a:pt x="2558703" y="1162975"/>
                </a:lnTo>
                <a:cubicBezTo>
                  <a:pt x="2546866" y="1160016"/>
                  <a:pt x="2534616" y="1158381"/>
                  <a:pt x="2523192" y="1154097"/>
                </a:cubicBezTo>
                <a:cubicBezTo>
                  <a:pt x="2510801" y="1149450"/>
                  <a:pt x="2500236" y="1140527"/>
                  <a:pt x="2487681" y="1136342"/>
                </a:cubicBezTo>
                <a:cubicBezTo>
                  <a:pt x="2473366" y="1131570"/>
                  <a:pt x="2458089" y="1130423"/>
                  <a:pt x="2443293" y="1127464"/>
                </a:cubicBezTo>
                <a:cubicBezTo>
                  <a:pt x="2396945" y="1096566"/>
                  <a:pt x="2437248" y="1118552"/>
                  <a:pt x="2372272" y="1100831"/>
                </a:cubicBezTo>
                <a:cubicBezTo>
                  <a:pt x="2354216" y="1095907"/>
                  <a:pt x="2337467" y="1086153"/>
                  <a:pt x="2319006" y="1083076"/>
                </a:cubicBezTo>
                <a:cubicBezTo>
                  <a:pt x="2292269" y="1078620"/>
                  <a:pt x="2228726" y="1067605"/>
                  <a:pt x="2203596" y="1065320"/>
                </a:cubicBezTo>
                <a:cubicBezTo>
                  <a:pt x="2159292" y="1061292"/>
                  <a:pt x="2114878" y="1058334"/>
                  <a:pt x="2070431" y="1056443"/>
                </a:cubicBezTo>
                <a:cubicBezTo>
                  <a:pt x="1975775" y="1052415"/>
                  <a:pt x="1881040" y="1050524"/>
                  <a:pt x="1786345" y="1047565"/>
                </a:cubicBezTo>
                <a:cubicBezTo>
                  <a:pt x="1774975" y="1044722"/>
                  <a:pt x="1736933" y="1036175"/>
                  <a:pt x="1724202" y="1029810"/>
                </a:cubicBezTo>
                <a:cubicBezTo>
                  <a:pt x="1655364" y="995391"/>
                  <a:pt x="1737878" y="1025489"/>
                  <a:pt x="1670936" y="1003177"/>
                </a:cubicBezTo>
                <a:cubicBezTo>
                  <a:pt x="1641677" y="973918"/>
                  <a:pt x="1662891" y="988566"/>
                  <a:pt x="1608792" y="976544"/>
                </a:cubicBezTo>
                <a:cubicBezTo>
                  <a:pt x="1596881" y="973897"/>
                  <a:pt x="1585013" y="971018"/>
                  <a:pt x="1573281" y="967666"/>
                </a:cubicBezTo>
                <a:cubicBezTo>
                  <a:pt x="1564283" y="965095"/>
                  <a:pt x="1555727" y="961058"/>
                  <a:pt x="1546648" y="958788"/>
                </a:cubicBezTo>
                <a:cubicBezTo>
                  <a:pt x="1532010" y="955128"/>
                  <a:pt x="1517056" y="952870"/>
                  <a:pt x="1502260" y="949911"/>
                </a:cubicBezTo>
                <a:cubicBezTo>
                  <a:pt x="1476847" y="937204"/>
                  <a:pt x="1466246" y="929810"/>
                  <a:pt x="1440116" y="923278"/>
                </a:cubicBezTo>
                <a:cubicBezTo>
                  <a:pt x="1425477" y="919618"/>
                  <a:pt x="1410366" y="918060"/>
                  <a:pt x="1395728" y="914400"/>
                </a:cubicBezTo>
                <a:cubicBezTo>
                  <a:pt x="1386650" y="912130"/>
                  <a:pt x="1378344" y="906945"/>
                  <a:pt x="1369095" y="905522"/>
                </a:cubicBezTo>
                <a:cubicBezTo>
                  <a:pt x="1304722" y="895619"/>
                  <a:pt x="1218181" y="894426"/>
                  <a:pt x="1156031" y="887767"/>
                </a:cubicBezTo>
                <a:cubicBezTo>
                  <a:pt x="1114419" y="883309"/>
                  <a:pt x="1073172" y="875930"/>
                  <a:pt x="1031743" y="870012"/>
                </a:cubicBezTo>
                <a:cubicBezTo>
                  <a:pt x="955416" y="819125"/>
                  <a:pt x="1051988" y="880134"/>
                  <a:pt x="978477" y="843379"/>
                </a:cubicBezTo>
                <a:cubicBezTo>
                  <a:pt x="968934" y="838607"/>
                  <a:pt x="961594" y="829956"/>
                  <a:pt x="951844" y="825623"/>
                </a:cubicBezTo>
                <a:cubicBezTo>
                  <a:pt x="934741" y="818022"/>
                  <a:pt x="916333" y="813786"/>
                  <a:pt x="898578" y="807868"/>
                </a:cubicBezTo>
                <a:lnTo>
                  <a:pt x="845312" y="790113"/>
                </a:lnTo>
                <a:cubicBezTo>
                  <a:pt x="836434" y="787154"/>
                  <a:pt x="827855" y="783070"/>
                  <a:pt x="818679" y="781235"/>
                </a:cubicBezTo>
                <a:cubicBezTo>
                  <a:pt x="794971" y="776493"/>
                  <a:pt x="735510" y="768419"/>
                  <a:pt x="703270" y="754602"/>
                </a:cubicBezTo>
                <a:cubicBezTo>
                  <a:pt x="665048" y="738221"/>
                  <a:pt x="652366" y="726585"/>
                  <a:pt x="614493" y="701336"/>
                </a:cubicBezTo>
                <a:lnTo>
                  <a:pt x="587860" y="683581"/>
                </a:lnTo>
                <a:cubicBezTo>
                  <a:pt x="578982" y="677662"/>
                  <a:pt x="571349" y="669199"/>
                  <a:pt x="561227" y="665825"/>
                </a:cubicBezTo>
                <a:lnTo>
                  <a:pt x="507961" y="648070"/>
                </a:lnTo>
                <a:cubicBezTo>
                  <a:pt x="499083" y="645111"/>
                  <a:pt x="489114" y="644383"/>
                  <a:pt x="481328" y="639192"/>
                </a:cubicBezTo>
                <a:cubicBezTo>
                  <a:pt x="463496" y="627304"/>
                  <a:pt x="439664" y="609826"/>
                  <a:pt x="419184" y="603682"/>
                </a:cubicBezTo>
                <a:cubicBezTo>
                  <a:pt x="401943" y="598510"/>
                  <a:pt x="383490" y="598709"/>
                  <a:pt x="365918" y="594804"/>
                </a:cubicBezTo>
                <a:cubicBezTo>
                  <a:pt x="356783" y="592774"/>
                  <a:pt x="348364" y="588196"/>
                  <a:pt x="339285" y="585926"/>
                </a:cubicBezTo>
                <a:cubicBezTo>
                  <a:pt x="294066" y="574621"/>
                  <a:pt x="264704" y="573694"/>
                  <a:pt x="214998" y="568171"/>
                </a:cubicBezTo>
                <a:lnTo>
                  <a:pt x="161732" y="550416"/>
                </a:lnTo>
                <a:cubicBezTo>
                  <a:pt x="152854" y="547457"/>
                  <a:pt x="142885" y="546729"/>
                  <a:pt x="135099" y="541538"/>
                </a:cubicBezTo>
                <a:lnTo>
                  <a:pt x="81833" y="506027"/>
                </a:lnTo>
                <a:cubicBezTo>
                  <a:pt x="72955" y="500109"/>
                  <a:pt x="62745" y="495816"/>
                  <a:pt x="55200" y="488272"/>
                </a:cubicBezTo>
                <a:lnTo>
                  <a:pt x="37444" y="470517"/>
                </a:lnTo>
                <a:cubicBezTo>
                  <a:pt x="9024" y="385251"/>
                  <a:pt x="34132" y="468524"/>
                  <a:pt x="19689" y="266330"/>
                </a:cubicBezTo>
                <a:cubicBezTo>
                  <a:pt x="17989" y="242533"/>
                  <a:pt x="15079" y="218782"/>
                  <a:pt x="10811" y="195309"/>
                </a:cubicBezTo>
                <a:cubicBezTo>
                  <a:pt x="9137" y="186102"/>
                  <a:pt x="4893" y="177554"/>
                  <a:pt x="1934" y="168676"/>
                </a:cubicBezTo>
                <a:cubicBezTo>
                  <a:pt x="16211" y="25895"/>
                  <a:pt x="0" y="122176"/>
                  <a:pt x="19689" y="53266"/>
                </a:cubicBezTo>
                <a:cubicBezTo>
                  <a:pt x="23041" y="41534"/>
                  <a:pt x="21799" y="27907"/>
                  <a:pt x="28567" y="17755"/>
                </a:cubicBezTo>
                <a:cubicBezTo>
                  <a:pt x="34485" y="8877"/>
                  <a:pt x="46322" y="5918"/>
                  <a:pt x="55200" y="0"/>
                </a:cubicBezTo>
                <a:cubicBezTo>
                  <a:pt x="108864" y="13417"/>
                  <a:pt x="79140" y="5021"/>
                  <a:pt x="143976" y="26633"/>
                </a:cubicBezTo>
                <a:cubicBezTo>
                  <a:pt x="143983" y="26635"/>
                  <a:pt x="197234" y="44387"/>
                  <a:pt x="197242" y="44388"/>
                </a:cubicBezTo>
                <a:cubicBezTo>
                  <a:pt x="271148" y="56706"/>
                  <a:pt x="232689" y="50720"/>
                  <a:pt x="312652" y="62144"/>
                </a:cubicBezTo>
                <a:cubicBezTo>
                  <a:pt x="330407" y="68062"/>
                  <a:pt x="352684" y="66665"/>
                  <a:pt x="365918" y="79899"/>
                </a:cubicBezTo>
                <a:cubicBezTo>
                  <a:pt x="381833" y="95813"/>
                  <a:pt x="393895" y="111617"/>
                  <a:pt x="419184" y="115410"/>
                </a:cubicBezTo>
                <a:cubicBezTo>
                  <a:pt x="466099" y="122447"/>
                  <a:pt x="513879" y="121328"/>
                  <a:pt x="561227" y="124287"/>
                </a:cubicBezTo>
                <a:cubicBezTo>
                  <a:pt x="576023" y="127246"/>
                  <a:pt x="591746" y="127221"/>
                  <a:pt x="605615" y="133165"/>
                </a:cubicBezTo>
                <a:cubicBezTo>
                  <a:pt x="613308" y="136462"/>
                  <a:pt x="616194" y="146614"/>
                  <a:pt x="623371" y="150920"/>
                </a:cubicBezTo>
                <a:cubicBezTo>
                  <a:pt x="631395" y="155735"/>
                  <a:pt x="641634" y="155613"/>
                  <a:pt x="650004" y="159798"/>
                </a:cubicBezTo>
                <a:cubicBezTo>
                  <a:pt x="659547" y="164570"/>
                  <a:pt x="666887" y="173220"/>
                  <a:pt x="676637" y="177553"/>
                </a:cubicBezTo>
                <a:cubicBezTo>
                  <a:pt x="693740" y="185154"/>
                  <a:pt x="712148" y="189391"/>
                  <a:pt x="729903" y="195309"/>
                </a:cubicBezTo>
                <a:lnTo>
                  <a:pt x="756536" y="204186"/>
                </a:lnTo>
                <a:cubicBezTo>
                  <a:pt x="765414" y="207145"/>
                  <a:pt x="774091" y="210794"/>
                  <a:pt x="783169" y="213064"/>
                </a:cubicBezTo>
                <a:cubicBezTo>
                  <a:pt x="795006" y="216023"/>
                  <a:pt x="806947" y="218590"/>
                  <a:pt x="818679" y="221942"/>
                </a:cubicBezTo>
                <a:cubicBezTo>
                  <a:pt x="858155" y="233221"/>
                  <a:pt x="834580" y="230448"/>
                  <a:pt x="880823" y="239697"/>
                </a:cubicBezTo>
                <a:cubicBezTo>
                  <a:pt x="898474" y="243227"/>
                  <a:pt x="916517" y="244670"/>
                  <a:pt x="934089" y="248575"/>
                </a:cubicBezTo>
                <a:cubicBezTo>
                  <a:pt x="943224" y="250605"/>
                  <a:pt x="951724" y="254881"/>
                  <a:pt x="960722" y="257452"/>
                </a:cubicBezTo>
                <a:cubicBezTo>
                  <a:pt x="973997" y="261245"/>
                  <a:pt x="1008675" y="268112"/>
                  <a:pt x="1022866" y="275208"/>
                </a:cubicBezTo>
                <a:cubicBezTo>
                  <a:pt x="1061577" y="294564"/>
                  <a:pt x="1045507" y="304992"/>
                  <a:pt x="1102765" y="310718"/>
                </a:cubicBezTo>
                <a:lnTo>
                  <a:pt x="1191541" y="319596"/>
                </a:lnTo>
                <a:cubicBezTo>
                  <a:pt x="1200419" y="322555"/>
                  <a:pt x="1209177" y="325903"/>
                  <a:pt x="1218175" y="328474"/>
                </a:cubicBezTo>
                <a:cubicBezTo>
                  <a:pt x="1229906" y="331826"/>
                  <a:pt x="1242772" y="331895"/>
                  <a:pt x="1253685" y="337351"/>
                </a:cubicBezTo>
                <a:cubicBezTo>
                  <a:pt x="1261172" y="341094"/>
                  <a:pt x="1263748" y="351810"/>
                  <a:pt x="1271441" y="355107"/>
                </a:cubicBezTo>
                <a:cubicBezTo>
                  <a:pt x="1285310" y="361051"/>
                  <a:pt x="1301191" y="360324"/>
                  <a:pt x="1315829" y="363984"/>
                </a:cubicBezTo>
                <a:cubicBezTo>
                  <a:pt x="1358050" y="374539"/>
                  <a:pt x="1328151" y="373437"/>
                  <a:pt x="1377973" y="381740"/>
                </a:cubicBezTo>
                <a:cubicBezTo>
                  <a:pt x="1401506" y="385662"/>
                  <a:pt x="1425345" y="387464"/>
                  <a:pt x="1448994" y="390617"/>
                </a:cubicBezTo>
                <a:cubicBezTo>
                  <a:pt x="1469735" y="393382"/>
                  <a:pt x="1490231" y="398624"/>
                  <a:pt x="1511138" y="399495"/>
                </a:cubicBezTo>
                <a:cubicBezTo>
                  <a:pt x="1632397" y="404548"/>
                  <a:pt x="1753794" y="405414"/>
                  <a:pt x="1875122" y="408373"/>
                </a:cubicBezTo>
                <a:lnTo>
                  <a:pt x="2532070" y="399495"/>
                </a:lnTo>
                <a:cubicBezTo>
                  <a:pt x="2552988" y="398978"/>
                  <a:pt x="2573374" y="392511"/>
                  <a:pt x="2594213" y="390617"/>
                </a:cubicBezTo>
                <a:cubicBezTo>
                  <a:pt x="2671063" y="383631"/>
                  <a:pt x="2825033" y="372862"/>
                  <a:pt x="2825033" y="372862"/>
                </a:cubicBezTo>
                <a:lnTo>
                  <a:pt x="3011464" y="381740"/>
                </a:lnTo>
                <a:cubicBezTo>
                  <a:pt x="3177517" y="391229"/>
                  <a:pt x="3124655" y="394364"/>
                  <a:pt x="3322182" y="399495"/>
                </a:cubicBezTo>
                <a:cubicBezTo>
                  <a:pt x="3632006" y="407543"/>
                  <a:pt x="4295194" y="414106"/>
                  <a:pt x="4556178" y="417251"/>
                </a:cubicBezTo>
                <a:cubicBezTo>
                  <a:pt x="4701488" y="446310"/>
                  <a:pt x="4535136" y="415588"/>
                  <a:pt x="4884652" y="435006"/>
                </a:cubicBezTo>
                <a:cubicBezTo>
                  <a:pt x="4901872" y="435963"/>
                  <a:pt x="4929578" y="447842"/>
                  <a:pt x="4946796" y="452761"/>
                </a:cubicBezTo>
                <a:cubicBezTo>
                  <a:pt x="4958528" y="456113"/>
                  <a:pt x="4970536" y="458429"/>
                  <a:pt x="4982307" y="461639"/>
                </a:cubicBezTo>
                <a:cubicBezTo>
                  <a:pt x="5003091" y="467307"/>
                  <a:pt x="5023145" y="476198"/>
                  <a:pt x="5044450" y="479394"/>
                </a:cubicBezTo>
                <a:cubicBezTo>
                  <a:pt x="5082607" y="485118"/>
                  <a:pt x="5121390" y="485313"/>
                  <a:pt x="5159860" y="488272"/>
                </a:cubicBezTo>
                <a:cubicBezTo>
                  <a:pt x="5222004" y="482354"/>
                  <a:pt x="5283903" y="472668"/>
                  <a:pt x="5346291" y="470517"/>
                </a:cubicBezTo>
                <a:cubicBezTo>
                  <a:pt x="5370135" y="469695"/>
                  <a:pt x="5393618" y="476606"/>
                  <a:pt x="5417312" y="479394"/>
                </a:cubicBezTo>
                <a:cubicBezTo>
                  <a:pt x="5458187" y="484203"/>
                  <a:pt x="5509010" y="487935"/>
                  <a:pt x="5550477" y="497150"/>
                </a:cubicBezTo>
                <a:cubicBezTo>
                  <a:pt x="5559612" y="499180"/>
                  <a:pt x="5568112" y="503456"/>
                  <a:pt x="5577110" y="506027"/>
                </a:cubicBezTo>
                <a:cubicBezTo>
                  <a:pt x="5655115" y="528314"/>
                  <a:pt x="5575418" y="502503"/>
                  <a:pt x="5639254" y="523783"/>
                </a:cubicBezTo>
                <a:cubicBezTo>
                  <a:pt x="5645172" y="532661"/>
                  <a:pt x="5647745" y="545123"/>
                  <a:pt x="5657009" y="550416"/>
                </a:cubicBezTo>
                <a:cubicBezTo>
                  <a:pt x="5670110" y="557902"/>
                  <a:pt x="5686695" y="555900"/>
                  <a:pt x="5701398" y="559293"/>
                </a:cubicBezTo>
                <a:cubicBezTo>
                  <a:pt x="5725175" y="564780"/>
                  <a:pt x="5749269" y="569332"/>
                  <a:pt x="5772419" y="577049"/>
                </a:cubicBezTo>
                <a:cubicBezTo>
                  <a:pt x="5790174" y="582967"/>
                  <a:pt x="5807333" y="591133"/>
                  <a:pt x="5825685" y="594804"/>
                </a:cubicBezTo>
                <a:lnTo>
                  <a:pt x="5870074" y="603682"/>
                </a:lnTo>
                <a:cubicBezTo>
                  <a:pt x="5878952" y="609600"/>
                  <a:pt x="5887164" y="616665"/>
                  <a:pt x="5896707" y="621437"/>
                </a:cubicBezTo>
                <a:cubicBezTo>
                  <a:pt x="5930467" y="638317"/>
                  <a:pt x="5997432" y="637621"/>
                  <a:pt x="6020994" y="639192"/>
                </a:cubicBezTo>
                <a:cubicBezTo>
                  <a:pt x="6077172" y="642937"/>
                  <a:pt x="6133445" y="645111"/>
                  <a:pt x="6189670" y="648070"/>
                </a:cubicBezTo>
                <a:cubicBezTo>
                  <a:pt x="6219262" y="653988"/>
                  <a:pt x="6249817" y="656282"/>
                  <a:pt x="6278446" y="665825"/>
                </a:cubicBezTo>
                <a:cubicBezTo>
                  <a:pt x="6296201" y="671744"/>
                  <a:pt x="6313002" y="683113"/>
                  <a:pt x="6331712" y="683581"/>
                </a:cubicBezTo>
                <a:lnTo>
                  <a:pt x="6686819" y="692458"/>
                </a:lnTo>
                <a:cubicBezTo>
                  <a:pt x="6929306" y="712666"/>
                  <a:pt x="6629876" y="692458"/>
                  <a:pt x="6970905" y="692458"/>
                </a:cubicBezTo>
                <a:cubicBezTo>
                  <a:pt x="7021299" y="692458"/>
                  <a:pt x="7071518" y="698377"/>
                  <a:pt x="7121825" y="701336"/>
                </a:cubicBezTo>
                <a:cubicBezTo>
                  <a:pt x="7124784" y="716132"/>
                  <a:pt x="7127043" y="731085"/>
                  <a:pt x="7130703" y="745724"/>
                </a:cubicBezTo>
                <a:cubicBezTo>
                  <a:pt x="7132973" y="754802"/>
                  <a:pt x="7139580" y="762999"/>
                  <a:pt x="7139580" y="772357"/>
                </a:cubicBezTo>
                <a:lnTo>
                  <a:pt x="7139580" y="736847"/>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2426385" y="4616370"/>
            <a:ext cx="1463367" cy="361923"/>
          </a:xfrm>
          <a:custGeom>
            <a:avLst/>
            <a:gdLst>
              <a:gd name="connsiteX0" fmla="*/ 3240200 w 3240888"/>
              <a:gd name="connsiteY0" fmla="*/ 797414 h 801542"/>
              <a:gd name="connsiteX1" fmla="*/ 3240200 w 3240888"/>
              <a:gd name="connsiteY1" fmla="*/ 797414 h 801542"/>
              <a:gd name="connsiteX2" fmla="*/ 3018258 w 3240888"/>
              <a:gd name="connsiteY2" fmla="*/ 788537 h 801542"/>
              <a:gd name="connsiteX3" fmla="*/ 2929481 w 3240888"/>
              <a:gd name="connsiteY3" fmla="*/ 779659 h 801542"/>
              <a:gd name="connsiteX4" fmla="*/ 2725295 w 3240888"/>
              <a:gd name="connsiteY4" fmla="*/ 770781 h 801542"/>
              <a:gd name="connsiteX5" fmla="*/ 2556619 w 3240888"/>
              <a:gd name="connsiteY5" fmla="*/ 761904 h 801542"/>
              <a:gd name="connsiteX6" fmla="*/ 1970693 w 3240888"/>
              <a:gd name="connsiteY6" fmla="*/ 753026 h 801542"/>
              <a:gd name="connsiteX7" fmla="*/ 1438033 w 3240888"/>
              <a:gd name="connsiteY7" fmla="*/ 735271 h 801542"/>
              <a:gd name="connsiteX8" fmla="*/ 1074048 w 3240888"/>
              <a:gd name="connsiteY8" fmla="*/ 726393 h 801542"/>
              <a:gd name="connsiteX9" fmla="*/ 967516 w 3240888"/>
              <a:gd name="connsiteY9" fmla="*/ 708638 h 801542"/>
              <a:gd name="connsiteX10" fmla="*/ 940883 w 3240888"/>
              <a:gd name="connsiteY10" fmla="*/ 699760 h 801542"/>
              <a:gd name="connsiteX11" fmla="*/ 834351 w 3240888"/>
              <a:gd name="connsiteY11" fmla="*/ 682005 h 801542"/>
              <a:gd name="connsiteX12" fmla="*/ 745575 w 3240888"/>
              <a:gd name="connsiteY12" fmla="*/ 655372 h 801542"/>
              <a:gd name="connsiteX13" fmla="*/ 718942 w 3240888"/>
              <a:gd name="connsiteY13" fmla="*/ 646494 h 801542"/>
              <a:gd name="connsiteX14" fmla="*/ 630165 w 3240888"/>
              <a:gd name="connsiteY14" fmla="*/ 637616 h 801542"/>
              <a:gd name="connsiteX15" fmla="*/ 461489 w 3240888"/>
              <a:gd name="connsiteY15" fmla="*/ 610983 h 801542"/>
              <a:gd name="connsiteX16" fmla="*/ 372713 w 3240888"/>
              <a:gd name="connsiteY16" fmla="*/ 593228 h 801542"/>
              <a:gd name="connsiteX17" fmla="*/ 346080 w 3240888"/>
              <a:gd name="connsiteY17" fmla="*/ 584350 h 801542"/>
              <a:gd name="connsiteX18" fmla="*/ 44239 w 3240888"/>
              <a:gd name="connsiteY18" fmla="*/ 557717 h 801542"/>
              <a:gd name="connsiteX19" fmla="*/ 17606 w 3240888"/>
              <a:gd name="connsiteY19" fmla="*/ 433430 h 801542"/>
              <a:gd name="connsiteX20" fmla="*/ 8728 w 3240888"/>
              <a:gd name="connsiteY20" fmla="*/ 397919 h 801542"/>
              <a:gd name="connsiteX21" fmla="*/ 17606 w 3240888"/>
              <a:gd name="connsiteY21" fmla="*/ 122712 h 801542"/>
              <a:gd name="connsiteX22" fmla="*/ 26483 w 3240888"/>
              <a:gd name="connsiteY22" fmla="*/ 96079 h 801542"/>
              <a:gd name="connsiteX23" fmla="*/ 35361 w 3240888"/>
              <a:gd name="connsiteY23" fmla="*/ 33935 h 801542"/>
              <a:gd name="connsiteX24" fmla="*/ 17606 w 3240888"/>
              <a:gd name="connsiteY24" fmla="*/ 7302 h 801542"/>
              <a:gd name="connsiteX25" fmla="*/ 61994 w 3240888"/>
              <a:gd name="connsiteY25" fmla="*/ 42813 h 801542"/>
              <a:gd name="connsiteX26" fmla="*/ 106382 w 3240888"/>
              <a:gd name="connsiteY26" fmla="*/ 51690 h 801542"/>
              <a:gd name="connsiteX27" fmla="*/ 230670 w 3240888"/>
              <a:gd name="connsiteY27" fmla="*/ 69446 h 801542"/>
              <a:gd name="connsiteX28" fmla="*/ 310569 w 3240888"/>
              <a:gd name="connsiteY28" fmla="*/ 96079 h 801542"/>
              <a:gd name="connsiteX29" fmla="*/ 337202 w 3240888"/>
              <a:gd name="connsiteY29" fmla="*/ 104956 h 801542"/>
              <a:gd name="connsiteX30" fmla="*/ 399346 w 3240888"/>
              <a:gd name="connsiteY30" fmla="*/ 113834 h 801542"/>
              <a:gd name="connsiteX31" fmla="*/ 434856 w 3240888"/>
              <a:gd name="connsiteY31" fmla="*/ 131589 h 801542"/>
              <a:gd name="connsiteX32" fmla="*/ 479245 w 3240888"/>
              <a:gd name="connsiteY32" fmla="*/ 140467 h 801542"/>
              <a:gd name="connsiteX33" fmla="*/ 514755 w 3240888"/>
              <a:gd name="connsiteY33" fmla="*/ 149345 h 801542"/>
              <a:gd name="connsiteX34" fmla="*/ 559144 w 3240888"/>
              <a:gd name="connsiteY34" fmla="*/ 184855 h 801542"/>
              <a:gd name="connsiteX35" fmla="*/ 612410 w 3240888"/>
              <a:gd name="connsiteY35" fmla="*/ 202611 h 801542"/>
              <a:gd name="connsiteX36" fmla="*/ 647920 w 3240888"/>
              <a:gd name="connsiteY36" fmla="*/ 220366 h 801542"/>
              <a:gd name="connsiteX37" fmla="*/ 692309 w 3240888"/>
              <a:gd name="connsiteY37" fmla="*/ 229244 h 801542"/>
              <a:gd name="connsiteX38" fmla="*/ 718942 w 3240888"/>
              <a:gd name="connsiteY38" fmla="*/ 238121 h 801542"/>
              <a:gd name="connsiteX39" fmla="*/ 860984 w 3240888"/>
              <a:gd name="connsiteY39" fmla="*/ 264754 h 801542"/>
              <a:gd name="connsiteX40" fmla="*/ 914250 w 3240888"/>
              <a:gd name="connsiteY40" fmla="*/ 291387 h 801542"/>
              <a:gd name="connsiteX41" fmla="*/ 949761 w 3240888"/>
              <a:gd name="connsiteY41" fmla="*/ 318020 h 801542"/>
              <a:gd name="connsiteX42" fmla="*/ 985272 w 3240888"/>
              <a:gd name="connsiteY42" fmla="*/ 335776 h 801542"/>
              <a:gd name="connsiteX43" fmla="*/ 1011905 w 3240888"/>
              <a:gd name="connsiteY43" fmla="*/ 353531 h 801542"/>
              <a:gd name="connsiteX44" fmla="*/ 1127314 w 3240888"/>
              <a:gd name="connsiteY44" fmla="*/ 371286 h 801542"/>
              <a:gd name="connsiteX45" fmla="*/ 1180580 w 3240888"/>
              <a:gd name="connsiteY45" fmla="*/ 380164 h 801542"/>
              <a:gd name="connsiteX46" fmla="*/ 1295990 w 3240888"/>
              <a:gd name="connsiteY46" fmla="*/ 389042 h 801542"/>
              <a:gd name="connsiteX47" fmla="*/ 1429155 w 3240888"/>
              <a:gd name="connsiteY47" fmla="*/ 389042 h 801542"/>
              <a:gd name="connsiteX48" fmla="*/ 1517932 w 3240888"/>
              <a:gd name="connsiteY48" fmla="*/ 433430 h 801542"/>
              <a:gd name="connsiteX49" fmla="*/ 1580076 w 3240888"/>
              <a:gd name="connsiteY49" fmla="*/ 477818 h 801542"/>
              <a:gd name="connsiteX50" fmla="*/ 1633342 w 3240888"/>
              <a:gd name="connsiteY50" fmla="*/ 495574 h 801542"/>
              <a:gd name="connsiteX51" fmla="*/ 1659975 w 3240888"/>
              <a:gd name="connsiteY51" fmla="*/ 504451 h 801542"/>
              <a:gd name="connsiteX52" fmla="*/ 1748751 w 3240888"/>
              <a:gd name="connsiteY52" fmla="*/ 531084 h 801542"/>
              <a:gd name="connsiteX53" fmla="*/ 1810895 w 3240888"/>
              <a:gd name="connsiteY53" fmla="*/ 548840 h 801542"/>
              <a:gd name="connsiteX54" fmla="*/ 1873039 w 3240888"/>
              <a:gd name="connsiteY54" fmla="*/ 557717 h 801542"/>
              <a:gd name="connsiteX55" fmla="*/ 1935182 w 3240888"/>
              <a:gd name="connsiteY55" fmla="*/ 575473 h 801542"/>
              <a:gd name="connsiteX56" fmla="*/ 2112736 w 3240888"/>
              <a:gd name="connsiteY56" fmla="*/ 584350 h 801542"/>
              <a:gd name="connsiteX57" fmla="*/ 2343555 w 3240888"/>
              <a:gd name="connsiteY57" fmla="*/ 602106 h 801542"/>
              <a:gd name="connsiteX58" fmla="*/ 2441210 w 3240888"/>
              <a:gd name="connsiteY58" fmla="*/ 619861 h 801542"/>
              <a:gd name="connsiteX59" fmla="*/ 2601008 w 3240888"/>
              <a:gd name="connsiteY59" fmla="*/ 646494 h 801542"/>
              <a:gd name="connsiteX60" fmla="*/ 2680907 w 3240888"/>
              <a:gd name="connsiteY60" fmla="*/ 664249 h 801542"/>
              <a:gd name="connsiteX61" fmla="*/ 2787439 w 3240888"/>
              <a:gd name="connsiteY61" fmla="*/ 673127 h 801542"/>
              <a:gd name="connsiteX62" fmla="*/ 2822949 w 3240888"/>
              <a:gd name="connsiteY62" fmla="*/ 690882 h 801542"/>
              <a:gd name="connsiteX63" fmla="*/ 3044891 w 3240888"/>
              <a:gd name="connsiteY63" fmla="*/ 708638 h 801542"/>
              <a:gd name="connsiteX64" fmla="*/ 3107035 w 3240888"/>
              <a:gd name="connsiteY64" fmla="*/ 717515 h 801542"/>
              <a:gd name="connsiteX65" fmla="*/ 3160301 w 3240888"/>
              <a:gd name="connsiteY65" fmla="*/ 735271 h 801542"/>
              <a:gd name="connsiteX66" fmla="*/ 3231322 w 3240888"/>
              <a:gd name="connsiteY66" fmla="*/ 744148 h 801542"/>
              <a:gd name="connsiteX67" fmla="*/ 3240200 w 3240888"/>
              <a:gd name="connsiteY67" fmla="*/ 797414 h 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40888" h="801542">
                <a:moveTo>
                  <a:pt x="3240200" y="797414"/>
                </a:moveTo>
                <a:lnTo>
                  <a:pt x="3240200" y="797414"/>
                </a:lnTo>
                <a:lnTo>
                  <a:pt x="3018258" y="788537"/>
                </a:lnTo>
                <a:cubicBezTo>
                  <a:pt x="2988566" y="786840"/>
                  <a:pt x="2959166" y="781458"/>
                  <a:pt x="2929481" y="779659"/>
                </a:cubicBezTo>
                <a:cubicBezTo>
                  <a:pt x="2861479" y="775538"/>
                  <a:pt x="2793344" y="774021"/>
                  <a:pt x="2725295" y="770781"/>
                </a:cubicBezTo>
                <a:cubicBezTo>
                  <a:pt x="2669056" y="768103"/>
                  <a:pt x="2612907" y="763228"/>
                  <a:pt x="2556619" y="761904"/>
                </a:cubicBezTo>
                <a:lnTo>
                  <a:pt x="1970693" y="753026"/>
                </a:lnTo>
                <a:cubicBezTo>
                  <a:pt x="1751960" y="721777"/>
                  <a:pt x="1939210" y="745934"/>
                  <a:pt x="1438033" y="735271"/>
                </a:cubicBezTo>
                <a:lnTo>
                  <a:pt x="1074048" y="726393"/>
                </a:lnTo>
                <a:cubicBezTo>
                  <a:pt x="979972" y="702873"/>
                  <a:pt x="1119907" y="736345"/>
                  <a:pt x="967516" y="708638"/>
                </a:cubicBezTo>
                <a:cubicBezTo>
                  <a:pt x="958309" y="706964"/>
                  <a:pt x="950090" y="701434"/>
                  <a:pt x="940883" y="699760"/>
                </a:cubicBezTo>
                <a:cubicBezTo>
                  <a:pt x="788450" y="672044"/>
                  <a:pt x="928451" y="705528"/>
                  <a:pt x="834351" y="682005"/>
                </a:cubicBezTo>
                <a:cubicBezTo>
                  <a:pt x="797794" y="645446"/>
                  <a:pt x="830410" y="670796"/>
                  <a:pt x="745575" y="655372"/>
                </a:cubicBezTo>
                <a:cubicBezTo>
                  <a:pt x="736368" y="653698"/>
                  <a:pt x="728191" y="647917"/>
                  <a:pt x="718942" y="646494"/>
                </a:cubicBezTo>
                <a:cubicBezTo>
                  <a:pt x="689548" y="641972"/>
                  <a:pt x="659757" y="640575"/>
                  <a:pt x="630165" y="637616"/>
                </a:cubicBezTo>
                <a:cubicBezTo>
                  <a:pt x="527434" y="611934"/>
                  <a:pt x="583446" y="622070"/>
                  <a:pt x="461489" y="610983"/>
                </a:cubicBezTo>
                <a:cubicBezTo>
                  <a:pt x="401315" y="590926"/>
                  <a:pt x="474732" y="613633"/>
                  <a:pt x="372713" y="593228"/>
                </a:cubicBezTo>
                <a:cubicBezTo>
                  <a:pt x="363537" y="591393"/>
                  <a:pt x="355256" y="586185"/>
                  <a:pt x="346080" y="584350"/>
                </a:cubicBezTo>
                <a:cubicBezTo>
                  <a:pt x="268825" y="568899"/>
                  <a:pt x="58985" y="558809"/>
                  <a:pt x="44239" y="557717"/>
                </a:cubicBezTo>
                <a:cubicBezTo>
                  <a:pt x="0" y="513481"/>
                  <a:pt x="32649" y="553773"/>
                  <a:pt x="17606" y="433430"/>
                </a:cubicBezTo>
                <a:cubicBezTo>
                  <a:pt x="16093" y="421323"/>
                  <a:pt x="11687" y="409756"/>
                  <a:pt x="8728" y="397919"/>
                </a:cubicBezTo>
                <a:cubicBezTo>
                  <a:pt x="11687" y="306183"/>
                  <a:pt x="12216" y="214337"/>
                  <a:pt x="17606" y="122712"/>
                </a:cubicBezTo>
                <a:cubicBezTo>
                  <a:pt x="18156" y="113370"/>
                  <a:pt x="24648" y="105255"/>
                  <a:pt x="26483" y="96079"/>
                </a:cubicBezTo>
                <a:cubicBezTo>
                  <a:pt x="30587" y="75560"/>
                  <a:pt x="32402" y="54650"/>
                  <a:pt x="35361" y="33935"/>
                </a:cubicBezTo>
                <a:cubicBezTo>
                  <a:pt x="29443" y="25057"/>
                  <a:pt x="10061" y="14847"/>
                  <a:pt x="17606" y="7302"/>
                </a:cubicBezTo>
                <a:cubicBezTo>
                  <a:pt x="24908" y="0"/>
                  <a:pt x="57323" y="40811"/>
                  <a:pt x="61994" y="42813"/>
                </a:cubicBezTo>
                <a:cubicBezTo>
                  <a:pt x="75863" y="48757"/>
                  <a:pt x="91652" y="48417"/>
                  <a:pt x="106382" y="51690"/>
                </a:cubicBezTo>
                <a:cubicBezTo>
                  <a:pt x="185380" y="69245"/>
                  <a:pt x="94081" y="55787"/>
                  <a:pt x="230670" y="69446"/>
                </a:cubicBezTo>
                <a:lnTo>
                  <a:pt x="310569" y="96079"/>
                </a:lnTo>
                <a:cubicBezTo>
                  <a:pt x="319447" y="99038"/>
                  <a:pt x="327938" y="103633"/>
                  <a:pt x="337202" y="104956"/>
                </a:cubicBezTo>
                <a:lnTo>
                  <a:pt x="399346" y="113834"/>
                </a:lnTo>
                <a:cubicBezTo>
                  <a:pt x="411183" y="119752"/>
                  <a:pt x="422301" y="127404"/>
                  <a:pt x="434856" y="131589"/>
                </a:cubicBezTo>
                <a:cubicBezTo>
                  <a:pt x="449171" y="136361"/>
                  <a:pt x="464515" y="137194"/>
                  <a:pt x="479245" y="140467"/>
                </a:cubicBezTo>
                <a:cubicBezTo>
                  <a:pt x="491155" y="143114"/>
                  <a:pt x="502918" y="146386"/>
                  <a:pt x="514755" y="149345"/>
                </a:cubicBezTo>
                <a:cubicBezTo>
                  <a:pt x="529513" y="164102"/>
                  <a:pt x="538986" y="175896"/>
                  <a:pt x="559144" y="184855"/>
                </a:cubicBezTo>
                <a:cubicBezTo>
                  <a:pt x="576247" y="192456"/>
                  <a:pt x="595670" y="194241"/>
                  <a:pt x="612410" y="202611"/>
                </a:cubicBezTo>
                <a:cubicBezTo>
                  <a:pt x="624247" y="208529"/>
                  <a:pt x="635365" y="216181"/>
                  <a:pt x="647920" y="220366"/>
                </a:cubicBezTo>
                <a:cubicBezTo>
                  <a:pt x="662235" y="225138"/>
                  <a:pt x="677670" y="225584"/>
                  <a:pt x="692309" y="229244"/>
                </a:cubicBezTo>
                <a:cubicBezTo>
                  <a:pt x="701387" y="231514"/>
                  <a:pt x="709766" y="236286"/>
                  <a:pt x="718942" y="238121"/>
                </a:cubicBezTo>
                <a:cubicBezTo>
                  <a:pt x="916561" y="277645"/>
                  <a:pt x="763757" y="240449"/>
                  <a:pt x="860984" y="264754"/>
                </a:cubicBezTo>
                <a:cubicBezTo>
                  <a:pt x="902334" y="306104"/>
                  <a:pt x="848804" y="258665"/>
                  <a:pt x="914250" y="291387"/>
                </a:cubicBezTo>
                <a:cubicBezTo>
                  <a:pt x="927484" y="298004"/>
                  <a:pt x="937214" y="310178"/>
                  <a:pt x="949761" y="318020"/>
                </a:cubicBezTo>
                <a:cubicBezTo>
                  <a:pt x="960984" y="325034"/>
                  <a:pt x="973781" y="329210"/>
                  <a:pt x="985272" y="335776"/>
                </a:cubicBezTo>
                <a:cubicBezTo>
                  <a:pt x="994536" y="341070"/>
                  <a:pt x="1002362" y="348759"/>
                  <a:pt x="1011905" y="353531"/>
                </a:cubicBezTo>
                <a:cubicBezTo>
                  <a:pt x="1044435" y="369796"/>
                  <a:pt x="1100148" y="367890"/>
                  <a:pt x="1127314" y="371286"/>
                </a:cubicBezTo>
                <a:cubicBezTo>
                  <a:pt x="1145175" y="373519"/>
                  <a:pt x="1162679" y="378280"/>
                  <a:pt x="1180580" y="380164"/>
                </a:cubicBezTo>
                <a:cubicBezTo>
                  <a:pt x="1218952" y="384203"/>
                  <a:pt x="1257520" y="386083"/>
                  <a:pt x="1295990" y="389042"/>
                </a:cubicBezTo>
                <a:cubicBezTo>
                  <a:pt x="1341798" y="384461"/>
                  <a:pt x="1385023" y="371389"/>
                  <a:pt x="1429155" y="389042"/>
                </a:cubicBezTo>
                <a:cubicBezTo>
                  <a:pt x="1459874" y="401330"/>
                  <a:pt x="1491464" y="413579"/>
                  <a:pt x="1517932" y="433430"/>
                </a:cubicBezTo>
                <a:cubicBezTo>
                  <a:pt x="1522703" y="437008"/>
                  <a:pt x="1569454" y="473097"/>
                  <a:pt x="1580076" y="477818"/>
                </a:cubicBezTo>
                <a:cubicBezTo>
                  <a:pt x="1597179" y="485419"/>
                  <a:pt x="1615587" y="489656"/>
                  <a:pt x="1633342" y="495574"/>
                </a:cubicBezTo>
                <a:cubicBezTo>
                  <a:pt x="1642220" y="498533"/>
                  <a:pt x="1651605" y="500266"/>
                  <a:pt x="1659975" y="504451"/>
                </a:cubicBezTo>
                <a:cubicBezTo>
                  <a:pt x="1711585" y="530257"/>
                  <a:pt x="1682431" y="520032"/>
                  <a:pt x="1748751" y="531084"/>
                </a:cubicBezTo>
                <a:cubicBezTo>
                  <a:pt x="1771569" y="538690"/>
                  <a:pt x="1786372" y="544381"/>
                  <a:pt x="1810895" y="548840"/>
                </a:cubicBezTo>
                <a:cubicBezTo>
                  <a:pt x="1831482" y="552583"/>
                  <a:pt x="1852324" y="554758"/>
                  <a:pt x="1873039" y="557717"/>
                </a:cubicBezTo>
                <a:cubicBezTo>
                  <a:pt x="1888447" y="562853"/>
                  <a:pt x="1920320" y="574235"/>
                  <a:pt x="1935182" y="575473"/>
                </a:cubicBezTo>
                <a:cubicBezTo>
                  <a:pt x="1994236" y="580394"/>
                  <a:pt x="2053551" y="581391"/>
                  <a:pt x="2112736" y="584350"/>
                </a:cubicBezTo>
                <a:cubicBezTo>
                  <a:pt x="2206549" y="615622"/>
                  <a:pt x="2111455" y="586633"/>
                  <a:pt x="2343555" y="602106"/>
                </a:cubicBezTo>
                <a:cubicBezTo>
                  <a:pt x="2402636" y="606045"/>
                  <a:pt x="2394228" y="609793"/>
                  <a:pt x="2441210" y="619861"/>
                </a:cubicBezTo>
                <a:cubicBezTo>
                  <a:pt x="2535429" y="640051"/>
                  <a:pt x="2514233" y="635647"/>
                  <a:pt x="2601008" y="646494"/>
                </a:cubicBezTo>
                <a:cubicBezTo>
                  <a:pt x="2622813" y="651946"/>
                  <a:pt x="2659607" y="661743"/>
                  <a:pt x="2680907" y="664249"/>
                </a:cubicBezTo>
                <a:cubicBezTo>
                  <a:pt x="2716297" y="668412"/>
                  <a:pt x="2751928" y="670168"/>
                  <a:pt x="2787439" y="673127"/>
                </a:cubicBezTo>
                <a:cubicBezTo>
                  <a:pt x="2799276" y="679045"/>
                  <a:pt x="2810273" y="687079"/>
                  <a:pt x="2822949" y="690882"/>
                </a:cubicBezTo>
                <a:cubicBezTo>
                  <a:pt x="2873108" y="705930"/>
                  <a:pt x="3041672" y="708469"/>
                  <a:pt x="3044891" y="708638"/>
                </a:cubicBezTo>
                <a:cubicBezTo>
                  <a:pt x="3065606" y="711597"/>
                  <a:pt x="3086646" y="712810"/>
                  <a:pt x="3107035" y="717515"/>
                </a:cubicBezTo>
                <a:cubicBezTo>
                  <a:pt x="3125272" y="721723"/>
                  <a:pt x="3141730" y="732950"/>
                  <a:pt x="3160301" y="735271"/>
                </a:cubicBezTo>
                <a:lnTo>
                  <a:pt x="3231322" y="744148"/>
                </a:lnTo>
                <a:cubicBezTo>
                  <a:pt x="3240888" y="801542"/>
                  <a:pt x="3227472" y="784686"/>
                  <a:pt x="3240200" y="79741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006940" y="4057825"/>
            <a:ext cx="407484" cy="461665"/>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A</a:t>
            </a:r>
            <a:endParaRPr lang="en-US" b="1" dirty="0">
              <a:solidFill>
                <a:schemeClr val="bg1"/>
              </a:solidFill>
              <a:effectLst>
                <a:outerShdw blurRad="38100" dist="38100" dir="2700000" algn="tl">
                  <a:srgbClr val="000000">
                    <a:alpha val="43137"/>
                  </a:srgbClr>
                </a:outerShdw>
              </a:effectLst>
            </a:endParaRPr>
          </a:p>
        </p:txBody>
      </p:sp>
      <p:sp>
        <p:nvSpPr>
          <p:cNvPr id="71" name="TextBox 70"/>
          <p:cNvSpPr txBox="1"/>
          <p:nvPr/>
        </p:nvSpPr>
        <p:spPr>
          <a:xfrm>
            <a:off x="5649426" y="4038600"/>
            <a:ext cx="487249" cy="461665"/>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A’</a:t>
            </a:r>
            <a:endParaRPr lang="en-US" b="1" dirty="0">
              <a:solidFill>
                <a:schemeClr val="bg1"/>
              </a:solidFill>
              <a:effectLst>
                <a:outerShdw blurRad="38100" dist="38100" dir="2700000" algn="tl">
                  <a:srgbClr val="000000">
                    <a:alpha val="43137"/>
                  </a:srgbClr>
                </a:outerShdw>
              </a:effectLst>
            </a:endParaRPr>
          </a:p>
        </p:txBody>
      </p:sp>
      <p:sp>
        <p:nvSpPr>
          <p:cNvPr id="94" name="Rounded Rectangle 93"/>
          <p:cNvSpPr/>
          <p:nvPr/>
        </p:nvSpPr>
        <p:spPr>
          <a:xfrm rot="21429362">
            <a:off x="2158322" y="2732549"/>
            <a:ext cx="3785785" cy="495918"/>
          </a:xfrm>
          <a:prstGeom prst="roundRect">
            <a:avLst/>
          </a:prstGeom>
          <a:solidFill>
            <a:srgbClr val="87FDE4">
              <a:alpha val="80000"/>
            </a:srgbClr>
          </a:solidFill>
          <a:ln w="28575">
            <a:solidFill>
              <a:srgbClr val="19E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7" name="Straight Connector 66"/>
          <p:cNvCxnSpPr/>
          <p:nvPr/>
        </p:nvCxnSpPr>
        <p:spPr>
          <a:xfrm flipV="1">
            <a:off x="2414960" y="2895600"/>
            <a:ext cx="3230231" cy="1524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133600" y="2863334"/>
            <a:ext cx="336952"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69" name="TextBox 68"/>
          <p:cNvSpPr txBox="1"/>
          <p:nvPr/>
        </p:nvSpPr>
        <p:spPr>
          <a:xfrm>
            <a:off x="5604720" y="2678668"/>
            <a:ext cx="37837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85" name="Oval 84"/>
          <p:cNvSpPr/>
          <p:nvPr/>
        </p:nvSpPr>
        <p:spPr>
          <a:xfrm rot="3337492">
            <a:off x="3406313" y="2824378"/>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337492">
            <a:off x="5525183" y="2820269"/>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3337492">
            <a:off x="2392919" y="2965112"/>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337492">
            <a:off x="3109329" y="3400349"/>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3337492">
            <a:off x="5006513" y="3344398"/>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3337492">
            <a:off x="4549313" y="3004371"/>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3337492">
            <a:off x="2796713" y="2496786"/>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337492">
            <a:off x="4351324" y="2473648"/>
            <a:ext cx="142441" cy="142441"/>
          </a:xfrm>
          <a:prstGeom prst="ellipse">
            <a:avLst/>
          </a:prstGeom>
          <a:solidFill>
            <a:schemeClr val="tx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95" name="Straight Connector 94"/>
          <p:cNvCxnSpPr/>
          <p:nvPr/>
        </p:nvCxnSpPr>
        <p:spPr>
          <a:xfrm rot="5400000">
            <a:off x="2120610" y="3792148"/>
            <a:ext cx="68705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7" name="Can 96"/>
          <p:cNvSpPr/>
          <p:nvPr/>
        </p:nvSpPr>
        <p:spPr>
          <a:xfrm>
            <a:off x="2376542" y="4314706"/>
            <a:ext cx="175194" cy="562094"/>
          </a:xfrm>
          <a:prstGeom prst="can">
            <a:avLst/>
          </a:prstGeom>
          <a:gradFill flip="none" rotWithShape="1">
            <a:gsLst>
              <a:gs pos="0">
                <a:srgbClr val="FFC000">
                  <a:shade val="30000"/>
                  <a:satMod val="115000"/>
                </a:srgbClr>
              </a:gs>
              <a:gs pos="50000">
                <a:srgbClr val="FFC000">
                  <a:shade val="67500"/>
                  <a:satMod val="115000"/>
                </a:srgbClr>
              </a:gs>
              <a:gs pos="100000">
                <a:srgbClr val="FFEFB3"/>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an 97"/>
          <p:cNvSpPr/>
          <p:nvPr/>
        </p:nvSpPr>
        <p:spPr>
          <a:xfrm>
            <a:off x="3389936" y="4190999"/>
            <a:ext cx="186592" cy="801822"/>
          </a:xfrm>
          <a:prstGeom prst="can">
            <a:avLst/>
          </a:prstGeom>
          <a:gradFill flip="none" rotWithShape="1">
            <a:gsLst>
              <a:gs pos="0">
                <a:srgbClr val="FFC000">
                  <a:shade val="30000"/>
                  <a:satMod val="115000"/>
                </a:srgbClr>
              </a:gs>
              <a:gs pos="50000">
                <a:srgbClr val="FFC000">
                  <a:shade val="67500"/>
                  <a:satMod val="115000"/>
                </a:srgbClr>
              </a:gs>
              <a:gs pos="100000">
                <a:srgbClr val="FFEFB3"/>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an 98"/>
          <p:cNvSpPr/>
          <p:nvPr/>
        </p:nvSpPr>
        <p:spPr>
          <a:xfrm>
            <a:off x="4532936" y="4191000"/>
            <a:ext cx="175194" cy="813489"/>
          </a:xfrm>
          <a:prstGeom prst="can">
            <a:avLst/>
          </a:prstGeom>
          <a:gradFill flip="none" rotWithShape="1">
            <a:gsLst>
              <a:gs pos="0">
                <a:srgbClr val="FFC000">
                  <a:shade val="30000"/>
                  <a:satMod val="115000"/>
                </a:srgbClr>
              </a:gs>
              <a:gs pos="50000">
                <a:srgbClr val="FFC000">
                  <a:shade val="67500"/>
                  <a:satMod val="115000"/>
                </a:srgbClr>
              </a:gs>
              <a:gs pos="100000">
                <a:srgbClr val="FFEFB3"/>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an 99"/>
          <p:cNvSpPr/>
          <p:nvPr/>
        </p:nvSpPr>
        <p:spPr>
          <a:xfrm>
            <a:off x="5508806" y="4228864"/>
            <a:ext cx="175194" cy="775625"/>
          </a:xfrm>
          <a:prstGeom prst="can">
            <a:avLst/>
          </a:prstGeom>
          <a:gradFill flip="none" rotWithShape="1">
            <a:gsLst>
              <a:gs pos="0">
                <a:srgbClr val="FFC000">
                  <a:shade val="30000"/>
                  <a:satMod val="115000"/>
                </a:srgbClr>
              </a:gs>
              <a:gs pos="50000">
                <a:srgbClr val="FFC000">
                  <a:shade val="67500"/>
                  <a:satMod val="115000"/>
                </a:srgbClr>
              </a:gs>
              <a:gs pos="100000">
                <a:srgbClr val="FFEFB3"/>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5400000">
            <a:off x="3134004" y="3716104"/>
            <a:ext cx="68705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5400000">
            <a:off x="4277004" y="3716104"/>
            <a:ext cx="68705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4" name="Cloud 103"/>
          <p:cNvSpPr/>
          <p:nvPr/>
        </p:nvSpPr>
        <p:spPr>
          <a:xfrm>
            <a:off x="4003954" y="3316624"/>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rot="4709338">
            <a:off x="2205347" y="2430605"/>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17247458">
            <a:off x="5485393" y="3208674"/>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p:nvPr/>
        </p:nvCxnSpPr>
        <p:spPr>
          <a:xfrm rot="5400000">
            <a:off x="5252874" y="3695071"/>
            <a:ext cx="68705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845140" y="1962090"/>
            <a:ext cx="2530308"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Adding Nearby Wells</a:t>
            </a:r>
            <a:endParaRPr lang="en-US" sz="2000" b="1" dirty="0">
              <a:solidFill>
                <a:schemeClr val="bg1"/>
              </a:solidFill>
              <a:effectLst>
                <a:outerShdw blurRad="38100" dist="38100" dir="2700000" algn="tl">
                  <a:srgbClr val="000000">
                    <a:alpha val="43137"/>
                  </a:srgbClr>
                </a:outerShdw>
              </a:effectLst>
            </a:endParaRPr>
          </a:p>
        </p:txBody>
      </p:sp>
      <p:sp>
        <p:nvSpPr>
          <p:cNvPr id="61" name="TextBox 60"/>
          <p:cNvSpPr txBox="1"/>
          <p:nvPr/>
        </p:nvSpPr>
        <p:spPr>
          <a:xfrm>
            <a:off x="1139870" y="5235714"/>
            <a:ext cx="6251530" cy="707886"/>
          </a:xfrm>
          <a:prstGeom prst="rect">
            <a:avLst/>
          </a:prstGeom>
          <a:noFill/>
        </p:spPr>
        <p:txBody>
          <a:bodyPr wrap="square" rtlCol="0">
            <a:spAutoFit/>
          </a:bodyPr>
          <a:lstStyle/>
          <a:p>
            <a:r>
              <a:rPr lang="en-US" sz="2000" b="1" dirty="0" smtClean="0">
                <a:solidFill>
                  <a:srgbClr val="9BCDFF"/>
                </a:solidFill>
                <a:latin typeface="+mn-lt"/>
              </a:rPr>
              <a:t>Built from Standard GIS Operations Like ‘Select By Location’ and ‘Intersect’</a:t>
            </a:r>
            <a:endParaRPr lang="en-US" sz="2000" b="1" dirty="0">
              <a:solidFill>
                <a:srgbClr val="9BCDFF"/>
              </a:solidFill>
              <a:latin typeface="+mn-lt"/>
            </a:endParaRPr>
          </a:p>
        </p:txBody>
      </p:sp>
      <p:sp>
        <p:nvSpPr>
          <p:cNvPr id="66" name="Title 1"/>
          <p:cNvSpPr txBox="1">
            <a:spLocks/>
          </p:cNvSpPr>
          <p:nvPr/>
        </p:nvSpPr>
        <p:spPr>
          <a:xfrm>
            <a:off x="838200" y="1295400"/>
            <a:ext cx="7391400" cy="685800"/>
          </a:xfrm>
          <a:prstGeom prst="rect">
            <a:avLst/>
          </a:prstGeom>
        </p:spPr>
        <p:txBody>
          <a:bodyPr anchor="ctr">
            <a:normAutofit/>
          </a:bodyPr>
          <a:lstStyle/>
          <a:p>
            <a:pPr lvl="0" eaLnBrk="1" hangingPunct="1"/>
            <a:r>
              <a:rPr lang="en-US" kern="0" dirty="0" smtClean="0">
                <a:solidFill>
                  <a:schemeClr val="bg1"/>
                </a:solidFill>
                <a:latin typeface="+mn-lt"/>
                <a:ea typeface="+mj-ea"/>
                <a:cs typeface="+mj-cs"/>
              </a:rPr>
              <a:t>Add data by </a:t>
            </a:r>
            <a:r>
              <a:rPr lang="en-US" b="1" kern="0" dirty="0" smtClean="0">
                <a:solidFill>
                  <a:srgbClr val="9BCDFF"/>
                </a:solidFill>
                <a:latin typeface="+mn-lt"/>
                <a:ea typeface="+mj-ea"/>
                <a:cs typeface="+mj-cs"/>
              </a:rPr>
              <a:t>proximity to the section line</a:t>
            </a:r>
            <a:endParaRPr kumimoji="0" lang="en-US" b="1" i="0" u="none" strike="noStrike" kern="0" cap="none" spc="0" normalizeH="0" baseline="0" noProof="0" dirty="0">
              <a:ln>
                <a:noFill/>
              </a:ln>
              <a:solidFill>
                <a:srgbClr val="9BCDFF"/>
              </a:solidFill>
              <a:uLnTx/>
              <a:uFillTx/>
              <a:latin typeface="+mn-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p:cTn id="7" dur="1000" fill="hold"/>
                                        <p:tgtEl>
                                          <p:spTgt spid="94"/>
                                        </p:tgtEl>
                                        <p:attrNameLst>
                                          <p:attrName>ppt_w</p:attrName>
                                        </p:attrNameLst>
                                      </p:cBhvr>
                                      <p:tavLst>
                                        <p:tav tm="0">
                                          <p:val>
                                            <p:strVal val="#ppt_w+.3"/>
                                          </p:val>
                                        </p:tav>
                                        <p:tav tm="100000">
                                          <p:val>
                                            <p:strVal val="#ppt_w"/>
                                          </p:val>
                                        </p:tav>
                                      </p:tavLst>
                                    </p:anim>
                                    <p:anim calcmode="lin" valueType="num">
                                      <p:cBhvr>
                                        <p:cTn id="8" dur="1000" fill="hold"/>
                                        <p:tgtEl>
                                          <p:spTgt spid="94"/>
                                        </p:tgtEl>
                                        <p:attrNameLst>
                                          <p:attrName>ppt_h</p:attrName>
                                        </p:attrNameLst>
                                      </p:cBhvr>
                                      <p:tavLst>
                                        <p:tav tm="0">
                                          <p:val>
                                            <p:strVal val="#ppt_h"/>
                                          </p:val>
                                        </p:tav>
                                        <p:tav tm="100000">
                                          <p:val>
                                            <p:strVal val="#ppt_h"/>
                                          </p:val>
                                        </p:tav>
                                      </p:tavLst>
                                    </p:anim>
                                    <p:animEffect transition="in" filter="fade">
                                      <p:cBhvr>
                                        <p:cTn id="9" dur="1000"/>
                                        <p:tgtEl>
                                          <p:spTgt spid="94"/>
                                        </p:tgtEl>
                                      </p:cBhvr>
                                    </p:animEffect>
                                  </p:childTnLst>
                                </p:cTn>
                              </p:par>
                            </p:childTnLst>
                          </p:cTn>
                        </p:par>
                        <p:par>
                          <p:cTn id="10" fill="hold">
                            <p:stCondLst>
                              <p:cond delay="1000"/>
                            </p:stCondLst>
                            <p:childTnLst>
                              <p:par>
                                <p:cTn id="11" presetID="1" presetClass="emph" presetSubtype="2" fill="hold" nodeType="afterEffect">
                                  <p:stCondLst>
                                    <p:cond delay="0"/>
                                  </p:stCondLst>
                                  <p:childTnLst>
                                    <p:animClr clrSpc="rgb" dir="cw">
                                      <p:cBhvr>
                                        <p:cTn id="12" dur="500" fill="hold"/>
                                        <p:tgtEl>
                                          <p:spTgt spid="87"/>
                                        </p:tgtEl>
                                        <p:attrNameLst>
                                          <p:attrName>fillcolor</p:attrName>
                                        </p:attrNameLst>
                                      </p:cBhvr>
                                      <p:to>
                                        <a:srgbClr val="00FFFF"/>
                                      </p:to>
                                    </p:animClr>
                                    <p:set>
                                      <p:cBhvr>
                                        <p:cTn id="13" dur="500" fill="hold"/>
                                        <p:tgtEl>
                                          <p:spTgt spid="87"/>
                                        </p:tgtEl>
                                        <p:attrNameLst>
                                          <p:attrName>fill.type</p:attrName>
                                        </p:attrNameLst>
                                      </p:cBhvr>
                                      <p:to>
                                        <p:strVal val="solid"/>
                                      </p:to>
                                    </p:set>
                                    <p:set>
                                      <p:cBhvr>
                                        <p:cTn id="14" dur="500" fill="hold"/>
                                        <p:tgtEl>
                                          <p:spTgt spid="8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85"/>
                                        </p:tgtEl>
                                        <p:attrNameLst>
                                          <p:attrName>fillcolor</p:attrName>
                                        </p:attrNameLst>
                                      </p:cBhvr>
                                      <p:to>
                                        <a:srgbClr val="00FFFF"/>
                                      </p:to>
                                    </p:animClr>
                                    <p:set>
                                      <p:cBhvr>
                                        <p:cTn id="17" dur="500" fill="hold"/>
                                        <p:tgtEl>
                                          <p:spTgt spid="85"/>
                                        </p:tgtEl>
                                        <p:attrNameLst>
                                          <p:attrName>fill.type</p:attrName>
                                        </p:attrNameLst>
                                      </p:cBhvr>
                                      <p:to>
                                        <p:strVal val="solid"/>
                                      </p:to>
                                    </p:set>
                                    <p:set>
                                      <p:cBhvr>
                                        <p:cTn id="18" dur="500" fill="hold"/>
                                        <p:tgtEl>
                                          <p:spTgt spid="85"/>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90"/>
                                        </p:tgtEl>
                                        <p:attrNameLst>
                                          <p:attrName>fillcolor</p:attrName>
                                        </p:attrNameLst>
                                      </p:cBhvr>
                                      <p:to>
                                        <a:srgbClr val="00FFFF"/>
                                      </p:to>
                                    </p:animClr>
                                    <p:set>
                                      <p:cBhvr>
                                        <p:cTn id="21" dur="500" fill="hold"/>
                                        <p:tgtEl>
                                          <p:spTgt spid="90"/>
                                        </p:tgtEl>
                                        <p:attrNameLst>
                                          <p:attrName>fill.type</p:attrName>
                                        </p:attrNameLst>
                                      </p:cBhvr>
                                      <p:to>
                                        <p:strVal val="solid"/>
                                      </p:to>
                                    </p:set>
                                    <p:set>
                                      <p:cBhvr>
                                        <p:cTn id="22" dur="500" fill="hold"/>
                                        <p:tgtEl>
                                          <p:spTgt spid="90"/>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86"/>
                                        </p:tgtEl>
                                        <p:attrNameLst>
                                          <p:attrName>fillcolor</p:attrName>
                                        </p:attrNameLst>
                                      </p:cBhvr>
                                      <p:to>
                                        <a:srgbClr val="00FFFF"/>
                                      </p:to>
                                    </p:animClr>
                                    <p:set>
                                      <p:cBhvr>
                                        <p:cTn id="25" dur="500" fill="hold"/>
                                        <p:tgtEl>
                                          <p:spTgt spid="86"/>
                                        </p:tgtEl>
                                        <p:attrNameLst>
                                          <p:attrName>fill.type</p:attrName>
                                        </p:attrNameLst>
                                      </p:cBhvr>
                                      <p:to>
                                        <p:strVal val="solid"/>
                                      </p:to>
                                    </p:set>
                                    <p:set>
                                      <p:cBhvr>
                                        <p:cTn id="26" dur="500" fill="hold"/>
                                        <p:tgtEl>
                                          <p:spTgt spid="86"/>
                                        </p:tgtEl>
                                        <p:attrNameLst>
                                          <p:attrName>fill.on</p:attrName>
                                        </p:attrNameLst>
                                      </p:cBhvr>
                                      <p:to>
                                        <p:strVal val="true"/>
                                      </p:to>
                                    </p:se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up)">
                                      <p:cBhvr>
                                        <p:cTn id="30" dur="500"/>
                                        <p:tgtEl>
                                          <p:spTgt spid="95"/>
                                        </p:tgtEl>
                                      </p:cBhvr>
                                    </p:animEffect>
                                  </p:childTnLst>
                                </p:cTn>
                              </p:par>
                              <p:par>
                                <p:cTn id="31" presetID="22" presetClass="entr" presetSubtype="1"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wipe(up)">
                                      <p:cBhvr>
                                        <p:cTn id="33" dur="500"/>
                                        <p:tgtEl>
                                          <p:spTgt spid="101"/>
                                        </p:tgtEl>
                                      </p:cBhvr>
                                    </p:animEffect>
                                  </p:childTnLst>
                                </p:cTn>
                              </p:par>
                              <p:par>
                                <p:cTn id="34" presetID="22" presetClass="entr" presetSubtype="1" fill="hold" nodeType="withEffect">
                                  <p:stCondLst>
                                    <p:cond delay="0"/>
                                  </p:stCondLst>
                                  <p:childTnLst>
                                    <p:set>
                                      <p:cBhvr>
                                        <p:cTn id="35" dur="1" fill="hold">
                                          <p:stCondLst>
                                            <p:cond delay="0"/>
                                          </p:stCondLst>
                                        </p:cTn>
                                        <p:tgtEl>
                                          <p:spTgt spid="102"/>
                                        </p:tgtEl>
                                        <p:attrNameLst>
                                          <p:attrName>style.visibility</p:attrName>
                                        </p:attrNameLst>
                                      </p:cBhvr>
                                      <p:to>
                                        <p:strVal val="visible"/>
                                      </p:to>
                                    </p:set>
                                    <p:animEffect transition="in" filter="wipe(up)">
                                      <p:cBhvr>
                                        <p:cTn id="36" dur="500"/>
                                        <p:tgtEl>
                                          <p:spTgt spid="102"/>
                                        </p:tgtEl>
                                      </p:cBhvr>
                                    </p:animEffect>
                                  </p:childTnLst>
                                </p:cTn>
                              </p:par>
                              <p:par>
                                <p:cTn id="37" presetID="22" presetClass="entr" presetSubtype="1" fill="hold" nodeType="with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wipe(up)">
                                      <p:cBhvr>
                                        <p:cTn id="39" dur="500"/>
                                        <p:tgtEl>
                                          <p:spTgt spid="103"/>
                                        </p:tgtEl>
                                      </p:cBhvr>
                                    </p:animEffect>
                                  </p:childTnLst>
                                </p:cTn>
                              </p:par>
                            </p:childTnLst>
                          </p:cTn>
                        </p:par>
                        <p:par>
                          <p:cTn id="40" fill="hold">
                            <p:stCondLst>
                              <p:cond delay="2000"/>
                            </p:stCondLst>
                            <p:childTnLst>
                              <p:par>
                                <p:cTn id="41" presetID="22" presetClass="entr" presetSubtype="1"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wipe(up)">
                                      <p:cBhvr>
                                        <p:cTn id="43" dur="500"/>
                                        <p:tgtEl>
                                          <p:spTgt spid="9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up)">
                                      <p:cBhvr>
                                        <p:cTn id="46" dur="500"/>
                                        <p:tgtEl>
                                          <p:spTgt spid="9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wipe(up)">
                                      <p:cBhvr>
                                        <p:cTn id="49" dur="500"/>
                                        <p:tgtEl>
                                          <p:spTgt spid="9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wipe(up)">
                                      <p:cBhvr>
                                        <p:cTn id="5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7" grpId="0" animBg="1"/>
      <p:bldP spid="98" grpId="0" animBg="1"/>
      <p:bldP spid="99" grpId="0" animBg="1"/>
      <p:bldP spid="1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3" descr="D:\Gil\GWDataModel_Book\Chapter7\Ch07_Figures\Ch07_FinalFigures\Figure7.20_1993.png"/>
          <p:cNvPicPr>
            <a:picLocks noChangeAspect="1" noChangeArrowheads="1"/>
          </p:cNvPicPr>
          <p:nvPr/>
        </p:nvPicPr>
        <p:blipFill>
          <a:blip r:embed="rId2" cstate="print"/>
          <a:srcRect/>
          <a:stretch>
            <a:fillRect/>
          </a:stretch>
        </p:blipFill>
        <p:spPr bwMode="auto">
          <a:xfrm>
            <a:off x="5257800" y="3355974"/>
            <a:ext cx="3505200" cy="2909888"/>
          </a:xfrm>
          <a:prstGeom prst="rect">
            <a:avLst/>
          </a:prstGeom>
          <a:noFill/>
          <a:effectLst>
            <a:outerShdw blurRad="50800" dist="38100" dir="2700000" algn="tl" rotWithShape="0">
              <a:prstClr val="black">
                <a:alpha val="40000"/>
              </a:prstClr>
            </a:outerShdw>
          </a:effectLst>
        </p:spPr>
      </p:pic>
      <p:pic>
        <p:nvPicPr>
          <p:cNvPr id="6" name="Picture 12" descr="D:\Gil\GWDataModel_Book\Chapter7\Ch07_Figures\Ch07_FinalFigures\Figure7.20_1992.png"/>
          <p:cNvPicPr>
            <a:picLocks noChangeAspect="1" noChangeArrowheads="1"/>
          </p:cNvPicPr>
          <p:nvPr/>
        </p:nvPicPr>
        <p:blipFill>
          <a:blip r:embed="rId3" cstate="print"/>
          <a:srcRect/>
          <a:stretch>
            <a:fillRect/>
          </a:stretch>
        </p:blipFill>
        <p:spPr bwMode="auto">
          <a:xfrm>
            <a:off x="4873303" y="2667000"/>
            <a:ext cx="3429000" cy="2846387"/>
          </a:xfrm>
          <a:prstGeom prst="rect">
            <a:avLst/>
          </a:prstGeom>
          <a:noFill/>
          <a:effectLst>
            <a:outerShdw blurRad="50800" dist="38100" dir="2700000" algn="tl" rotWithShape="0">
              <a:prstClr val="black">
                <a:alpha val="40000"/>
              </a:prstClr>
            </a:outerShdw>
          </a:effectLst>
        </p:spPr>
      </p:pic>
      <p:pic>
        <p:nvPicPr>
          <p:cNvPr id="7" name="Picture 11" descr="D:\Gil\GWDataModel_Book\Chapter7\Ch07_Figures\Ch07_FinalFigures\Figure7.20_1991.png"/>
          <p:cNvPicPr>
            <a:picLocks noChangeAspect="1" noChangeArrowheads="1"/>
          </p:cNvPicPr>
          <p:nvPr/>
        </p:nvPicPr>
        <p:blipFill>
          <a:blip r:embed="rId4" cstate="print"/>
          <a:srcRect/>
          <a:stretch>
            <a:fillRect/>
          </a:stretch>
        </p:blipFill>
        <p:spPr bwMode="auto">
          <a:xfrm>
            <a:off x="4419600" y="2046287"/>
            <a:ext cx="3200400" cy="2657475"/>
          </a:xfrm>
          <a:prstGeom prst="rect">
            <a:avLst/>
          </a:prstGeom>
          <a:noFill/>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sz="3200" dirty="0" smtClean="0"/>
              <a:t>Built-in Tools</a:t>
            </a:r>
            <a:endParaRPr lang="en-US" sz="3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95400"/>
            <a:ext cx="3200400" cy="525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178103" y="2135088"/>
            <a:ext cx="2819400" cy="400110"/>
          </a:xfrm>
          <a:prstGeom prst="rect">
            <a:avLst/>
          </a:prstGeom>
          <a:solidFill>
            <a:srgbClr val="7A2445"/>
          </a:solidFill>
          <a:ln w="38100">
            <a:solidFill>
              <a:schemeClr val="tx2"/>
            </a:solidFill>
          </a:ln>
          <a:effectLst>
            <a:outerShdw blurRad="50800" dist="38100" dir="2700000" algn="tl" rotWithShape="0">
              <a:prstClr val="black">
                <a:alpha val="40000"/>
              </a:prstClr>
            </a:outerShdw>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Time-enabled Layers</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9" name="TextBox 8"/>
          <p:cNvSpPr txBox="1"/>
          <p:nvPr/>
        </p:nvSpPr>
        <p:spPr>
          <a:xfrm>
            <a:off x="533400" y="1981200"/>
            <a:ext cx="2819400" cy="707886"/>
          </a:xfrm>
          <a:prstGeom prst="rect">
            <a:avLst/>
          </a:prstGeom>
          <a:solidFill>
            <a:srgbClr val="7A2445"/>
          </a:solidFill>
          <a:ln w="38100">
            <a:solidFill>
              <a:schemeClr val="tx2"/>
            </a:solidFill>
          </a:ln>
          <a:effectLst>
            <a:outerShdw blurRad="50800" dist="38100" dir="2700000" algn="tl" rotWithShape="0">
              <a:prstClr val="black">
                <a:alpha val="40000"/>
              </a:prstClr>
            </a:outerShdw>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Groundwater and Hydrology Toolsets</a:t>
            </a:r>
            <a:endParaRPr lang="en-US" sz="20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73202726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62"/>
          <p:cNvSpPr/>
          <p:nvPr/>
        </p:nvSpPr>
        <p:spPr>
          <a:xfrm>
            <a:off x="3353186" y="4508535"/>
            <a:ext cx="2497531" cy="782049"/>
          </a:xfrm>
          <a:custGeom>
            <a:avLst/>
            <a:gdLst>
              <a:gd name="connsiteX0" fmla="*/ 78181 w 2497531"/>
              <a:gd name="connsiteY0" fmla="*/ 10524 h 826307"/>
              <a:gd name="connsiteX1" fmla="*/ 1981 w 2497531"/>
              <a:gd name="connsiteY1" fmla="*/ 5761 h 826307"/>
              <a:gd name="connsiteX2" fmla="*/ 6744 w 2497531"/>
              <a:gd name="connsiteY2" fmla="*/ 58149 h 826307"/>
              <a:gd name="connsiteX3" fmla="*/ 25794 w 2497531"/>
              <a:gd name="connsiteY3" fmla="*/ 62911 h 826307"/>
              <a:gd name="connsiteX4" fmla="*/ 30556 w 2497531"/>
              <a:gd name="connsiteY4" fmla="*/ 91486 h 826307"/>
              <a:gd name="connsiteX5" fmla="*/ 44844 w 2497531"/>
              <a:gd name="connsiteY5" fmla="*/ 105774 h 826307"/>
              <a:gd name="connsiteX6" fmla="*/ 73419 w 2497531"/>
              <a:gd name="connsiteY6" fmla="*/ 115299 h 826307"/>
              <a:gd name="connsiteX7" fmla="*/ 82944 w 2497531"/>
              <a:gd name="connsiteY7" fmla="*/ 129586 h 826307"/>
              <a:gd name="connsiteX8" fmla="*/ 97231 w 2497531"/>
              <a:gd name="connsiteY8" fmla="*/ 158161 h 826307"/>
              <a:gd name="connsiteX9" fmla="*/ 111519 w 2497531"/>
              <a:gd name="connsiteY9" fmla="*/ 167686 h 826307"/>
              <a:gd name="connsiteX10" fmla="*/ 140094 w 2497531"/>
              <a:gd name="connsiteY10" fmla="*/ 191499 h 826307"/>
              <a:gd name="connsiteX11" fmla="*/ 154381 w 2497531"/>
              <a:gd name="connsiteY11" fmla="*/ 201024 h 826307"/>
              <a:gd name="connsiteX12" fmla="*/ 178194 w 2497531"/>
              <a:gd name="connsiteY12" fmla="*/ 205786 h 826307"/>
              <a:gd name="connsiteX13" fmla="*/ 197244 w 2497531"/>
              <a:gd name="connsiteY13" fmla="*/ 215311 h 826307"/>
              <a:gd name="connsiteX14" fmla="*/ 221056 w 2497531"/>
              <a:gd name="connsiteY14" fmla="*/ 229599 h 826307"/>
              <a:gd name="connsiteX15" fmla="*/ 235344 w 2497531"/>
              <a:gd name="connsiteY15" fmla="*/ 234361 h 826307"/>
              <a:gd name="connsiteX16" fmla="*/ 254394 w 2497531"/>
              <a:gd name="connsiteY16" fmla="*/ 243886 h 826307"/>
              <a:gd name="connsiteX17" fmla="*/ 278206 w 2497531"/>
              <a:gd name="connsiteY17" fmla="*/ 248649 h 826307"/>
              <a:gd name="connsiteX18" fmla="*/ 335356 w 2497531"/>
              <a:gd name="connsiteY18" fmla="*/ 262936 h 826307"/>
              <a:gd name="connsiteX19" fmla="*/ 344881 w 2497531"/>
              <a:gd name="connsiteY19" fmla="*/ 277224 h 826307"/>
              <a:gd name="connsiteX20" fmla="*/ 387744 w 2497531"/>
              <a:gd name="connsiteY20" fmla="*/ 320086 h 826307"/>
              <a:gd name="connsiteX21" fmla="*/ 402031 w 2497531"/>
              <a:gd name="connsiteY21" fmla="*/ 334374 h 826307"/>
              <a:gd name="connsiteX22" fmla="*/ 416319 w 2497531"/>
              <a:gd name="connsiteY22" fmla="*/ 353424 h 826307"/>
              <a:gd name="connsiteX23" fmla="*/ 425844 w 2497531"/>
              <a:gd name="connsiteY23" fmla="*/ 367711 h 826307"/>
              <a:gd name="connsiteX24" fmla="*/ 440131 w 2497531"/>
              <a:gd name="connsiteY24" fmla="*/ 372474 h 826307"/>
              <a:gd name="connsiteX25" fmla="*/ 463944 w 2497531"/>
              <a:gd name="connsiteY25" fmla="*/ 391524 h 826307"/>
              <a:gd name="connsiteX26" fmla="*/ 478231 w 2497531"/>
              <a:gd name="connsiteY26" fmla="*/ 405811 h 826307"/>
              <a:gd name="connsiteX27" fmla="*/ 506806 w 2497531"/>
              <a:gd name="connsiteY27" fmla="*/ 415336 h 826307"/>
              <a:gd name="connsiteX28" fmla="*/ 535381 w 2497531"/>
              <a:gd name="connsiteY28" fmla="*/ 434386 h 826307"/>
              <a:gd name="connsiteX29" fmla="*/ 549669 w 2497531"/>
              <a:gd name="connsiteY29" fmla="*/ 443911 h 826307"/>
              <a:gd name="connsiteX30" fmla="*/ 597294 w 2497531"/>
              <a:gd name="connsiteY30" fmla="*/ 458199 h 826307"/>
              <a:gd name="connsiteX31" fmla="*/ 611581 w 2497531"/>
              <a:gd name="connsiteY31" fmla="*/ 467724 h 826307"/>
              <a:gd name="connsiteX32" fmla="*/ 630631 w 2497531"/>
              <a:gd name="connsiteY32" fmla="*/ 472486 h 826307"/>
              <a:gd name="connsiteX33" fmla="*/ 644919 w 2497531"/>
              <a:gd name="connsiteY33" fmla="*/ 477249 h 826307"/>
              <a:gd name="connsiteX34" fmla="*/ 663969 w 2497531"/>
              <a:gd name="connsiteY34" fmla="*/ 486774 h 826307"/>
              <a:gd name="connsiteX35" fmla="*/ 697306 w 2497531"/>
              <a:gd name="connsiteY35" fmla="*/ 505824 h 826307"/>
              <a:gd name="connsiteX36" fmla="*/ 711594 w 2497531"/>
              <a:gd name="connsiteY36" fmla="*/ 510586 h 826307"/>
              <a:gd name="connsiteX37" fmla="*/ 749694 w 2497531"/>
              <a:gd name="connsiteY37" fmla="*/ 529636 h 826307"/>
              <a:gd name="connsiteX38" fmla="*/ 763981 w 2497531"/>
              <a:gd name="connsiteY38" fmla="*/ 534399 h 826307"/>
              <a:gd name="connsiteX39" fmla="*/ 792556 w 2497531"/>
              <a:gd name="connsiteY39" fmla="*/ 548686 h 826307"/>
              <a:gd name="connsiteX40" fmla="*/ 835419 w 2497531"/>
              <a:gd name="connsiteY40" fmla="*/ 553449 h 826307"/>
              <a:gd name="connsiteX41" fmla="*/ 868756 w 2497531"/>
              <a:gd name="connsiteY41" fmla="*/ 567736 h 826307"/>
              <a:gd name="connsiteX42" fmla="*/ 883044 w 2497531"/>
              <a:gd name="connsiteY42" fmla="*/ 577261 h 826307"/>
              <a:gd name="connsiteX43" fmla="*/ 897331 w 2497531"/>
              <a:gd name="connsiteY43" fmla="*/ 582024 h 826307"/>
              <a:gd name="connsiteX44" fmla="*/ 930669 w 2497531"/>
              <a:gd name="connsiteY44" fmla="*/ 596311 h 826307"/>
              <a:gd name="connsiteX45" fmla="*/ 944956 w 2497531"/>
              <a:gd name="connsiteY45" fmla="*/ 605836 h 826307"/>
              <a:gd name="connsiteX46" fmla="*/ 978294 w 2497531"/>
              <a:gd name="connsiteY46" fmla="*/ 620124 h 826307"/>
              <a:gd name="connsiteX47" fmla="*/ 1011631 w 2497531"/>
              <a:gd name="connsiteY47" fmla="*/ 639174 h 826307"/>
              <a:gd name="connsiteX48" fmla="*/ 1054494 w 2497531"/>
              <a:gd name="connsiteY48" fmla="*/ 653461 h 826307"/>
              <a:gd name="connsiteX49" fmla="*/ 1068781 w 2497531"/>
              <a:gd name="connsiteY49" fmla="*/ 658224 h 826307"/>
              <a:gd name="connsiteX50" fmla="*/ 1083069 w 2497531"/>
              <a:gd name="connsiteY50" fmla="*/ 667749 h 826307"/>
              <a:gd name="connsiteX51" fmla="*/ 1125931 w 2497531"/>
              <a:gd name="connsiteY51" fmla="*/ 677274 h 826307"/>
              <a:gd name="connsiteX52" fmla="*/ 1206894 w 2497531"/>
              <a:gd name="connsiteY52" fmla="*/ 691561 h 826307"/>
              <a:gd name="connsiteX53" fmla="*/ 1235469 w 2497531"/>
              <a:gd name="connsiteY53" fmla="*/ 701086 h 826307"/>
              <a:gd name="connsiteX54" fmla="*/ 1249756 w 2497531"/>
              <a:gd name="connsiteY54" fmla="*/ 705849 h 826307"/>
              <a:gd name="connsiteX55" fmla="*/ 1278331 w 2497531"/>
              <a:gd name="connsiteY55" fmla="*/ 710611 h 826307"/>
              <a:gd name="connsiteX56" fmla="*/ 1283094 w 2497531"/>
              <a:gd name="connsiteY56" fmla="*/ 724899 h 826307"/>
              <a:gd name="connsiteX57" fmla="*/ 1321194 w 2497531"/>
              <a:gd name="connsiteY57" fmla="*/ 739186 h 826307"/>
              <a:gd name="connsiteX58" fmla="*/ 1335481 w 2497531"/>
              <a:gd name="connsiteY58" fmla="*/ 748711 h 826307"/>
              <a:gd name="connsiteX59" fmla="*/ 1345006 w 2497531"/>
              <a:gd name="connsiteY59" fmla="*/ 762999 h 826307"/>
              <a:gd name="connsiteX60" fmla="*/ 1406919 w 2497531"/>
              <a:gd name="connsiteY60" fmla="*/ 767761 h 826307"/>
              <a:gd name="connsiteX61" fmla="*/ 1930794 w 2497531"/>
              <a:gd name="connsiteY61" fmla="*/ 777286 h 826307"/>
              <a:gd name="connsiteX62" fmla="*/ 2149869 w 2497531"/>
              <a:gd name="connsiteY62" fmla="*/ 782049 h 826307"/>
              <a:gd name="connsiteX63" fmla="*/ 2497531 w 2497531"/>
              <a:gd name="connsiteY63" fmla="*/ 772524 h 826307"/>
              <a:gd name="connsiteX64" fmla="*/ 2497531 w 2497531"/>
              <a:gd name="connsiteY64" fmla="*/ 772524 h 826307"/>
              <a:gd name="connsiteX65" fmla="*/ 2478481 w 2497531"/>
              <a:gd name="connsiteY65" fmla="*/ 758236 h 826307"/>
              <a:gd name="connsiteX66" fmla="*/ 2440381 w 2497531"/>
              <a:gd name="connsiteY66" fmla="*/ 734424 h 826307"/>
              <a:gd name="connsiteX67" fmla="*/ 2426094 w 2497531"/>
              <a:gd name="connsiteY67" fmla="*/ 720136 h 826307"/>
              <a:gd name="connsiteX68" fmla="*/ 2402281 w 2497531"/>
              <a:gd name="connsiteY68" fmla="*/ 691561 h 826307"/>
              <a:gd name="connsiteX69" fmla="*/ 2387994 w 2497531"/>
              <a:gd name="connsiteY69" fmla="*/ 682036 h 826307"/>
              <a:gd name="connsiteX70" fmla="*/ 2373706 w 2497531"/>
              <a:gd name="connsiteY70" fmla="*/ 667749 h 826307"/>
              <a:gd name="connsiteX71" fmla="*/ 2359419 w 2497531"/>
              <a:gd name="connsiteY71" fmla="*/ 658224 h 826307"/>
              <a:gd name="connsiteX72" fmla="*/ 2340369 w 2497531"/>
              <a:gd name="connsiteY72" fmla="*/ 643936 h 826307"/>
              <a:gd name="connsiteX73" fmla="*/ 2311794 w 2497531"/>
              <a:gd name="connsiteY73" fmla="*/ 624886 h 826307"/>
              <a:gd name="connsiteX74" fmla="*/ 2297506 w 2497531"/>
              <a:gd name="connsiteY74" fmla="*/ 615361 h 826307"/>
              <a:gd name="connsiteX75" fmla="*/ 2283219 w 2497531"/>
              <a:gd name="connsiteY75" fmla="*/ 601074 h 826307"/>
              <a:gd name="connsiteX76" fmla="*/ 2268931 w 2497531"/>
              <a:gd name="connsiteY76" fmla="*/ 596311 h 826307"/>
              <a:gd name="connsiteX77" fmla="*/ 2230831 w 2497531"/>
              <a:gd name="connsiteY77" fmla="*/ 577261 h 826307"/>
              <a:gd name="connsiteX78" fmla="*/ 2187969 w 2497531"/>
              <a:gd name="connsiteY78" fmla="*/ 553449 h 826307"/>
              <a:gd name="connsiteX79" fmla="*/ 2173681 w 2497531"/>
              <a:gd name="connsiteY79" fmla="*/ 543924 h 826307"/>
              <a:gd name="connsiteX80" fmla="*/ 2145106 w 2497531"/>
              <a:gd name="connsiteY80" fmla="*/ 534399 h 826307"/>
              <a:gd name="connsiteX81" fmla="*/ 2130819 w 2497531"/>
              <a:gd name="connsiteY81" fmla="*/ 529636 h 826307"/>
              <a:gd name="connsiteX82" fmla="*/ 2107006 w 2497531"/>
              <a:gd name="connsiteY82" fmla="*/ 524874 h 826307"/>
              <a:gd name="connsiteX83" fmla="*/ 2092719 w 2497531"/>
              <a:gd name="connsiteY83" fmla="*/ 520111 h 826307"/>
              <a:gd name="connsiteX84" fmla="*/ 2054619 w 2497531"/>
              <a:gd name="connsiteY84" fmla="*/ 515349 h 826307"/>
              <a:gd name="connsiteX85" fmla="*/ 2040331 w 2497531"/>
              <a:gd name="connsiteY85" fmla="*/ 510586 h 826307"/>
              <a:gd name="connsiteX86" fmla="*/ 2026044 w 2497531"/>
              <a:gd name="connsiteY86" fmla="*/ 501061 h 826307"/>
              <a:gd name="connsiteX87" fmla="*/ 2006994 w 2497531"/>
              <a:gd name="connsiteY87" fmla="*/ 496299 h 826307"/>
              <a:gd name="connsiteX88" fmla="*/ 1992706 w 2497531"/>
              <a:gd name="connsiteY88" fmla="*/ 491536 h 826307"/>
              <a:gd name="connsiteX89" fmla="*/ 1954606 w 2497531"/>
              <a:gd name="connsiteY89" fmla="*/ 472486 h 826307"/>
              <a:gd name="connsiteX90" fmla="*/ 1940319 w 2497531"/>
              <a:gd name="connsiteY90" fmla="*/ 462961 h 826307"/>
              <a:gd name="connsiteX91" fmla="*/ 1911744 w 2497531"/>
              <a:gd name="connsiteY91" fmla="*/ 453436 h 826307"/>
              <a:gd name="connsiteX92" fmla="*/ 1883169 w 2497531"/>
              <a:gd name="connsiteY92" fmla="*/ 434386 h 826307"/>
              <a:gd name="connsiteX93" fmla="*/ 1849831 w 2497531"/>
              <a:gd name="connsiteY93" fmla="*/ 410574 h 826307"/>
              <a:gd name="connsiteX94" fmla="*/ 1830781 w 2497531"/>
              <a:gd name="connsiteY94" fmla="*/ 405811 h 826307"/>
              <a:gd name="connsiteX95" fmla="*/ 1816494 w 2497531"/>
              <a:gd name="connsiteY95" fmla="*/ 396286 h 826307"/>
              <a:gd name="connsiteX96" fmla="*/ 1802206 w 2497531"/>
              <a:gd name="connsiteY96" fmla="*/ 391524 h 826307"/>
              <a:gd name="connsiteX97" fmla="*/ 1773631 w 2497531"/>
              <a:gd name="connsiteY97" fmla="*/ 372474 h 826307"/>
              <a:gd name="connsiteX98" fmla="*/ 1749819 w 2497531"/>
              <a:gd name="connsiteY98" fmla="*/ 362949 h 826307"/>
              <a:gd name="connsiteX99" fmla="*/ 1730769 w 2497531"/>
              <a:gd name="connsiteY99" fmla="*/ 353424 h 826307"/>
              <a:gd name="connsiteX100" fmla="*/ 1711719 w 2497531"/>
              <a:gd name="connsiteY100" fmla="*/ 348661 h 826307"/>
              <a:gd name="connsiteX101" fmla="*/ 1659331 w 2497531"/>
              <a:gd name="connsiteY101" fmla="*/ 329611 h 826307"/>
              <a:gd name="connsiteX102" fmla="*/ 1630756 w 2497531"/>
              <a:gd name="connsiteY102" fmla="*/ 320086 h 826307"/>
              <a:gd name="connsiteX103" fmla="*/ 1616469 w 2497531"/>
              <a:gd name="connsiteY103" fmla="*/ 315324 h 826307"/>
              <a:gd name="connsiteX104" fmla="*/ 1602181 w 2497531"/>
              <a:gd name="connsiteY104" fmla="*/ 305799 h 826307"/>
              <a:gd name="connsiteX105" fmla="*/ 1573606 w 2497531"/>
              <a:gd name="connsiteY105" fmla="*/ 281986 h 826307"/>
              <a:gd name="connsiteX106" fmla="*/ 1564081 w 2497531"/>
              <a:gd name="connsiteY106" fmla="*/ 267699 h 826307"/>
              <a:gd name="connsiteX107" fmla="*/ 1530744 w 2497531"/>
              <a:gd name="connsiteY107" fmla="*/ 248649 h 826307"/>
              <a:gd name="connsiteX108" fmla="*/ 1502169 w 2497531"/>
              <a:gd name="connsiteY108" fmla="*/ 239124 h 826307"/>
              <a:gd name="connsiteX109" fmla="*/ 1459306 w 2497531"/>
              <a:gd name="connsiteY109" fmla="*/ 210549 h 826307"/>
              <a:gd name="connsiteX110" fmla="*/ 1445019 w 2497531"/>
              <a:gd name="connsiteY110" fmla="*/ 201024 h 826307"/>
              <a:gd name="connsiteX111" fmla="*/ 1416444 w 2497531"/>
              <a:gd name="connsiteY111" fmla="*/ 177211 h 826307"/>
              <a:gd name="connsiteX112" fmla="*/ 1402156 w 2497531"/>
              <a:gd name="connsiteY112" fmla="*/ 172449 h 826307"/>
              <a:gd name="connsiteX113" fmla="*/ 1387869 w 2497531"/>
              <a:gd name="connsiteY113" fmla="*/ 162924 h 826307"/>
              <a:gd name="connsiteX114" fmla="*/ 1373581 w 2497531"/>
              <a:gd name="connsiteY114" fmla="*/ 158161 h 826307"/>
              <a:gd name="connsiteX115" fmla="*/ 1330719 w 2497531"/>
              <a:gd name="connsiteY115" fmla="*/ 134349 h 826307"/>
              <a:gd name="connsiteX116" fmla="*/ 1302144 w 2497531"/>
              <a:gd name="connsiteY116" fmla="*/ 115299 h 826307"/>
              <a:gd name="connsiteX117" fmla="*/ 1287856 w 2497531"/>
              <a:gd name="connsiteY117" fmla="*/ 110536 h 826307"/>
              <a:gd name="connsiteX118" fmla="*/ 1259281 w 2497531"/>
              <a:gd name="connsiteY118" fmla="*/ 96249 h 826307"/>
              <a:gd name="connsiteX119" fmla="*/ 1230706 w 2497531"/>
              <a:gd name="connsiteY119" fmla="*/ 81961 h 826307"/>
              <a:gd name="connsiteX120" fmla="*/ 1202131 w 2497531"/>
              <a:gd name="connsiteY120" fmla="*/ 67674 h 826307"/>
              <a:gd name="connsiteX121" fmla="*/ 1116406 w 2497531"/>
              <a:gd name="connsiteY121" fmla="*/ 77199 h 826307"/>
              <a:gd name="connsiteX122" fmla="*/ 1102119 w 2497531"/>
              <a:gd name="connsiteY122" fmla="*/ 86724 h 826307"/>
              <a:gd name="connsiteX123" fmla="*/ 459181 w 2497531"/>
              <a:gd name="connsiteY123" fmla="*/ 81961 h 826307"/>
              <a:gd name="connsiteX124" fmla="*/ 402031 w 2497531"/>
              <a:gd name="connsiteY124" fmla="*/ 53386 h 826307"/>
              <a:gd name="connsiteX125" fmla="*/ 387744 w 2497531"/>
              <a:gd name="connsiteY125" fmla="*/ 48624 h 826307"/>
              <a:gd name="connsiteX126" fmla="*/ 330594 w 2497531"/>
              <a:gd name="connsiteY126" fmla="*/ 39099 h 826307"/>
              <a:gd name="connsiteX127" fmla="*/ 268681 w 2497531"/>
              <a:gd name="connsiteY127" fmla="*/ 29574 h 826307"/>
              <a:gd name="connsiteX128" fmla="*/ 202006 w 2497531"/>
              <a:gd name="connsiteY128" fmla="*/ 24811 h 826307"/>
              <a:gd name="connsiteX129" fmla="*/ 178194 w 2497531"/>
              <a:gd name="connsiteY129" fmla="*/ 20049 h 826307"/>
              <a:gd name="connsiteX130" fmla="*/ 140094 w 2497531"/>
              <a:gd name="connsiteY130" fmla="*/ 10524 h 826307"/>
              <a:gd name="connsiteX131" fmla="*/ 78181 w 2497531"/>
              <a:gd name="connsiteY131" fmla="*/ 10524 h 826307"/>
              <a:gd name="connsiteX0" fmla="*/ 78181 w 2497531"/>
              <a:gd name="connsiteY0" fmla="*/ 10524 h 782049"/>
              <a:gd name="connsiteX1" fmla="*/ 1981 w 2497531"/>
              <a:gd name="connsiteY1" fmla="*/ 5761 h 782049"/>
              <a:gd name="connsiteX2" fmla="*/ 6744 w 2497531"/>
              <a:gd name="connsiteY2" fmla="*/ 58149 h 782049"/>
              <a:gd name="connsiteX3" fmla="*/ 25794 w 2497531"/>
              <a:gd name="connsiteY3" fmla="*/ 62911 h 782049"/>
              <a:gd name="connsiteX4" fmla="*/ 30556 w 2497531"/>
              <a:gd name="connsiteY4" fmla="*/ 91486 h 782049"/>
              <a:gd name="connsiteX5" fmla="*/ 44844 w 2497531"/>
              <a:gd name="connsiteY5" fmla="*/ 105774 h 782049"/>
              <a:gd name="connsiteX6" fmla="*/ 73419 w 2497531"/>
              <a:gd name="connsiteY6" fmla="*/ 115299 h 782049"/>
              <a:gd name="connsiteX7" fmla="*/ 82944 w 2497531"/>
              <a:gd name="connsiteY7" fmla="*/ 129586 h 782049"/>
              <a:gd name="connsiteX8" fmla="*/ 97231 w 2497531"/>
              <a:gd name="connsiteY8" fmla="*/ 158161 h 782049"/>
              <a:gd name="connsiteX9" fmla="*/ 111519 w 2497531"/>
              <a:gd name="connsiteY9" fmla="*/ 167686 h 782049"/>
              <a:gd name="connsiteX10" fmla="*/ 140094 w 2497531"/>
              <a:gd name="connsiteY10" fmla="*/ 191499 h 782049"/>
              <a:gd name="connsiteX11" fmla="*/ 154381 w 2497531"/>
              <a:gd name="connsiteY11" fmla="*/ 201024 h 782049"/>
              <a:gd name="connsiteX12" fmla="*/ 178194 w 2497531"/>
              <a:gd name="connsiteY12" fmla="*/ 205786 h 782049"/>
              <a:gd name="connsiteX13" fmla="*/ 197244 w 2497531"/>
              <a:gd name="connsiteY13" fmla="*/ 215311 h 782049"/>
              <a:gd name="connsiteX14" fmla="*/ 221056 w 2497531"/>
              <a:gd name="connsiteY14" fmla="*/ 229599 h 782049"/>
              <a:gd name="connsiteX15" fmla="*/ 235344 w 2497531"/>
              <a:gd name="connsiteY15" fmla="*/ 234361 h 782049"/>
              <a:gd name="connsiteX16" fmla="*/ 254394 w 2497531"/>
              <a:gd name="connsiteY16" fmla="*/ 243886 h 782049"/>
              <a:gd name="connsiteX17" fmla="*/ 278206 w 2497531"/>
              <a:gd name="connsiteY17" fmla="*/ 248649 h 782049"/>
              <a:gd name="connsiteX18" fmla="*/ 335356 w 2497531"/>
              <a:gd name="connsiteY18" fmla="*/ 262936 h 782049"/>
              <a:gd name="connsiteX19" fmla="*/ 344881 w 2497531"/>
              <a:gd name="connsiteY19" fmla="*/ 277224 h 782049"/>
              <a:gd name="connsiteX20" fmla="*/ 387744 w 2497531"/>
              <a:gd name="connsiteY20" fmla="*/ 320086 h 782049"/>
              <a:gd name="connsiteX21" fmla="*/ 402031 w 2497531"/>
              <a:gd name="connsiteY21" fmla="*/ 334374 h 782049"/>
              <a:gd name="connsiteX22" fmla="*/ 416319 w 2497531"/>
              <a:gd name="connsiteY22" fmla="*/ 353424 h 782049"/>
              <a:gd name="connsiteX23" fmla="*/ 425844 w 2497531"/>
              <a:gd name="connsiteY23" fmla="*/ 367711 h 782049"/>
              <a:gd name="connsiteX24" fmla="*/ 440131 w 2497531"/>
              <a:gd name="connsiteY24" fmla="*/ 372474 h 782049"/>
              <a:gd name="connsiteX25" fmla="*/ 463944 w 2497531"/>
              <a:gd name="connsiteY25" fmla="*/ 391524 h 782049"/>
              <a:gd name="connsiteX26" fmla="*/ 478231 w 2497531"/>
              <a:gd name="connsiteY26" fmla="*/ 405811 h 782049"/>
              <a:gd name="connsiteX27" fmla="*/ 506806 w 2497531"/>
              <a:gd name="connsiteY27" fmla="*/ 415336 h 782049"/>
              <a:gd name="connsiteX28" fmla="*/ 535381 w 2497531"/>
              <a:gd name="connsiteY28" fmla="*/ 434386 h 782049"/>
              <a:gd name="connsiteX29" fmla="*/ 549669 w 2497531"/>
              <a:gd name="connsiteY29" fmla="*/ 443911 h 782049"/>
              <a:gd name="connsiteX30" fmla="*/ 597294 w 2497531"/>
              <a:gd name="connsiteY30" fmla="*/ 458199 h 782049"/>
              <a:gd name="connsiteX31" fmla="*/ 611581 w 2497531"/>
              <a:gd name="connsiteY31" fmla="*/ 467724 h 782049"/>
              <a:gd name="connsiteX32" fmla="*/ 630631 w 2497531"/>
              <a:gd name="connsiteY32" fmla="*/ 472486 h 782049"/>
              <a:gd name="connsiteX33" fmla="*/ 644919 w 2497531"/>
              <a:gd name="connsiteY33" fmla="*/ 477249 h 782049"/>
              <a:gd name="connsiteX34" fmla="*/ 663969 w 2497531"/>
              <a:gd name="connsiteY34" fmla="*/ 486774 h 782049"/>
              <a:gd name="connsiteX35" fmla="*/ 697306 w 2497531"/>
              <a:gd name="connsiteY35" fmla="*/ 505824 h 782049"/>
              <a:gd name="connsiteX36" fmla="*/ 711594 w 2497531"/>
              <a:gd name="connsiteY36" fmla="*/ 510586 h 782049"/>
              <a:gd name="connsiteX37" fmla="*/ 749694 w 2497531"/>
              <a:gd name="connsiteY37" fmla="*/ 529636 h 782049"/>
              <a:gd name="connsiteX38" fmla="*/ 763981 w 2497531"/>
              <a:gd name="connsiteY38" fmla="*/ 534399 h 782049"/>
              <a:gd name="connsiteX39" fmla="*/ 792556 w 2497531"/>
              <a:gd name="connsiteY39" fmla="*/ 548686 h 782049"/>
              <a:gd name="connsiteX40" fmla="*/ 835419 w 2497531"/>
              <a:gd name="connsiteY40" fmla="*/ 553449 h 782049"/>
              <a:gd name="connsiteX41" fmla="*/ 868756 w 2497531"/>
              <a:gd name="connsiteY41" fmla="*/ 567736 h 782049"/>
              <a:gd name="connsiteX42" fmla="*/ 883044 w 2497531"/>
              <a:gd name="connsiteY42" fmla="*/ 577261 h 782049"/>
              <a:gd name="connsiteX43" fmla="*/ 897331 w 2497531"/>
              <a:gd name="connsiteY43" fmla="*/ 582024 h 782049"/>
              <a:gd name="connsiteX44" fmla="*/ 930669 w 2497531"/>
              <a:gd name="connsiteY44" fmla="*/ 596311 h 782049"/>
              <a:gd name="connsiteX45" fmla="*/ 944956 w 2497531"/>
              <a:gd name="connsiteY45" fmla="*/ 605836 h 782049"/>
              <a:gd name="connsiteX46" fmla="*/ 978294 w 2497531"/>
              <a:gd name="connsiteY46" fmla="*/ 620124 h 782049"/>
              <a:gd name="connsiteX47" fmla="*/ 1011631 w 2497531"/>
              <a:gd name="connsiteY47" fmla="*/ 639174 h 782049"/>
              <a:gd name="connsiteX48" fmla="*/ 1054494 w 2497531"/>
              <a:gd name="connsiteY48" fmla="*/ 653461 h 782049"/>
              <a:gd name="connsiteX49" fmla="*/ 1068781 w 2497531"/>
              <a:gd name="connsiteY49" fmla="*/ 658224 h 782049"/>
              <a:gd name="connsiteX50" fmla="*/ 1083069 w 2497531"/>
              <a:gd name="connsiteY50" fmla="*/ 667749 h 782049"/>
              <a:gd name="connsiteX51" fmla="*/ 1125931 w 2497531"/>
              <a:gd name="connsiteY51" fmla="*/ 677274 h 782049"/>
              <a:gd name="connsiteX52" fmla="*/ 1206894 w 2497531"/>
              <a:gd name="connsiteY52" fmla="*/ 691561 h 782049"/>
              <a:gd name="connsiteX53" fmla="*/ 1235469 w 2497531"/>
              <a:gd name="connsiteY53" fmla="*/ 701086 h 782049"/>
              <a:gd name="connsiteX54" fmla="*/ 1249756 w 2497531"/>
              <a:gd name="connsiteY54" fmla="*/ 705849 h 782049"/>
              <a:gd name="connsiteX55" fmla="*/ 1278331 w 2497531"/>
              <a:gd name="connsiteY55" fmla="*/ 710611 h 782049"/>
              <a:gd name="connsiteX56" fmla="*/ 1283094 w 2497531"/>
              <a:gd name="connsiteY56" fmla="*/ 724899 h 782049"/>
              <a:gd name="connsiteX57" fmla="*/ 1321194 w 2497531"/>
              <a:gd name="connsiteY57" fmla="*/ 739186 h 782049"/>
              <a:gd name="connsiteX58" fmla="*/ 1335481 w 2497531"/>
              <a:gd name="connsiteY58" fmla="*/ 748711 h 782049"/>
              <a:gd name="connsiteX59" fmla="*/ 1345006 w 2497531"/>
              <a:gd name="connsiteY59" fmla="*/ 762999 h 782049"/>
              <a:gd name="connsiteX60" fmla="*/ 1406919 w 2497531"/>
              <a:gd name="connsiteY60" fmla="*/ 767761 h 782049"/>
              <a:gd name="connsiteX61" fmla="*/ 1535506 w 2497531"/>
              <a:gd name="connsiteY61" fmla="*/ 774004 h 782049"/>
              <a:gd name="connsiteX62" fmla="*/ 1930794 w 2497531"/>
              <a:gd name="connsiteY62" fmla="*/ 777286 h 782049"/>
              <a:gd name="connsiteX63" fmla="*/ 2149869 w 2497531"/>
              <a:gd name="connsiteY63" fmla="*/ 782049 h 782049"/>
              <a:gd name="connsiteX64" fmla="*/ 2497531 w 2497531"/>
              <a:gd name="connsiteY64" fmla="*/ 772524 h 782049"/>
              <a:gd name="connsiteX65" fmla="*/ 2497531 w 2497531"/>
              <a:gd name="connsiteY65" fmla="*/ 772524 h 782049"/>
              <a:gd name="connsiteX66" fmla="*/ 2478481 w 2497531"/>
              <a:gd name="connsiteY66" fmla="*/ 758236 h 782049"/>
              <a:gd name="connsiteX67" fmla="*/ 2440381 w 2497531"/>
              <a:gd name="connsiteY67" fmla="*/ 734424 h 782049"/>
              <a:gd name="connsiteX68" fmla="*/ 2426094 w 2497531"/>
              <a:gd name="connsiteY68" fmla="*/ 720136 h 782049"/>
              <a:gd name="connsiteX69" fmla="*/ 2402281 w 2497531"/>
              <a:gd name="connsiteY69" fmla="*/ 691561 h 782049"/>
              <a:gd name="connsiteX70" fmla="*/ 2387994 w 2497531"/>
              <a:gd name="connsiteY70" fmla="*/ 682036 h 782049"/>
              <a:gd name="connsiteX71" fmla="*/ 2373706 w 2497531"/>
              <a:gd name="connsiteY71" fmla="*/ 667749 h 782049"/>
              <a:gd name="connsiteX72" fmla="*/ 2359419 w 2497531"/>
              <a:gd name="connsiteY72" fmla="*/ 658224 h 782049"/>
              <a:gd name="connsiteX73" fmla="*/ 2340369 w 2497531"/>
              <a:gd name="connsiteY73" fmla="*/ 643936 h 782049"/>
              <a:gd name="connsiteX74" fmla="*/ 2311794 w 2497531"/>
              <a:gd name="connsiteY74" fmla="*/ 624886 h 782049"/>
              <a:gd name="connsiteX75" fmla="*/ 2297506 w 2497531"/>
              <a:gd name="connsiteY75" fmla="*/ 615361 h 782049"/>
              <a:gd name="connsiteX76" fmla="*/ 2283219 w 2497531"/>
              <a:gd name="connsiteY76" fmla="*/ 601074 h 782049"/>
              <a:gd name="connsiteX77" fmla="*/ 2268931 w 2497531"/>
              <a:gd name="connsiteY77" fmla="*/ 596311 h 782049"/>
              <a:gd name="connsiteX78" fmla="*/ 2230831 w 2497531"/>
              <a:gd name="connsiteY78" fmla="*/ 577261 h 782049"/>
              <a:gd name="connsiteX79" fmla="*/ 2187969 w 2497531"/>
              <a:gd name="connsiteY79" fmla="*/ 553449 h 782049"/>
              <a:gd name="connsiteX80" fmla="*/ 2173681 w 2497531"/>
              <a:gd name="connsiteY80" fmla="*/ 543924 h 782049"/>
              <a:gd name="connsiteX81" fmla="*/ 2145106 w 2497531"/>
              <a:gd name="connsiteY81" fmla="*/ 534399 h 782049"/>
              <a:gd name="connsiteX82" fmla="*/ 2130819 w 2497531"/>
              <a:gd name="connsiteY82" fmla="*/ 529636 h 782049"/>
              <a:gd name="connsiteX83" fmla="*/ 2107006 w 2497531"/>
              <a:gd name="connsiteY83" fmla="*/ 524874 h 782049"/>
              <a:gd name="connsiteX84" fmla="*/ 2092719 w 2497531"/>
              <a:gd name="connsiteY84" fmla="*/ 520111 h 782049"/>
              <a:gd name="connsiteX85" fmla="*/ 2054619 w 2497531"/>
              <a:gd name="connsiteY85" fmla="*/ 515349 h 782049"/>
              <a:gd name="connsiteX86" fmla="*/ 2040331 w 2497531"/>
              <a:gd name="connsiteY86" fmla="*/ 510586 h 782049"/>
              <a:gd name="connsiteX87" fmla="*/ 2026044 w 2497531"/>
              <a:gd name="connsiteY87" fmla="*/ 501061 h 782049"/>
              <a:gd name="connsiteX88" fmla="*/ 2006994 w 2497531"/>
              <a:gd name="connsiteY88" fmla="*/ 496299 h 782049"/>
              <a:gd name="connsiteX89" fmla="*/ 1992706 w 2497531"/>
              <a:gd name="connsiteY89" fmla="*/ 491536 h 782049"/>
              <a:gd name="connsiteX90" fmla="*/ 1954606 w 2497531"/>
              <a:gd name="connsiteY90" fmla="*/ 472486 h 782049"/>
              <a:gd name="connsiteX91" fmla="*/ 1940319 w 2497531"/>
              <a:gd name="connsiteY91" fmla="*/ 462961 h 782049"/>
              <a:gd name="connsiteX92" fmla="*/ 1911744 w 2497531"/>
              <a:gd name="connsiteY92" fmla="*/ 453436 h 782049"/>
              <a:gd name="connsiteX93" fmla="*/ 1883169 w 2497531"/>
              <a:gd name="connsiteY93" fmla="*/ 434386 h 782049"/>
              <a:gd name="connsiteX94" fmla="*/ 1849831 w 2497531"/>
              <a:gd name="connsiteY94" fmla="*/ 410574 h 782049"/>
              <a:gd name="connsiteX95" fmla="*/ 1830781 w 2497531"/>
              <a:gd name="connsiteY95" fmla="*/ 405811 h 782049"/>
              <a:gd name="connsiteX96" fmla="*/ 1816494 w 2497531"/>
              <a:gd name="connsiteY96" fmla="*/ 396286 h 782049"/>
              <a:gd name="connsiteX97" fmla="*/ 1802206 w 2497531"/>
              <a:gd name="connsiteY97" fmla="*/ 391524 h 782049"/>
              <a:gd name="connsiteX98" fmla="*/ 1773631 w 2497531"/>
              <a:gd name="connsiteY98" fmla="*/ 372474 h 782049"/>
              <a:gd name="connsiteX99" fmla="*/ 1749819 w 2497531"/>
              <a:gd name="connsiteY99" fmla="*/ 362949 h 782049"/>
              <a:gd name="connsiteX100" fmla="*/ 1730769 w 2497531"/>
              <a:gd name="connsiteY100" fmla="*/ 353424 h 782049"/>
              <a:gd name="connsiteX101" fmla="*/ 1711719 w 2497531"/>
              <a:gd name="connsiteY101" fmla="*/ 348661 h 782049"/>
              <a:gd name="connsiteX102" fmla="*/ 1659331 w 2497531"/>
              <a:gd name="connsiteY102" fmla="*/ 329611 h 782049"/>
              <a:gd name="connsiteX103" fmla="*/ 1630756 w 2497531"/>
              <a:gd name="connsiteY103" fmla="*/ 320086 h 782049"/>
              <a:gd name="connsiteX104" fmla="*/ 1616469 w 2497531"/>
              <a:gd name="connsiteY104" fmla="*/ 315324 h 782049"/>
              <a:gd name="connsiteX105" fmla="*/ 1602181 w 2497531"/>
              <a:gd name="connsiteY105" fmla="*/ 305799 h 782049"/>
              <a:gd name="connsiteX106" fmla="*/ 1573606 w 2497531"/>
              <a:gd name="connsiteY106" fmla="*/ 281986 h 782049"/>
              <a:gd name="connsiteX107" fmla="*/ 1564081 w 2497531"/>
              <a:gd name="connsiteY107" fmla="*/ 267699 h 782049"/>
              <a:gd name="connsiteX108" fmla="*/ 1530744 w 2497531"/>
              <a:gd name="connsiteY108" fmla="*/ 248649 h 782049"/>
              <a:gd name="connsiteX109" fmla="*/ 1502169 w 2497531"/>
              <a:gd name="connsiteY109" fmla="*/ 239124 h 782049"/>
              <a:gd name="connsiteX110" fmla="*/ 1459306 w 2497531"/>
              <a:gd name="connsiteY110" fmla="*/ 210549 h 782049"/>
              <a:gd name="connsiteX111" fmla="*/ 1445019 w 2497531"/>
              <a:gd name="connsiteY111" fmla="*/ 201024 h 782049"/>
              <a:gd name="connsiteX112" fmla="*/ 1416444 w 2497531"/>
              <a:gd name="connsiteY112" fmla="*/ 177211 h 782049"/>
              <a:gd name="connsiteX113" fmla="*/ 1402156 w 2497531"/>
              <a:gd name="connsiteY113" fmla="*/ 172449 h 782049"/>
              <a:gd name="connsiteX114" fmla="*/ 1387869 w 2497531"/>
              <a:gd name="connsiteY114" fmla="*/ 162924 h 782049"/>
              <a:gd name="connsiteX115" fmla="*/ 1373581 w 2497531"/>
              <a:gd name="connsiteY115" fmla="*/ 158161 h 782049"/>
              <a:gd name="connsiteX116" fmla="*/ 1330719 w 2497531"/>
              <a:gd name="connsiteY116" fmla="*/ 134349 h 782049"/>
              <a:gd name="connsiteX117" fmla="*/ 1302144 w 2497531"/>
              <a:gd name="connsiteY117" fmla="*/ 115299 h 782049"/>
              <a:gd name="connsiteX118" fmla="*/ 1287856 w 2497531"/>
              <a:gd name="connsiteY118" fmla="*/ 110536 h 782049"/>
              <a:gd name="connsiteX119" fmla="*/ 1259281 w 2497531"/>
              <a:gd name="connsiteY119" fmla="*/ 96249 h 782049"/>
              <a:gd name="connsiteX120" fmla="*/ 1230706 w 2497531"/>
              <a:gd name="connsiteY120" fmla="*/ 81961 h 782049"/>
              <a:gd name="connsiteX121" fmla="*/ 1202131 w 2497531"/>
              <a:gd name="connsiteY121" fmla="*/ 67674 h 782049"/>
              <a:gd name="connsiteX122" fmla="*/ 1116406 w 2497531"/>
              <a:gd name="connsiteY122" fmla="*/ 77199 h 782049"/>
              <a:gd name="connsiteX123" fmla="*/ 1102119 w 2497531"/>
              <a:gd name="connsiteY123" fmla="*/ 86724 h 782049"/>
              <a:gd name="connsiteX124" fmla="*/ 459181 w 2497531"/>
              <a:gd name="connsiteY124" fmla="*/ 81961 h 782049"/>
              <a:gd name="connsiteX125" fmla="*/ 402031 w 2497531"/>
              <a:gd name="connsiteY125" fmla="*/ 53386 h 782049"/>
              <a:gd name="connsiteX126" fmla="*/ 387744 w 2497531"/>
              <a:gd name="connsiteY126" fmla="*/ 48624 h 782049"/>
              <a:gd name="connsiteX127" fmla="*/ 330594 w 2497531"/>
              <a:gd name="connsiteY127" fmla="*/ 39099 h 782049"/>
              <a:gd name="connsiteX128" fmla="*/ 268681 w 2497531"/>
              <a:gd name="connsiteY128" fmla="*/ 29574 h 782049"/>
              <a:gd name="connsiteX129" fmla="*/ 202006 w 2497531"/>
              <a:gd name="connsiteY129" fmla="*/ 24811 h 782049"/>
              <a:gd name="connsiteX130" fmla="*/ 178194 w 2497531"/>
              <a:gd name="connsiteY130" fmla="*/ 20049 h 782049"/>
              <a:gd name="connsiteX131" fmla="*/ 140094 w 2497531"/>
              <a:gd name="connsiteY131" fmla="*/ 10524 h 782049"/>
              <a:gd name="connsiteX132" fmla="*/ 78181 w 2497531"/>
              <a:gd name="connsiteY132" fmla="*/ 10524 h 782049"/>
              <a:gd name="connsiteX0" fmla="*/ 78181 w 2497531"/>
              <a:gd name="connsiteY0" fmla="*/ 10524 h 782049"/>
              <a:gd name="connsiteX1" fmla="*/ 1981 w 2497531"/>
              <a:gd name="connsiteY1" fmla="*/ 5761 h 782049"/>
              <a:gd name="connsiteX2" fmla="*/ 6744 w 2497531"/>
              <a:gd name="connsiteY2" fmla="*/ 58149 h 782049"/>
              <a:gd name="connsiteX3" fmla="*/ 25794 w 2497531"/>
              <a:gd name="connsiteY3" fmla="*/ 62911 h 782049"/>
              <a:gd name="connsiteX4" fmla="*/ 30556 w 2497531"/>
              <a:gd name="connsiteY4" fmla="*/ 91486 h 782049"/>
              <a:gd name="connsiteX5" fmla="*/ 44844 w 2497531"/>
              <a:gd name="connsiteY5" fmla="*/ 105774 h 782049"/>
              <a:gd name="connsiteX6" fmla="*/ 73419 w 2497531"/>
              <a:gd name="connsiteY6" fmla="*/ 115299 h 782049"/>
              <a:gd name="connsiteX7" fmla="*/ 82944 w 2497531"/>
              <a:gd name="connsiteY7" fmla="*/ 129586 h 782049"/>
              <a:gd name="connsiteX8" fmla="*/ 97231 w 2497531"/>
              <a:gd name="connsiteY8" fmla="*/ 158161 h 782049"/>
              <a:gd name="connsiteX9" fmla="*/ 111519 w 2497531"/>
              <a:gd name="connsiteY9" fmla="*/ 167686 h 782049"/>
              <a:gd name="connsiteX10" fmla="*/ 140094 w 2497531"/>
              <a:gd name="connsiteY10" fmla="*/ 191499 h 782049"/>
              <a:gd name="connsiteX11" fmla="*/ 154381 w 2497531"/>
              <a:gd name="connsiteY11" fmla="*/ 201024 h 782049"/>
              <a:gd name="connsiteX12" fmla="*/ 178194 w 2497531"/>
              <a:gd name="connsiteY12" fmla="*/ 205786 h 782049"/>
              <a:gd name="connsiteX13" fmla="*/ 197244 w 2497531"/>
              <a:gd name="connsiteY13" fmla="*/ 215311 h 782049"/>
              <a:gd name="connsiteX14" fmla="*/ 221056 w 2497531"/>
              <a:gd name="connsiteY14" fmla="*/ 229599 h 782049"/>
              <a:gd name="connsiteX15" fmla="*/ 235344 w 2497531"/>
              <a:gd name="connsiteY15" fmla="*/ 234361 h 782049"/>
              <a:gd name="connsiteX16" fmla="*/ 254394 w 2497531"/>
              <a:gd name="connsiteY16" fmla="*/ 243886 h 782049"/>
              <a:gd name="connsiteX17" fmla="*/ 278206 w 2497531"/>
              <a:gd name="connsiteY17" fmla="*/ 248649 h 782049"/>
              <a:gd name="connsiteX18" fmla="*/ 335356 w 2497531"/>
              <a:gd name="connsiteY18" fmla="*/ 262936 h 782049"/>
              <a:gd name="connsiteX19" fmla="*/ 344881 w 2497531"/>
              <a:gd name="connsiteY19" fmla="*/ 277224 h 782049"/>
              <a:gd name="connsiteX20" fmla="*/ 387744 w 2497531"/>
              <a:gd name="connsiteY20" fmla="*/ 320086 h 782049"/>
              <a:gd name="connsiteX21" fmla="*/ 402031 w 2497531"/>
              <a:gd name="connsiteY21" fmla="*/ 334374 h 782049"/>
              <a:gd name="connsiteX22" fmla="*/ 416319 w 2497531"/>
              <a:gd name="connsiteY22" fmla="*/ 353424 h 782049"/>
              <a:gd name="connsiteX23" fmla="*/ 425844 w 2497531"/>
              <a:gd name="connsiteY23" fmla="*/ 367711 h 782049"/>
              <a:gd name="connsiteX24" fmla="*/ 440131 w 2497531"/>
              <a:gd name="connsiteY24" fmla="*/ 372474 h 782049"/>
              <a:gd name="connsiteX25" fmla="*/ 463944 w 2497531"/>
              <a:gd name="connsiteY25" fmla="*/ 391524 h 782049"/>
              <a:gd name="connsiteX26" fmla="*/ 478231 w 2497531"/>
              <a:gd name="connsiteY26" fmla="*/ 405811 h 782049"/>
              <a:gd name="connsiteX27" fmla="*/ 506806 w 2497531"/>
              <a:gd name="connsiteY27" fmla="*/ 415336 h 782049"/>
              <a:gd name="connsiteX28" fmla="*/ 535381 w 2497531"/>
              <a:gd name="connsiteY28" fmla="*/ 434386 h 782049"/>
              <a:gd name="connsiteX29" fmla="*/ 549669 w 2497531"/>
              <a:gd name="connsiteY29" fmla="*/ 443911 h 782049"/>
              <a:gd name="connsiteX30" fmla="*/ 597294 w 2497531"/>
              <a:gd name="connsiteY30" fmla="*/ 458199 h 782049"/>
              <a:gd name="connsiteX31" fmla="*/ 611581 w 2497531"/>
              <a:gd name="connsiteY31" fmla="*/ 467724 h 782049"/>
              <a:gd name="connsiteX32" fmla="*/ 630631 w 2497531"/>
              <a:gd name="connsiteY32" fmla="*/ 472486 h 782049"/>
              <a:gd name="connsiteX33" fmla="*/ 644919 w 2497531"/>
              <a:gd name="connsiteY33" fmla="*/ 477249 h 782049"/>
              <a:gd name="connsiteX34" fmla="*/ 663969 w 2497531"/>
              <a:gd name="connsiteY34" fmla="*/ 486774 h 782049"/>
              <a:gd name="connsiteX35" fmla="*/ 697306 w 2497531"/>
              <a:gd name="connsiteY35" fmla="*/ 505824 h 782049"/>
              <a:gd name="connsiteX36" fmla="*/ 711594 w 2497531"/>
              <a:gd name="connsiteY36" fmla="*/ 510586 h 782049"/>
              <a:gd name="connsiteX37" fmla="*/ 749694 w 2497531"/>
              <a:gd name="connsiteY37" fmla="*/ 529636 h 782049"/>
              <a:gd name="connsiteX38" fmla="*/ 763981 w 2497531"/>
              <a:gd name="connsiteY38" fmla="*/ 534399 h 782049"/>
              <a:gd name="connsiteX39" fmla="*/ 792556 w 2497531"/>
              <a:gd name="connsiteY39" fmla="*/ 548686 h 782049"/>
              <a:gd name="connsiteX40" fmla="*/ 835419 w 2497531"/>
              <a:gd name="connsiteY40" fmla="*/ 553449 h 782049"/>
              <a:gd name="connsiteX41" fmla="*/ 868756 w 2497531"/>
              <a:gd name="connsiteY41" fmla="*/ 567736 h 782049"/>
              <a:gd name="connsiteX42" fmla="*/ 883044 w 2497531"/>
              <a:gd name="connsiteY42" fmla="*/ 577261 h 782049"/>
              <a:gd name="connsiteX43" fmla="*/ 897331 w 2497531"/>
              <a:gd name="connsiteY43" fmla="*/ 582024 h 782049"/>
              <a:gd name="connsiteX44" fmla="*/ 930669 w 2497531"/>
              <a:gd name="connsiteY44" fmla="*/ 596311 h 782049"/>
              <a:gd name="connsiteX45" fmla="*/ 944956 w 2497531"/>
              <a:gd name="connsiteY45" fmla="*/ 605836 h 782049"/>
              <a:gd name="connsiteX46" fmla="*/ 978294 w 2497531"/>
              <a:gd name="connsiteY46" fmla="*/ 620124 h 782049"/>
              <a:gd name="connsiteX47" fmla="*/ 1011631 w 2497531"/>
              <a:gd name="connsiteY47" fmla="*/ 639174 h 782049"/>
              <a:gd name="connsiteX48" fmla="*/ 1054494 w 2497531"/>
              <a:gd name="connsiteY48" fmla="*/ 653461 h 782049"/>
              <a:gd name="connsiteX49" fmla="*/ 1068781 w 2497531"/>
              <a:gd name="connsiteY49" fmla="*/ 658224 h 782049"/>
              <a:gd name="connsiteX50" fmla="*/ 1083069 w 2497531"/>
              <a:gd name="connsiteY50" fmla="*/ 667749 h 782049"/>
              <a:gd name="connsiteX51" fmla="*/ 1125931 w 2497531"/>
              <a:gd name="connsiteY51" fmla="*/ 677274 h 782049"/>
              <a:gd name="connsiteX52" fmla="*/ 1206894 w 2497531"/>
              <a:gd name="connsiteY52" fmla="*/ 691561 h 782049"/>
              <a:gd name="connsiteX53" fmla="*/ 1235469 w 2497531"/>
              <a:gd name="connsiteY53" fmla="*/ 701086 h 782049"/>
              <a:gd name="connsiteX54" fmla="*/ 1249756 w 2497531"/>
              <a:gd name="connsiteY54" fmla="*/ 705849 h 782049"/>
              <a:gd name="connsiteX55" fmla="*/ 1256900 w 2497531"/>
              <a:gd name="connsiteY55" fmla="*/ 717755 h 782049"/>
              <a:gd name="connsiteX56" fmla="*/ 1283094 w 2497531"/>
              <a:gd name="connsiteY56" fmla="*/ 724899 h 782049"/>
              <a:gd name="connsiteX57" fmla="*/ 1321194 w 2497531"/>
              <a:gd name="connsiteY57" fmla="*/ 739186 h 782049"/>
              <a:gd name="connsiteX58" fmla="*/ 1335481 w 2497531"/>
              <a:gd name="connsiteY58" fmla="*/ 748711 h 782049"/>
              <a:gd name="connsiteX59" fmla="*/ 1345006 w 2497531"/>
              <a:gd name="connsiteY59" fmla="*/ 762999 h 782049"/>
              <a:gd name="connsiteX60" fmla="*/ 1406919 w 2497531"/>
              <a:gd name="connsiteY60" fmla="*/ 767761 h 782049"/>
              <a:gd name="connsiteX61" fmla="*/ 1535506 w 2497531"/>
              <a:gd name="connsiteY61" fmla="*/ 774004 h 782049"/>
              <a:gd name="connsiteX62" fmla="*/ 1930794 w 2497531"/>
              <a:gd name="connsiteY62" fmla="*/ 777286 h 782049"/>
              <a:gd name="connsiteX63" fmla="*/ 2149869 w 2497531"/>
              <a:gd name="connsiteY63" fmla="*/ 782049 h 782049"/>
              <a:gd name="connsiteX64" fmla="*/ 2497531 w 2497531"/>
              <a:gd name="connsiteY64" fmla="*/ 772524 h 782049"/>
              <a:gd name="connsiteX65" fmla="*/ 2497531 w 2497531"/>
              <a:gd name="connsiteY65" fmla="*/ 772524 h 782049"/>
              <a:gd name="connsiteX66" fmla="*/ 2478481 w 2497531"/>
              <a:gd name="connsiteY66" fmla="*/ 758236 h 782049"/>
              <a:gd name="connsiteX67" fmla="*/ 2440381 w 2497531"/>
              <a:gd name="connsiteY67" fmla="*/ 734424 h 782049"/>
              <a:gd name="connsiteX68" fmla="*/ 2426094 w 2497531"/>
              <a:gd name="connsiteY68" fmla="*/ 720136 h 782049"/>
              <a:gd name="connsiteX69" fmla="*/ 2402281 w 2497531"/>
              <a:gd name="connsiteY69" fmla="*/ 691561 h 782049"/>
              <a:gd name="connsiteX70" fmla="*/ 2387994 w 2497531"/>
              <a:gd name="connsiteY70" fmla="*/ 682036 h 782049"/>
              <a:gd name="connsiteX71" fmla="*/ 2373706 w 2497531"/>
              <a:gd name="connsiteY71" fmla="*/ 667749 h 782049"/>
              <a:gd name="connsiteX72" fmla="*/ 2359419 w 2497531"/>
              <a:gd name="connsiteY72" fmla="*/ 658224 h 782049"/>
              <a:gd name="connsiteX73" fmla="*/ 2340369 w 2497531"/>
              <a:gd name="connsiteY73" fmla="*/ 643936 h 782049"/>
              <a:gd name="connsiteX74" fmla="*/ 2311794 w 2497531"/>
              <a:gd name="connsiteY74" fmla="*/ 624886 h 782049"/>
              <a:gd name="connsiteX75" fmla="*/ 2297506 w 2497531"/>
              <a:gd name="connsiteY75" fmla="*/ 615361 h 782049"/>
              <a:gd name="connsiteX76" fmla="*/ 2283219 w 2497531"/>
              <a:gd name="connsiteY76" fmla="*/ 601074 h 782049"/>
              <a:gd name="connsiteX77" fmla="*/ 2268931 w 2497531"/>
              <a:gd name="connsiteY77" fmla="*/ 596311 h 782049"/>
              <a:gd name="connsiteX78" fmla="*/ 2230831 w 2497531"/>
              <a:gd name="connsiteY78" fmla="*/ 577261 h 782049"/>
              <a:gd name="connsiteX79" fmla="*/ 2187969 w 2497531"/>
              <a:gd name="connsiteY79" fmla="*/ 553449 h 782049"/>
              <a:gd name="connsiteX80" fmla="*/ 2173681 w 2497531"/>
              <a:gd name="connsiteY80" fmla="*/ 543924 h 782049"/>
              <a:gd name="connsiteX81" fmla="*/ 2145106 w 2497531"/>
              <a:gd name="connsiteY81" fmla="*/ 534399 h 782049"/>
              <a:gd name="connsiteX82" fmla="*/ 2130819 w 2497531"/>
              <a:gd name="connsiteY82" fmla="*/ 529636 h 782049"/>
              <a:gd name="connsiteX83" fmla="*/ 2107006 w 2497531"/>
              <a:gd name="connsiteY83" fmla="*/ 524874 h 782049"/>
              <a:gd name="connsiteX84" fmla="*/ 2092719 w 2497531"/>
              <a:gd name="connsiteY84" fmla="*/ 520111 h 782049"/>
              <a:gd name="connsiteX85" fmla="*/ 2054619 w 2497531"/>
              <a:gd name="connsiteY85" fmla="*/ 515349 h 782049"/>
              <a:gd name="connsiteX86" fmla="*/ 2040331 w 2497531"/>
              <a:gd name="connsiteY86" fmla="*/ 510586 h 782049"/>
              <a:gd name="connsiteX87" fmla="*/ 2026044 w 2497531"/>
              <a:gd name="connsiteY87" fmla="*/ 501061 h 782049"/>
              <a:gd name="connsiteX88" fmla="*/ 2006994 w 2497531"/>
              <a:gd name="connsiteY88" fmla="*/ 496299 h 782049"/>
              <a:gd name="connsiteX89" fmla="*/ 1992706 w 2497531"/>
              <a:gd name="connsiteY89" fmla="*/ 491536 h 782049"/>
              <a:gd name="connsiteX90" fmla="*/ 1954606 w 2497531"/>
              <a:gd name="connsiteY90" fmla="*/ 472486 h 782049"/>
              <a:gd name="connsiteX91" fmla="*/ 1940319 w 2497531"/>
              <a:gd name="connsiteY91" fmla="*/ 462961 h 782049"/>
              <a:gd name="connsiteX92" fmla="*/ 1911744 w 2497531"/>
              <a:gd name="connsiteY92" fmla="*/ 453436 h 782049"/>
              <a:gd name="connsiteX93" fmla="*/ 1883169 w 2497531"/>
              <a:gd name="connsiteY93" fmla="*/ 434386 h 782049"/>
              <a:gd name="connsiteX94" fmla="*/ 1849831 w 2497531"/>
              <a:gd name="connsiteY94" fmla="*/ 410574 h 782049"/>
              <a:gd name="connsiteX95" fmla="*/ 1830781 w 2497531"/>
              <a:gd name="connsiteY95" fmla="*/ 405811 h 782049"/>
              <a:gd name="connsiteX96" fmla="*/ 1816494 w 2497531"/>
              <a:gd name="connsiteY96" fmla="*/ 396286 h 782049"/>
              <a:gd name="connsiteX97" fmla="*/ 1802206 w 2497531"/>
              <a:gd name="connsiteY97" fmla="*/ 391524 h 782049"/>
              <a:gd name="connsiteX98" fmla="*/ 1773631 w 2497531"/>
              <a:gd name="connsiteY98" fmla="*/ 372474 h 782049"/>
              <a:gd name="connsiteX99" fmla="*/ 1749819 w 2497531"/>
              <a:gd name="connsiteY99" fmla="*/ 362949 h 782049"/>
              <a:gd name="connsiteX100" fmla="*/ 1730769 w 2497531"/>
              <a:gd name="connsiteY100" fmla="*/ 353424 h 782049"/>
              <a:gd name="connsiteX101" fmla="*/ 1711719 w 2497531"/>
              <a:gd name="connsiteY101" fmla="*/ 348661 h 782049"/>
              <a:gd name="connsiteX102" fmla="*/ 1659331 w 2497531"/>
              <a:gd name="connsiteY102" fmla="*/ 329611 h 782049"/>
              <a:gd name="connsiteX103" fmla="*/ 1630756 w 2497531"/>
              <a:gd name="connsiteY103" fmla="*/ 320086 h 782049"/>
              <a:gd name="connsiteX104" fmla="*/ 1616469 w 2497531"/>
              <a:gd name="connsiteY104" fmla="*/ 315324 h 782049"/>
              <a:gd name="connsiteX105" fmla="*/ 1602181 w 2497531"/>
              <a:gd name="connsiteY105" fmla="*/ 305799 h 782049"/>
              <a:gd name="connsiteX106" fmla="*/ 1573606 w 2497531"/>
              <a:gd name="connsiteY106" fmla="*/ 281986 h 782049"/>
              <a:gd name="connsiteX107" fmla="*/ 1564081 w 2497531"/>
              <a:gd name="connsiteY107" fmla="*/ 267699 h 782049"/>
              <a:gd name="connsiteX108" fmla="*/ 1530744 w 2497531"/>
              <a:gd name="connsiteY108" fmla="*/ 248649 h 782049"/>
              <a:gd name="connsiteX109" fmla="*/ 1502169 w 2497531"/>
              <a:gd name="connsiteY109" fmla="*/ 239124 h 782049"/>
              <a:gd name="connsiteX110" fmla="*/ 1459306 w 2497531"/>
              <a:gd name="connsiteY110" fmla="*/ 210549 h 782049"/>
              <a:gd name="connsiteX111" fmla="*/ 1445019 w 2497531"/>
              <a:gd name="connsiteY111" fmla="*/ 201024 h 782049"/>
              <a:gd name="connsiteX112" fmla="*/ 1416444 w 2497531"/>
              <a:gd name="connsiteY112" fmla="*/ 177211 h 782049"/>
              <a:gd name="connsiteX113" fmla="*/ 1402156 w 2497531"/>
              <a:gd name="connsiteY113" fmla="*/ 172449 h 782049"/>
              <a:gd name="connsiteX114" fmla="*/ 1387869 w 2497531"/>
              <a:gd name="connsiteY114" fmla="*/ 162924 h 782049"/>
              <a:gd name="connsiteX115" fmla="*/ 1373581 w 2497531"/>
              <a:gd name="connsiteY115" fmla="*/ 158161 h 782049"/>
              <a:gd name="connsiteX116" fmla="*/ 1330719 w 2497531"/>
              <a:gd name="connsiteY116" fmla="*/ 134349 h 782049"/>
              <a:gd name="connsiteX117" fmla="*/ 1302144 w 2497531"/>
              <a:gd name="connsiteY117" fmla="*/ 115299 h 782049"/>
              <a:gd name="connsiteX118" fmla="*/ 1287856 w 2497531"/>
              <a:gd name="connsiteY118" fmla="*/ 110536 h 782049"/>
              <a:gd name="connsiteX119" fmla="*/ 1259281 w 2497531"/>
              <a:gd name="connsiteY119" fmla="*/ 96249 h 782049"/>
              <a:gd name="connsiteX120" fmla="*/ 1230706 w 2497531"/>
              <a:gd name="connsiteY120" fmla="*/ 81961 h 782049"/>
              <a:gd name="connsiteX121" fmla="*/ 1202131 w 2497531"/>
              <a:gd name="connsiteY121" fmla="*/ 67674 h 782049"/>
              <a:gd name="connsiteX122" fmla="*/ 1116406 w 2497531"/>
              <a:gd name="connsiteY122" fmla="*/ 77199 h 782049"/>
              <a:gd name="connsiteX123" fmla="*/ 1102119 w 2497531"/>
              <a:gd name="connsiteY123" fmla="*/ 86724 h 782049"/>
              <a:gd name="connsiteX124" fmla="*/ 459181 w 2497531"/>
              <a:gd name="connsiteY124" fmla="*/ 81961 h 782049"/>
              <a:gd name="connsiteX125" fmla="*/ 402031 w 2497531"/>
              <a:gd name="connsiteY125" fmla="*/ 53386 h 782049"/>
              <a:gd name="connsiteX126" fmla="*/ 387744 w 2497531"/>
              <a:gd name="connsiteY126" fmla="*/ 48624 h 782049"/>
              <a:gd name="connsiteX127" fmla="*/ 330594 w 2497531"/>
              <a:gd name="connsiteY127" fmla="*/ 39099 h 782049"/>
              <a:gd name="connsiteX128" fmla="*/ 268681 w 2497531"/>
              <a:gd name="connsiteY128" fmla="*/ 29574 h 782049"/>
              <a:gd name="connsiteX129" fmla="*/ 202006 w 2497531"/>
              <a:gd name="connsiteY129" fmla="*/ 24811 h 782049"/>
              <a:gd name="connsiteX130" fmla="*/ 178194 w 2497531"/>
              <a:gd name="connsiteY130" fmla="*/ 20049 h 782049"/>
              <a:gd name="connsiteX131" fmla="*/ 140094 w 2497531"/>
              <a:gd name="connsiteY131" fmla="*/ 10524 h 782049"/>
              <a:gd name="connsiteX132" fmla="*/ 78181 w 2497531"/>
              <a:gd name="connsiteY132" fmla="*/ 10524 h 782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2497531" h="782049">
                <a:moveTo>
                  <a:pt x="78181" y="10524"/>
                </a:moveTo>
                <a:cubicBezTo>
                  <a:pt x="55162" y="9730"/>
                  <a:pt x="59596" y="0"/>
                  <a:pt x="1981" y="5761"/>
                </a:cubicBezTo>
                <a:cubicBezTo>
                  <a:pt x="3569" y="23224"/>
                  <a:pt x="0" y="41963"/>
                  <a:pt x="6744" y="58149"/>
                </a:cubicBezTo>
                <a:cubicBezTo>
                  <a:pt x="9262" y="64191"/>
                  <a:pt x="21990" y="57585"/>
                  <a:pt x="25794" y="62911"/>
                </a:cubicBezTo>
                <a:cubicBezTo>
                  <a:pt x="31407" y="70769"/>
                  <a:pt x="26634" y="82662"/>
                  <a:pt x="30556" y="91486"/>
                </a:cubicBezTo>
                <a:cubicBezTo>
                  <a:pt x="33291" y="97641"/>
                  <a:pt x="38956" y="102503"/>
                  <a:pt x="44844" y="105774"/>
                </a:cubicBezTo>
                <a:cubicBezTo>
                  <a:pt x="53621" y="110650"/>
                  <a:pt x="73419" y="115299"/>
                  <a:pt x="73419" y="115299"/>
                </a:cubicBezTo>
                <a:cubicBezTo>
                  <a:pt x="76594" y="120061"/>
                  <a:pt x="80384" y="124467"/>
                  <a:pt x="82944" y="129586"/>
                </a:cubicBezTo>
                <a:cubicBezTo>
                  <a:pt x="90691" y="145081"/>
                  <a:pt x="83581" y="144511"/>
                  <a:pt x="97231" y="158161"/>
                </a:cubicBezTo>
                <a:cubicBezTo>
                  <a:pt x="101279" y="162208"/>
                  <a:pt x="107001" y="164172"/>
                  <a:pt x="111519" y="167686"/>
                </a:cubicBezTo>
                <a:cubicBezTo>
                  <a:pt x="121306" y="175298"/>
                  <a:pt x="130307" y="183887"/>
                  <a:pt x="140094" y="191499"/>
                </a:cubicBezTo>
                <a:cubicBezTo>
                  <a:pt x="144612" y="195013"/>
                  <a:pt x="149022" y="199014"/>
                  <a:pt x="154381" y="201024"/>
                </a:cubicBezTo>
                <a:cubicBezTo>
                  <a:pt x="161960" y="203866"/>
                  <a:pt x="170256" y="204199"/>
                  <a:pt x="178194" y="205786"/>
                </a:cubicBezTo>
                <a:cubicBezTo>
                  <a:pt x="184544" y="208961"/>
                  <a:pt x="191038" y="211863"/>
                  <a:pt x="197244" y="215311"/>
                </a:cubicBezTo>
                <a:cubicBezTo>
                  <a:pt x="205336" y="219807"/>
                  <a:pt x="212777" y="225459"/>
                  <a:pt x="221056" y="229599"/>
                </a:cubicBezTo>
                <a:cubicBezTo>
                  <a:pt x="225546" y="231844"/>
                  <a:pt x="230730" y="232384"/>
                  <a:pt x="235344" y="234361"/>
                </a:cubicBezTo>
                <a:cubicBezTo>
                  <a:pt x="241870" y="237158"/>
                  <a:pt x="247659" y="241641"/>
                  <a:pt x="254394" y="243886"/>
                </a:cubicBezTo>
                <a:cubicBezTo>
                  <a:pt x="262073" y="246446"/>
                  <a:pt x="270397" y="246519"/>
                  <a:pt x="278206" y="248649"/>
                </a:cubicBezTo>
                <a:cubicBezTo>
                  <a:pt x="337495" y="264819"/>
                  <a:pt x="276148" y="253069"/>
                  <a:pt x="335356" y="262936"/>
                </a:cubicBezTo>
                <a:cubicBezTo>
                  <a:pt x="338531" y="267699"/>
                  <a:pt x="341078" y="272946"/>
                  <a:pt x="344881" y="277224"/>
                </a:cubicBezTo>
                <a:cubicBezTo>
                  <a:pt x="344908" y="277254"/>
                  <a:pt x="380586" y="312928"/>
                  <a:pt x="387744" y="320086"/>
                </a:cubicBezTo>
                <a:cubicBezTo>
                  <a:pt x="392507" y="324849"/>
                  <a:pt x="397990" y="328986"/>
                  <a:pt x="402031" y="334374"/>
                </a:cubicBezTo>
                <a:cubicBezTo>
                  <a:pt x="406794" y="340724"/>
                  <a:pt x="411705" y="346965"/>
                  <a:pt x="416319" y="353424"/>
                </a:cubicBezTo>
                <a:cubicBezTo>
                  <a:pt x="419646" y="358081"/>
                  <a:pt x="421375" y="364135"/>
                  <a:pt x="425844" y="367711"/>
                </a:cubicBezTo>
                <a:cubicBezTo>
                  <a:pt x="429764" y="370847"/>
                  <a:pt x="435369" y="370886"/>
                  <a:pt x="440131" y="372474"/>
                </a:cubicBezTo>
                <a:cubicBezTo>
                  <a:pt x="461433" y="404426"/>
                  <a:pt x="436339" y="373121"/>
                  <a:pt x="463944" y="391524"/>
                </a:cubicBezTo>
                <a:cubicBezTo>
                  <a:pt x="469548" y="395260"/>
                  <a:pt x="472344" y="402540"/>
                  <a:pt x="478231" y="405811"/>
                </a:cubicBezTo>
                <a:cubicBezTo>
                  <a:pt x="487008" y="410687"/>
                  <a:pt x="506806" y="415336"/>
                  <a:pt x="506806" y="415336"/>
                </a:cubicBezTo>
                <a:lnTo>
                  <a:pt x="535381" y="434386"/>
                </a:lnTo>
                <a:cubicBezTo>
                  <a:pt x="540144" y="437561"/>
                  <a:pt x="544116" y="442523"/>
                  <a:pt x="549669" y="443911"/>
                </a:cubicBezTo>
                <a:cubicBezTo>
                  <a:pt x="560316" y="446573"/>
                  <a:pt x="590339" y="453562"/>
                  <a:pt x="597294" y="458199"/>
                </a:cubicBezTo>
                <a:cubicBezTo>
                  <a:pt x="602056" y="461374"/>
                  <a:pt x="606320" y="465469"/>
                  <a:pt x="611581" y="467724"/>
                </a:cubicBezTo>
                <a:cubicBezTo>
                  <a:pt x="617597" y="470302"/>
                  <a:pt x="624337" y="470688"/>
                  <a:pt x="630631" y="472486"/>
                </a:cubicBezTo>
                <a:cubicBezTo>
                  <a:pt x="635458" y="473865"/>
                  <a:pt x="640305" y="475271"/>
                  <a:pt x="644919" y="477249"/>
                </a:cubicBezTo>
                <a:cubicBezTo>
                  <a:pt x="651444" y="480046"/>
                  <a:pt x="657805" y="483252"/>
                  <a:pt x="663969" y="486774"/>
                </a:cubicBezTo>
                <a:cubicBezTo>
                  <a:pt x="687881" y="500438"/>
                  <a:pt x="668524" y="493490"/>
                  <a:pt x="697306" y="505824"/>
                </a:cubicBezTo>
                <a:cubicBezTo>
                  <a:pt x="701920" y="507801"/>
                  <a:pt x="707024" y="508509"/>
                  <a:pt x="711594" y="510586"/>
                </a:cubicBezTo>
                <a:cubicBezTo>
                  <a:pt x="724520" y="516461"/>
                  <a:pt x="736224" y="525145"/>
                  <a:pt x="749694" y="529636"/>
                </a:cubicBezTo>
                <a:cubicBezTo>
                  <a:pt x="754456" y="531224"/>
                  <a:pt x="759491" y="532154"/>
                  <a:pt x="763981" y="534399"/>
                </a:cubicBezTo>
                <a:cubicBezTo>
                  <a:pt x="780436" y="542627"/>
                  <a:pt x="774601" y="545694"/>
                  <a:pt x="792556" y="548686"/>
                </a:cubicBezTo>
                <a:cubicBezTo>
                  <a:pt x="806736" y="551049"/>
                  <a:pt x="821131" y="551861"/>
                  <a:pt x="835419" y="553449"/>
                </a:cubicBezTo>
                <a:cubicBezTo>
                  <a:pt x="851449" y="558792"/>
                  <a:pt x="852277" y="558319"/>
                  <a:pt x="868756" y="567736"/>
                </a:cubicBezTo>
                <a:cubicBezTo>
                  <a:pt x="873726" y="570576"/>
                  <a:pt x="877924" y="574701"/>
                  <a:pt x="883044" y="577261"/>
                </a:cubicBezTo>
                <a:cubicBezTo>
                  <a:pt x="887534" y="579506"/>
                  <a:pt x="892717" y="580046"/>
                  <a:pt x="897331" y="582024"/>
                </a:cubicBezTo>
                <a:cubicBezTo>
                  <a:pt x="938508" y="599672"/>
                  <a:pt x="897174" y="585148"/>
                  <a:pt x="930669" y="596311"/>
                </a:cubicBezTo>
                <a:cubicBezTo>
                  <a:pt x="935431" y="599486"/>
                  <a:pt x="939837" y="603276"/>
                  <a:pt x="944956" y="605836"/>
                </a:cubicBezTo>
                <a:cubicBezTo>
                  <a:pt x="998387" y="632553"/>
                  <a:pt x="908924" y="580483"/>
                  <a:pt x="978294" y="620124"/>
                </a:cubicBezTo>
                <a:cubicBezTo>
                  <a:pt x="998342" y="631580"/>
                  <a:pt x="987643" y="629579"/>
                  <a:pt x="1011631" y="639174"/>
                </a:cubicBezTo>
                <a:cubicBezTo>
                  <a:pt x="1011664" y="639187"/>
                  <a:pt x="1047333" y="651074"/>
                  <a:pt x="1054494" y="653461"/>
                </a:cubicBezTo>
                <a:cubicBezTo>
                  <a:pt x="1059256" y="655048"/>
                  <a:pt x="1064604" y="655439"/>
                  <a:pt x="1068781" y="658224"/>
                </a:cubicBezTo>
                <a:cubicBezTo>
                  <a:pt x="1073544" y="661399"/>
                  <a:pt x="1077949" y="665189"/>
                  <a:pt x="1083069" y="667749"/>
                </a:cubicBezTo>
                <a:cubicBezTo>
                  <a:pt x="1096692" y="674560"/>
                  <a:pt x="1111303" y="673617"/>
                  <a:pt x="1125931" y="677274"/>
                </a:cubicBezTo>
                <a:cubicBezTo>
                  <a:pt x="1194817" y="694496"/>
                  <a:pt x="1103158" y="682132"/>
                  <a:pt x="1206894" y="691561"/>
                </a:cubicBezTo>
                <a:lnTo>
                  <a:pt x="1235469" y="701086"/>
                </a:lnTo>
                <a:cubicBezTo>
                  <a:pt x="1240231" y="702674"/>
                  <a:pt x="1244804" y="705024"/>
                  <a:pt x="1249756" y="705849"/>
                </a:cubicBezTo>
                <a:lnTo>
                  <a:pt x="1256900" y="717755"/>
                </a:lnTo>
                <a:cubicBezTo>
                  <a:pt x="1258488" y="722518"/>
                  <a:pt x="1279958" y="720979"/>
                  <a:pt x="1283094" y="724899"/>
                </a:cubicBezTo>
                <a:cubicBezTo>
                  <a:pt x="1292438" y="736579"/>
                  <a:pt x="1308285" y="736605"/>
                  <a:pt x="1321194" y="739186"/>
                </a:cubicBezTo>
                <a:cubicBezTo>
                  <a:pt x="1325956" y="742361"/>
                  <a:pt x="1331434" y="744664"/>
                  <a:pt x="1335481" y="748711"/>
                </a:cubicBezTo>
                <a:cubicBezTo>
                  <a:pt x="1339528" y="752759"/>
                  <a:pt x="1339475" y="761524"/>
                  <a:pt x="1345006" y="762999"/>
                </a:cubicBezTo>
                <a:cubicBezTo>
                  <a:pt x="1365006" y="768332"/>
                  <a:pt x="1386281" y="766174"/>
                  <a:pt x="1406919" y="767761"/>
                </a:cubicBezTo>
                <a:cubicBezTo>
                  <a:pt x="1431128" y="773317"/>
                  <a:pt x="1448194" y="772417"/>
                  <a:pt x="1535506" y="774004"/>
                </a:cubicBezTo>
                <a:cubicBezTo>
                  <a:pt x="1622818" y="775591"/>
                  <a:pt x="1820860" y="779667"/>
                  <a:pt x="1930794" y="777286"/>
                </a:cubicBezTo>
                <a:lnTo>
                  <a:pt x="2149869" y="782049"/>
                </a:lnTo>
                <a:lnTo>
                  <a:pt x="2497531" y="772524"/>
                </a:lnTo>
                <a:lnTo>
                  <a:pt x="2497531" y="772524"/>
                </a:lnTo>
                <a:cubicBezTo>
                  <a:pt x="2491181" y="767761"/>
                  <a:pt x="2485212" y="762443"/>
                  <a:pt x="2478481" y="758236"/>
                </a:cubicBezTo>
                <a:cubicBezTo>
                  <a:pt x="2448462" y="739474"/>
                  <a:pt x="2469437" y="759329"/>
                  <a:pt x="2440381" y="734424"/>
                </a:cubicBezTo>
                <a:cubicBezTo>
                  <a:pt x="2435267" y="730041"/>
                  <a:pt x="2430406" y="725310"/>
                  <a:pt x="2426094" y="720136"/>
                </a:cubicBezTo>
                <a:cubicBezTo>
                  <a:pt x="2409067" y="699703"/>
                  <a:pt x="2425048" y="710534"/>
                  <a:pt x="2402281" y="691561"/>
                </a:cubicBezTo>
                <a:cubicBezTo>
                  <a:pt x="2397884" y="687897"/>
                  <a:pt x="2392391" y="685700"/>
                  <a:pt x="2387994" y="682036"/>
                </a:cubicBezTo>
                <a:cubicBezTo>
                  <a:pt x="2382820" y="677724"/>
                  <a:pt x="2378880" y="672061"/>
                  <a:pt x="2373706" y="667749"/>
                </a:cubicBezTo>
                <a:cubicBezTo>
                  <a:pt x="2369309" y="664085"/>
                  <a:pt x="2364076" y="661551"/>
                  <a:pt x="2359419" y="658224"/>
                </a:cubicBezTo>
                <a:cubicBezTo>
                  <a:pt x="2352960" y="653610"/>
                  <a:pt x="2346872" y="648488"/>
                  <a:pt x="2340369" y="643936"/>
                </a:cubicBezTo>
                <a:cubicBezTo>
                  <a:pt x="2330991" y="637371"/>
                  <a:pt x="2321319" y="631236"/>
                  <a:pt x="2311794" y="624886"/>
                </a:cubicBezTo>
                <a:cubicBezTo>
                  <a:pt x="2307031" y="621711"/>
                  <a:pt x="2301553" y="619408"/>
                  <a:pt x="2297506" y="615361"/>
                </a:cubicBezTo>
                <a:cubicBezTo>
                  <a:pt x="2292744" y="610599"/>
                  <a:pt x="2288823" y="604810"/>
                  <a:pt x="2283219" y="601074"/>
                </a:cubicBezTo>
                <a:cubicBezTo>
                  <a:pt x="2279042" y="598289"/>
                  <a:pt x="2273501" y="598388"/>
                  <a:pt x="2268931" y="596311"/>
                </a:cubicBezTo>
                <a:cubicBezTo>
                  <a:pt x="2256005" y="590435"/>
                  <a:pt x="2242645" y="585137"/>
                  <a:pt x="2230831" y="577261"/>
                </a:cubicBezTo>
                <a:cubicBezTo>
                  <a:pt x="2198079" y="555426"/>
                  <a:pt x="2213116" y="561831"/>
                  <a:pt x="2187969" y="553449"/>
                </a:cubicBezTo>
                <a:cubicBezTo>
                  <a:pt x="2183206" y="550274"/>
                  <a:pt x="2178912" y="546249"/>
                  <a:pt x="2173681" y="543924"/>
                </a:cubicBezTo>
                <a:cubicBezTo>
                  <a:pt x="2164506" y="539846"/>
                  <a:pt x="2154631" y="537574"/>
                  <a:pt x="2145106" y="534399"/>
                </a:cubicBezTo>
                <a:cubicBezTo>
                  <a:pt x="2140344" y="532811"/>
                  <a:pt x="2135742" y="530620"/>
                  <a:pt x="2130819" y="529636"/>
                </a:cubicBezTo>
                <a:cubicBezTo>
                  <a:pt x="2122881" y="528049"/>
                  <a:pt x="2114859" y="526837"/>
                  <a:pt x="2107006" y="524874"/>
                </a:cubicBezTo>
                <a:cubicBezTo>
                  <a:pt x="2102136" y="523656"/>
                  <a:pt x="2097658" y="521009"/>
                  <a:pt x="2092719" y="520111"/>
                </a:cubicBezTo>
                <a:cubicBezTo>
                  <a:pt x="2080127" y="517821"/>
                  <a:pt x="2067319" y="516936"/>
                  <a:pt x="2054619" y="515349"/>
                </a:cubicBezTo>
                <a:cubicBezTo>
                  <a:pt x="2049856" y="513761"/>
                  <a:pt x="2044821" y="512831"/>
                  <a:pt x="2040331" y="510586"/>
                </a:cubicBezTo>
                <a:cubicBezTo>
                  <a:pt x="2035212" y="508026"/>
                  <a:pt x="2031305" y="503316"/>
                  <a:pt x="2026044" y="501061"/>
                </a:cubicBezTo>
                <a:cubicBezTo>
                  <a:pt x="2020028" y="498483"/>
                  <a:pt x="2013288" y="498097"/>
                  <a:pt x="2006994" y="496299"/>
                </a:cubicBezTo>
                <a:cubicBezTo>
                  <a:pt x="2002167" y="494920"/>
                  <a:pt x="1997469" y="493124"/>
                  <a:pt x="1992706" y="491536"/>
                </a:cubicBezTo>
                <a:cubicBezTo>
                  <a:pt x="1950396" y="459804"/>
                  <a:pt x="1996219" y="490321"/>
                  <a:pt x="1954606" y="472486"/>
                </a:cubicBezTo>
                <a:cubicBezTo>
                  <a:pt x="1949345" y="470231"/>
                  <a:pt x="1945549" y="465286"/>
                  <a:pt x="1940319" y="462961"/>
                </a:cubicBezTo>
                <a:cubicBezTo>
                  <a:pt x="1931144" y="458883"/>
                  <a:pt x="1920098" y="459005"/>
                  <a:pt x="1911744" y="453436"/>
                </a:cubicBezTo>
                <a:cubicBezTo>
                  <a:pt x="1902219" y="447086"/>
                  <a:pt x="1892327" y="441254"/>
                  <a:pt x="1883169" y="434386"/>
                </a:cubicBezTo>
                <a:cubicBezTo>
                  <a:pt x="1881000" y="432759"/>
                  <a:pt x="1855248" y="412896"/>
                  <a:pt x="1849831" y="410574"/>
                </a:cubicBezTo>
                <a:cubicBezTo>
                  <a:pt x="1843815" y="407996"/>
                  <a:pt x="1837131" y="407399"/>
                  <a:pt x="1830781" y="405811"/>
                </a:cubicBezTo>
                <a:cubicBezTo>
                  <a:pt x="1826019" y="402636"/>
                  <a:pt x="1821613" y="398846"/>
                  <a:pt x="1816494" y="396286"/>
                </a:cubicBezTo>
                <a:cubicBezTo>
                  <a:pt x="1812004" y="394041"/>
                  <a:pt x="1806594" y="393962"/>
                  <a:pt x="1802206" y="391524"/>
                </a:cubicBezTo>
                <a:cubicBezTo>
                  <a:pt x="1792199" y="385965"/>
                  <a:pt x="1784260" y="376726"/>
                  <a:pt x="1773631" y="372474"/>
                </a:cubicBezTo>
                <a:cubicBezTo>
                  <a:pt x="1765694" y="369299"/>
                  <a:pt x="1757631" y="366421"/>
                  <a:pt x="1749819" y="362949"/>
                </a:cubicBezTo>
                <a:cubicBezTo>
                  <a:pt x="1743331" y="360066"/>
                  <a:pt x="1737416" y="355917"/>
                  <a:pt x="1730769" y="353424"/>
                </a:cubicBezTo>
                <a:cubicBezTo>
                  <a:pt x="1724640" y="351126"/>
                  <a:pt x="1718069" y="350249"/>
                  <a:pt x="1711719" y="348661"/>
                </a:cubicBezTo>
                <a:cubicBezTo>
                  <a:pt x="1681766" y="328693"/>
                  <a:pt x="1713898" y="347800"/>
                  <a:pt x="1659331" y="329611"/>
                </a:cubicBezTo>
                <a:lnTo>
                  <a:pt x="1630756" y="320086"/>
                </a:lnTo>
                <a:lnTo>
                  <a:pt x="1616469" y="315324"/>
                </a:lnTo>
                <a:cubicBezTo>
                  <a:pt x="1611706" y="312149"/>
                  <a:pt x="1606578" y="309463"/>
                  <a:pt x="1602181" y="305799"/>
                </a:cubicBezTo>
                <a:cubicBezTo>
                  <a:pt x="1565511" y="275240"/>
                  <a:pt x="1609081" y="305635"/>
                  <a:pt x="1573606" y="281986"/>
                </a:cubicBezTo>
                <a:cubicBezTo>
                  <a:pt x="1570431" y="277224"/>
                  <a:pt x="1568128" y="271746"/>
                  <a:pt x="1564081" y="267699"/>
                </a:cubicBezTo>
                <a:cubicBezTo>
                  <a:pt x="1558353" y="261971"/>
                  <a:pt x="1536970" y="251140"/>
                  <a:pt x="1530744" y="248649"/>
                </a:cubicBezTo>
                <a:cubicBezTo>
                  <a:pt x="1521422" y="244920"/>
                  <a:pt x="1502169" y="239124"/>
                  <a:pt x="1502169" y="239124"/>
                </a:cubicBezTo>
                <a:lnTo>
                  <a:pt x="1459306" y="210549"/>
                </a:lnTo>
                <a:cubicBezTo>
                  <a:pt x="1454544" y="207374"/>
                  <a:pt x="1449066" y="205071"/>
                  <a:pt x="1445019" y="201024"/>
                </a:cubicBezTo>
                <a:cubicBezTo>
                  <a:pt x="1434488" y="190493"/>
                  <a:pt x="1429703" y="183840"/>
                  <a:pt x="1416444" y="177211"/>
                </a:cubicBezTo>
                <a:cubicBezTo>
                  <a:pt x="1411954" y="174966"/>
                  <a:pt x="1406919" y="174036"/>
                  <a:pt x="1402156" y="172449"/>
                </a:cubicBezTo>
                <a:cubicBezTo>
                  <a:pt x="1397394" y="169274"/>
                  <a:pt x="1392988" y="165484"/>
                  <a:pt x="1387869" y="162924"/>
                </a:cubicBezTo>
                <a:cubicBezTo>
                  <a:pt x="1383379" y="160679"/>
                  <a:pt x="1377970" y="160599"/>
                  <a:pt x="1373581" y="158161"/>
                </a:cubicBezTo>
                <a:cubicBezTo>
                  <a:pt x="1324456" y="130869"/>
                  <a:pt x="1363046" y="145124"/>
                  <a:pt x="1330719" y="134349"/>
                </a:cubicBezTo>
                <a:cubicBezTo>
                  <a:pt x="1321194" y="127999"/>
                  <a:pt x="1313004" y="118919"/>
                  <a:pt x="1302144" y="115299"/>
                </a:cubicBezTo>
                <a:cubicBezTo>
                  <a:pt x="1297381" y="113711"/>
                  <a:pt x="1292346" y="112781"/>
                  <a:pt x="1287856" y="110536"/>
                </a:cubicBezTo>
                <a:cubicBezTo>
                  <a:pt x="1250934" y="92075"/>
                  <a:pt x="1295188" y="108216"/>
                  <a:pt x="1259281" y="96249"/>
                </a:cubicBezTo>
                <a:cubicBezTo>
                  <a:pt x="1218338" y="68953"/>
                  <a:pt x="1270140" y="101679"/>
                  <a:pt x="1230706" y="81961"/>
                </a:cubicBezTo>
                <a:cubicBezTo>
                  <a:pt x="1193784" y="63500"/>
                  <a:pt x="1238038" y="79641"/>
                  <a:pt x="1202131" y="67674"/>
                </a:cubicBezTo>
                <a:cubicBezTo>
                  <a:pt x="1193197" y="68270"/>
                  <a:pt x="1139132" y="65835"/>
                  <a:pt x="1116406" y="77199"/>
                </a:cubicBezTo>
                <a:cubicBezTo>
                  <a:pt x="1111287" y="79759"/>
                  <a:pt x="1106881" y="83549"/>
                  <a:pt x="1102119" y="86724"/>
                </a:cubicBezTo>
                <a:lnTo>
                  <a:pt x="459181" y="81961"/>
                </a:lnTo>
                <a:cubicBezTo>
                  <a:pt x="424582" y="81225"/>
                  <a:pt x="433446" y="63857"/>
                  <a:pt x="402031" y="53386"/>
                </a:cubicBezTo>
                <a:cubicBezTo>
                  <a:pt x="397269" y="51799"/>
                  <a:pt x="392666" y="49608"/>
                  <a:pt x="387744" y="48624"/>
                </a:cubicBezTo>
                <a:cubicBezTo>
                  <a:pt x="368806" y="44837"/>
                  <a:pt x="349644" y="42274"/>
                  <a:pt x="330594" y="39099"/>
                </a:cubicBezTo>
                <a:cubicBezTo>
                  <a:pt x="315530" y="36588"/>
                  <a:pt x="283000" y="30938"/>
                  <a:pt x="268681" y="29574"/>
                </a:cubicBezTo>
                <a:cubicBezTo>
                  <a:pt x="246500" y="27462"/>
                  <a:pt x="224231" y="26399"/>
                  <a:pt x="202006" y="24811"/>
                </a:cubicBezTo>
                <a:cubicBezTo>
                  <a:pt x="194069" y="23224"/>
                  <a:pt x="186081" y="21869"/>
                  <a:pt x="178194" y="20049"/>
                </a:cubicBezTo>
                <a:cubicBezTo>
                  <a:pt x="165438" y="17105"/>
                  <a:pt x="153140" y="11611"/>
                  <a:pt x="140094" y="10524"/>
                </a:cubicBezTo>
                <a:cubicBezTo>
                  <a:pt x="73452" y="4970"/>
                  <a:pt x="101200" y="11318"/>
                  <a:pt x="78181" y="10524"/>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4564843" y="4561922"/>
            <a:ext cx="1323974" cy="715962"/>
          </a:xfrm>
          <a:custGeom>
            <a:avLst/>
            <a:gdLst>
              <a:gd name="connsiteX0" fmla="*/ 4762 w 1323974"/>
              <a:gd name="connsiteY0" fmla="*/ 14288 h 714375"/>
              <a:gd name="connsiteX1" fmla="*/ 14287 w 1323974"/>
              <a:gd name="connsiteY1" fmla="*/ 28575 h 714375"/>
              <a:gd name="connsiteX2" fmla="*/ 23812 w 1323974"/>
              <a:gd name="connsiteY2" fmla="*/ 57150 h 714375"/>
              <a:gd name="connsiteX3" fmla="*/ 57149 w 1323974"/>
              <a:gd name="connsiteY3" fmla="*/ 71438 h 714375"/>
              <a:gd name="connsiteX4" fmla="*/ 95249 w 1323974"/>
              <a:gd name="connsiteY4" fmla="*/ 128588 h 714375"/>
              <a:gd name="connsiteX5" fmla="*/ 128587 w 1323974"/>
              <a:gd name="connsiteY5" fmla="*/ 152400 h 714375"/>
              <a:gd name="connsiteX6" fmla="*/ 133349 w 1323974"/>
              <a:gd name="connsiteY6" fmla="*/ 171450 h 714375"/>
              <a:gd name="connsiteX7" fmla="*/ 147637 w 1323974"/>
              <a:gd name="connsiteY7" fmla="*/ 176213 h 714375"/>
              <a:gd name="connsiteX8" fmla="*/ 190499 w 1323974"/>
              <a:gd name="connsiteY8" fmla="*/ 209550 h 714375"/>
              <a:gd name="connsiteX9" fmla="*/ 214312 w 1323974"/>
              <a:gd name="connsiteY9" fmla="*/ 223838 h 714375"/>
              <a:gd name="connsiteX10" fmla="*/ 228599 w 1323974"/>
              <a:gd name="connsiteY10" fmla="*/ 238125 h 714375"/>
              <a:gd name="connsiteX11" fmla="*/ 247649 w 1323974"/>
              <a:gd name="connsiteY11" fmla="*/ 247650 h 714375"/>
              <a:gd name="connsiteX12" fmla="*/ 309562 w 1323974"/>
              <a:gd name="connsiteY12" fmla="*/ 295275 h 714375"/>
              <a:gd name="connsiteX13" fmla="*/ 338137 w 1323974"/>
              <a:gd name="connsiteY13" fmla="*/ 309563 h 714375"/>
              <a:gd name="connsiteX14" fmla="*/ 371474 w 1323974"/>
              <a:gd name="connsiteY14" fmla="*/ 319088 h 714375"/>
              <a:gd name="connsiteX15" fmla="*/ 385762 w 1323974"/>
              <a:gd name="connsiteY15" fmla="*/ 323850 h 714375"/>
              <a:gd name="connsiteX16" fmla="*/ 423862 w 1323974"/>
              <a:gd name="connsiteY16" fmla="*/ 342900 h 714375"/>
              <a:gd name="connsiteX17" fmla="*/ 481012 w 1323974"/>
              <a:gd name="connsiteY17" fmla="*/ 366713 h 714375"/>
              <a:gd name="connsiteX18" fmla="*/ 500062 w 1323974"/>
              <a:gd name="connsiteY18" fmla="*/ 376238 h 714375"/>
              <a:gd name="connsiteX19" fmla="*/ 538162 w 1323974"/>
              <a:gd name="connsiteY19" fmla="*/ 385763 h 714375"/>
              <a:gd name="connsiteX20" fmla="*/ 576262 w 1323974"/>
              <a:gd name="connsiteY20" fmla="*/ 409575 h 714375"/>
              <a:gd name="connsiteX21" fmla="*/ 638174 w 1323974"/>
              <a:gd name="connsiteY21" fmla="*/ 438150 h 714375"/>
              <a:gd name="connsiteX22" fmla="*/ 681037 w 1323974"/>
              <a:gd name="connsiteY22" fmla="*/ 461963 h 714375"/>
              <a:gd name="connsiteX23" fmla="*/ 695324 w 1323974"/>
              <a:gd name="connsiteY23" fmla="*/ 476250 h 714375"/>
              <a:gd name="connsiteX24" fmla="*/ 728662 w 1323974"/>
              <a:gd name="connsiteY24" fmla="*/ 495300 h 714375"/>
              <a:gd name="connsiteX25" fmla="*/ 757237 w 1323974"/>
              <a:gd name="connsiteY25" fmla="*/ 514350 h 714375"/>
              <a:gd name="connsiteX26" fmla="*/ 771524 w 1323974"/>
              <a:gd name="connsiteY26" fmla="*/ 519113 h 714375"/>
              <a:gd name="connsiteX27" fmla="*/ 804862 w 1323974"/>
              <a:gd name="connsiteY27" fmla="*/ 528638 h 714375"/>
              <a:gd name="connsiteX28" fmla="*/ 823912 w 1323974"/>
              <a:gd name="connsiteY28" fmla="*/ 538163 h 714375"/>
              <a:gd name="connsiteX29" fmla="*/ 857249 w 1323974"/>
              <a:gd name="connsiteY29" fmla="*/ 557213 h 714375"/>
              <a:gd name="connsiteX30" fmla="*/ 876299 w 1323974"/>
              <a:gd name="connsiteY30" fmla="*/ 561975 h 714375"/>
              <a:gd name="connsiteX31" fmla="*/ 890587 w 1323974"/>
              <a:gd name="connsiteY31" fmla="*/ 571500 h 714375"/>
              <a:gd name="connsiteX32" fmla="*/ 904874 w 1323974"/>
              <a:gd name="connsiteY32" fmla="*/ 576263 h 714375"/>
              <a:gd name="connsiteX33" fmla="*/ 923924 w 1323974"/>
              <a:gd name="connsiteY33" fmla="*/ 590550 h 714375"/>
              <a:gd name="connsiteX34" fmla="*/ 938212 w 1323974"/>
              <a:gd name="connsiteY34" fmla="*/ 595313 h 714375"/>
              <a:gd name="connsiteX35" fmla="*/ 966787 w 1323974"/>
              <a:gd name="connsiteY35" fmla="*/ 614363 h 714375"/>
              <a:gd name="connsiteX36" fmla="*/ 981074 w 1323974"/>
              <a:gd name="connsiteY36" fmla="*/ 623888 h 714375"/>
              <a:gd name="connsiteX37" fmla="*/ 995362 w 1323974"/>
              <a:gd name="connsiteY37" fmla="*/ 638175 h 714375"/>
              <a:gd name="connsiteX38" fmla="*/ 1047749 w 1323974"/>
              <a:gd name="connsiteY38" fmla="*/ 642938 h 714375"/>
              <a:gd name="connsiteX39" fmla="*/ 1081087 w 1323974"/>
              <a:gd name="connsiteY39" fmla="*/ 652463 h 714375"/>
              <a:gd name="connsiteX40" fmla="*/ 1100137 w 1323974"/>
              <a:gd name="connsiteY40" fmla="*/ 661988 h 714375"/>
              <a:gd name="connsiteX41" fmla="*/ 1114424 w 1323974"/>
              <a:gd name="connsiteY41" fmla="*/ 671513 h 714375"/>
              <a:gd name="connsiteX42" fmla="*/ 1138237 w 1323974"/>
              <a:gd name="connsiteY42" fmla="*/ 676275 h 714375"/>
              <a:gd name="connsiteX43" fmla="*/ 1152524 w 1323974"/>
              <a:gd name="connsiteY43" fmla="*/ 681038 h 714375"/>
              <a:gd name="connsiteX44" fmla="*/ 1171574 w 1323974"/>
              <a:gd name="connsiteY44" fmla="*/ 685800 h 714375"/>
              <a:gd name="connsiteX45" fmla="*/ 1185862 w 1323974"/>
              <a:gd name="connsiteY45" fmla="*/ 690563 h 714375"/>
              <a:gd name="connsiteX46" fmla="*/ 1209674 w 1323974"/>
              <a:gd name="connsiteY46" fmla="*/ 695325 h 714375"/>
              <a:gd name="connsiteX47" fmla="*/ 1214437 w 1323974"/>
              <a:gd name="connsiteY47" fmla="*/ 709613 h 714375"/>
              <a:gd name="connsiteX48" fmla="*/ 1228724 w 1323974"/>
              <a:gd name="connsiteY48" fmla="*/ 714375 h 714375"/>
              <a:gd name="connsiteX49" fmla="*/ 1323974 w 1323974"/>
              <a:gd name="connsiteY49" fmla="*/ 709613 h 714375"/>
              <a:gd name="connsiteX50" fmla="*/ 1295399 w 1323974"/>
              <a:gd name="connsiteY50" fmla="*/ 623888 h 714375"/>
              <a:gd name="connsiteX51" fmla="*/ 1285874 w 1323974"/>
              <a:gd name="connsiteY51" fmla="*/ 595313 h 714375"/>
              <a:gd name="connsiteX52" fmla="*/ 1281112 w 1323974"/>
              <a:gd name="connsiteY52" fmla="*/ 581025 h 714375"/>
              <a:gd name="connsiteX53" fmla="*/ 1271587 w 1323974"/>
              <a:gd name="connsiteY53" fmla="*/ 423863 h 714375"/>
              <a:gd name="connsiteX54" fmla="*/ 1266824 w 1323974"/>
              <a:gd name="connsiteY54" fmla="*/ 390525 h 714375"/>
              <a:gd name="connsiteX55" fmla="*/ 1257299 w 1323974"/>
              <a:gd name="connsiteY55" fmla="*/ 295275 h 714375"/>
              <a:gd name="connsiteX56" fmla="*/ 1247774 w 1323974"/>
              <a:gd name="connsiteY56" fmla="*/ 261938 h 714375"/>
              <a:gd name="connsiteX57" fmla="*/ 1252537 w 1323974"/>
              <a:gd name="connsiteY57" fmla="*/ 100013 h 714375"/>
              <a:gd name="connsiteX58" fmla="*/ 1233487 w 1323974"/>
              <a:gd name="connsiteY58" fmla="*/ 66675 h 714375"/>
              <a:gd name="connsiteX59" fmla="*/ 866774 w 1323974"/>
              <a:gd name="connsiteY59" fmla="*/ 61913 h 714375"/>
              <a:gd name="connsiteX60" fmla="*/ 828674 w 1323974"/>
              <a:gd name="connsiteY60" fmla="*/ 57150 h 714375"/>
              <a:gd name="connsiteX61" fmla="*/ 742949 w 1323974"/>
              <a:gd name="connsiteY61" fmla="*/ 47625 h 714375"/>
              <a:gd name="connsiteX62" fmla="*/ 714374 w 1323974"/>
              <a:gd name="connsiteY62" fmla="*/ 38100 h 714375"/>
              <a:gd name="connsiteX63" fmla="*/ 700087 w 1323974"/>
              <a:gd name="connsiteY63" fmla="*/ 33338 h 714375"/>
              <a:gd name="connsiteX64" fmla="*/ 671512 w 1323974"/>
              <a:gd name="connsiteY64" fmla="*/ 19050 h 714375"/>
              <a:gd name="connsiteX65" fmla="*/ 657224 w 1323974"/>
              <a:gd name="connsiteY65" fmla="*/ 9525 h 714375"/>
              <a:gd name="connsiteX66" fmla="*/ 619124 w 1323974"/>
              <a:gd name="connsiteY66" fmla="*/ 0 h 714375"/>
              <a:gd name="connsiteX67" fmla="*/ 52387 w 1323974"/>
              <a:gd name="connsiteY67" fmla="*/ 4763 h 714375"/>
              <a:gd name="connsiteX68" fmla="*/ 42862 w 1323974"/>
              <a:gd name="connsiteY68" fmla="*/ 19050 h 714375"/>
              <a:gd name="connsiteX69" fmla="*/ 4762 w 1323974"/>
              <a:gd name="connsiteY69" fmla="*/ 14288 h 714375"/>
              <a:gd name="connsiteX0" fmla="*/ 4762 w 1323974"/>
              <a:gd name="connsiteY0" fmla="*/ 14288 h 715962"/>
              <a:gd name="connsiteX1" fmla="*/ 14287 w 1323974"/>
              <a:gd name="connsiteY1" fmla="*/ 28575 h 715962"/>
              <a:gd name="connsiteX2" fmla="*/ 23812 w 1323974"/>
              <a:gd name="connsiteY2" fmla="*/ 57150 h 715962"/>
              <a:gd name="connsiteX3" fmla="*/ 57149 w 1323974"/>
              <a:gd name="connsiteY3" fmla="*/ 71438 h 715962"/>
              <a:gd name="connsiteX4" fmla="*/ 95249 w 1323974"/>
              <a:gd name="connsiteY4" fmla="*/ 128588 h 715962"/>
              <a:gd name="connsiteX5" fmla="*/ 128587 w 1323974"/>
              <a:gd name="connsiteY5" fmla="*/ 152400 h 715962"/>
              <a:gd name="connsiteX6" fmla="*/ 133349 w 1323974"/>
              <a:gd name="connsiteY6" fmla="*/ 171450 h 715962"/>
              <a:gd name="connsiteX7" fmla="*/ 147637 w 1323974"/>
              <a:gd name="connsiteY7" fmla="*/ 176213 h 715962"/>
              <a:gd name="connsiteX8" fmla="*/ 190499 w 1323974"/>
              <a:gd name="connsiteY8" fmla="*/ 209550 h 715962"/>
              <a:gd name="connsiteX9" fmla="*/ 214312 w 1323974"/>
              <a:gd name="connsiteY9" fmla="*/ 223838 h 715962"/>
              <a:gd name="connsiteX10" fmla="*/ 228599 w 1323974"/>
              <a:gd name="connsiteY10" fmla="*/ 238125 h 715962"/>
              <a:gd name="connsiteX11" fmla="*/ 247649 w 1323974"/>
              <a:gd name="connsiteY11" fmla="*/ 247650 h 715962"/>
              <a:gd name="connsiteX12" fmla="*/ 309562 w 1323974"/>
              <a:gd name="connsiteY12" fmla="*/ 295275 h 715962"/>
              <a:gd name="connsiteX13" fmla="*/ 338137 w 1323974"/>
              <a:gd name="connsiteY13" fmla="*/ 309563 h 715962"/>
              <a:gd name="connsiteX14" fmla="*/ 371474 w 1323974"/>
              <a:gd name="connsiteY14" fmla="*/ 319088 h 715962"/>
              <a:gd name="connsiteX15" fmla="*/ 385762 w 1323974"/>
              <a:gd name="connsiteY15" fmla="*/ 323850 h 715962"/>
              <a:gd name="connsiteX16" fmla="*/ 423862 w 1323974"/>
              <a:gd name="connsiteY16" fmla="*/ 342900 h 715962"/>
              <a:gd name="connsiteX17" fmla="*/ 481012 w 1323974"/>
              <a:gd name="connsiteY17" fmla="*/ 366713 h 715962"/>
              <a:gd name="connsiteX18" fmla="*/ 500062 w 1323974"/>
              <a:gd name="connsiteY18" fmla="*/ 376238 h 715962"/>
              <a:gd name="connsiteX19" fmla="*/ 538162 w 1323974"/>
              <a:gd name="connsiteY19" fmla="*/ 385763 h 715962"/>
              <a:gd name="connsiteX20" fmla="*/ 576262 w 1323974"/>
              <a:gd name="connsiteY20" fmla="*/ 409575 h 715962"/>
              <a:gd name="connsiteX21" fmla="*/ 638174 w 1323974"/>
              <a:gd name="connsiteY21" fmla="*/ 438150 h 715962"/>
              <a:gd name="connsiteX22" fmla="*/ 681037 w 1323974"/>
              <a:gd name="connsiteY22" fmla="*/ 461963 h 715962"/>
              <a:gd name="connsiteX23" fmla="*/ 695324 w 1323974"/>
              <a:gd name="connsiteY23" fmla="*/ 476250 h 715962"/>
              <a:gd name="connsiteX24" fmla="*/ 728662 w 1323974"/>
              <a:gd name="connsiteY24" fmla="*/ 495300 h 715962"/>
              <a:gd name="connsiteX25" fmla="*/ 757237 w 1323974"/>
              <a:gd name="connsiteY25" fmla="*/ 514350 h 715962"/>
              <a:gd name="connsiteX26" fmla="*/ 771524 w 1323974"/>
              <a:gd name="connsiteY26" fmla="*/ 519113 h 715962"/>
              <a:gd name="connsiteX27" fmla="*/ 804862 w 1323974"/>
              <a:gd name="connsiteY27" fmla="*/ 528638 h 715962"/>
              <a:gd name="connsiteX28" fmla="*/ 823912 w 1323974"/>
              <a:gd name="connsiteY28" fmla="*/ 538163 h 715962"/>
              <a:gd name="connsiteX29" fmla="*/ 857249 w 1323974"/>
              <a:gd name="connsiteY29" fmla="*/ 557213 h 715962"/>
              <a:gd name="connsiteX30" fmla="*/ 876299 w 1323974"/>
              <a:gd name="connsiteY30" fmla="*/ 561975 h 715962"/>
              <a:gd name="connsiteX31" fmla="*/ 890587 w 1323974"/>
              <a:gd name="connsiteY31" fmla="*/ 571500 h 715962"/>
              <a:gd name="connsiteX32" fmla="*/ 904874 w 1323974"/>
              <a:gd name="connsiteY32" fmla="*/ 576263 h 715962"/>
              <a:gd name="connsiteX33" fmla="*/ 923924 w 1323974"/>
              <a:gd name="connsiteY33" fmla="*/ 590550 h 715962"/>
              <a:gd name="connsiteX34" fmla="*/ 938212 w 1323974"/>
              <a:gd name="connsiteY34" fmla="*/ 595313 h 715962"/>
              <a:gd name="connsiteX35" fmla="*/ 966787 w 1323974"/>
              <a:gd name="connsiteY35" fmla="*/ 614363 h 715962"/>
              <a:gd name="connsiteX36" fmla="*/ 981074 w 1323974"/>
              <a:gd name="connsiteY36" fmla="*/ 623888 h 715962"/>
              <a:gd name="connsiteX37" fmla="*/ 995362 w 1323974"/>
              <a:gd name="connsiteY37" fmla="*/ 638175 h 715962"/>
              <a:gd name="connsiteX38" fmla="*/ 1047749 w 1323974"/>
              <a:gd name="connsiteY38" fmla="*/ 642938 h 715962"/>
              <a:gd name="connsiteX39" fmla="*/ 1081087 w 1323974"/>
              <a:gd name="connsiteY39" fmla="*/ 652463 h 715962"/>
              <a:gd name="connsiteX40" fmla="*/ 1100137 w 1323974"/>
              <a:gd name="connsiteY40" fmla="*/ 661988 h 715962"/>
              <a:gd name="connsiteX41" fmla="*/ 1114424 w 1323974"/>
              <a:gd name="connsiteY41" fmla="*/ 671513 h 715962"/>
              <a:gd name="connsiteX42" fmla="*/ 1138237 w 1323974"/>
              <a:gd name="connsiteY42" fmla="*/ 676275 h 715962"/>
              <a:gd name="connsiteX43" fmla="*/ 1152524 w 1323974"/>
              <a:gd name="connsiteY43" fmla="*/ 681038 h 715962"/>
              <a:gd name="connsiteX44" fmla="*/ 1171574 w 1323974"/>
              <a:gd name="connsiteY44" fmla="*/ 685800 h 715962"/>
              <a:gd name="connsiteX45" fmla="*/ 1185862 w 1323974"/>
              <a:gd name="connsiteY45" fmla="*/ 690563 h 715962"/>
              <a:gd name="connsiteX46" fmla="*/ 1209674 w 1323974"/>
              <a:gd name="connsiteY46" fmla="*/ 695325 h 715962"/>
              <a:gd name="connsiteX47" fmla="*/ 1214437 w 1323974"/>
              <a:gd name="connsiteY47" fmla="*/ 709613 h 715962"/>
              <a:gd name="connsiteX48" fmla="*/ 1228724 w 1323974"/>
              <a:gd name="connsiteY48" fmla="*/ 714375 h 715962"/>
              <a:gd name="connsiteX49" fmla="*/ 1323974 w 1323974"/>
              <a:gd name="connsiteY49" fmla="*/ 714375 h 715962"/>
              <a:gd name="connsiteX50" fmla="*/ 1295399 w 1323974"/>
              <a:gd name="connsiteY50" fmla="*/ 623888 h 715962"/>
              <a:gd name="connsiteX51" fmla="*/ 1285874 w 1323974"/>
              <a:gd name="connsiteY51" fmla="*/ 595313 h 715962"/>
              <a:gd name="connsiteX52" fmla="*/ 1281112 w 1323974"/>
              <a:gd name="connsiteY52" fmla="*/ 581025 h 715962"/>
              <a:gd name="connsiteX53" fmla="*/ 1271587 w 1323974"/>
              <a:gd name="connsiteY53" fmla="*/ 423863 h 715962"/>
              <a:gd name="connsiteX54" fmla="*/ 1266824 w 1323974"/>
              <a:gd name="connsiteY54" fmla="*/ 390525 h 715962"/>
              <a:gd name="connsiteX55" fmla="*/ 1257299 w 1323974"/>
              <a:gd name="connsiteY55" fmla="*/ 295275 h 715962"/>
              <a:gd name="connsiteX56" fmla="*/ 1247774 w 1323974"/>
              <a:gd name="connsiteY56" fmla="*/ 261938 h 715962"/>
              <a:gd name="connsiteX57" fmla="*/ 1252537 w 1323974"/>
              <a:gd name="connsiteY57" fmla="*/ 100013 h 715962"/>
              <a:gd name="connsiteX58" fmla="*/ 1233487 w 1323974"/>
              <a:gd name="connsiteY58" fmla="*/ 66675 h 715962"/>
              <a:gd name="connsiteX59" fmla="*/ 866774 w 1323974"/>
              <a:gd name="connsiteY59" fmla="*/ 61913 h 715962"/>
              <a:gd name="connsiteX60" fmla="*/ 828674 w 1323974"/>
              <a:gd name="connsiteY60" fmla="*/ 57150 h 715962"/>
              <a:gd name="connsiteX61" fmla="*/ 742949 w 1323974"/>
              <a:gd name="connsiteY61" fmla="*/ 47625 h 715962"/>
              <a:gd name="connsiteX62" fmla="*/ 714374 w 1323974"/>
              <a:gd name="connsiteY62" fmla="*/ 38100 h 715962"/>
              <a:gd name="connsiteX63" fmla="*/ 700087 w 1323974"/>
              <a:gd name="connsiteY63" fmla="*/ 33338 h 715962"/>
              <a:gd name="connsiteX64" fmla="*/ 671512 w 1323974"/>
              <a:gd name="connsiteY64" fmla="*/ 19050 h 715962"/>
              <a:gd name="connsiteX65" fmla="*/ 657224 w 1323974"/>
              <a:gd name="connsiteY65" fmla="*/ 9525 h 715962"/>
              <a:gd name="connsiteX66" fmla="*/ 619124 w 1323974"/>
              <a:gd name="connsiteY66" fmla="*/ 0 h 715962"/>
              <a:gd name="connsiteX67" fmla="*/ 52387 w 1323974"/>
              <a:gd name="connsiteY67" fmla="*/ 4763 h 715962"/>
              <a:gd name="connsiteX68" fmla="*/ 42862 w 1323974"/>
              <a:gd name="connsiteY68" fmla="*/ 19050 h 715962"/>
              <a:gd name="connsiteX69" fmla="*/ 4762 w 1323974"/>
              <a:gd name="connsiteY69" fmla="*/ 14288 h 7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23974" h="715962">
                <a:moveTo>
                  <a:pt x="4762" y="14288"/>
                </a:moveTo>
                <a:cubicBezTo>
                  <a:pt x="0" y="15875"/>
                  <a:pt x="11962" y="23345"/>
                  <a:pt x="14287" y="28575"/>
                </a:cubicBezTo>
                <a:cubicBezTo>
                  <a:pt x="18365" y="37750"/>
                  <a:pt x="14832" y="52660"/>
                  <a:pt x="23812" y="57150"/>
                </a:cubicBezTo>
                <a:cubicBezTo>
                  <a:pt x="47352" y="68920"/>
                  <a:pt x="36127" y="64430"/>
                  <a:pt x="57149" y="71438"/>
                </a:cubicBezTo>
                <a:cubicBezTo>
                  <a:pt x="70934" y="112792"/>
                  <a:pt x="59574" y="92913"/>
                  <a:pt x="95249" y="128588"/>
                </a:cubicBezTo>
                <a:cubicBezTo>
                  <a:pt x="117849" y="151188"/>
                  <a:pt x="105779" y="144799"/>
                  <a:pt x="128587" y="152400"/>
                </a:cubicBezTo>
                <a:cubicBezTo>
                  <a:pt x="130174" y="158750"/>
                  <a:pt x="129260" y="166339"/>
                  <a:pt x="133349" y="171450"/>
                </a:cubicBezTo>
                <a:cubicBezTo>
                  <a:pt x="136485" y="175370"/>
                  <a:pt x="143460" y="173428"/>
                  <a:pt x="147637" y="176213"/>
                </a:cubicBezTo>
                <a:cubicBezTo>
                  <a:pt x="162697" y="186253"/>
                  <a:pt x="174978" y="200238"/>
                  <a:pt x="190499" y="209550"/>
                </a:cubicBezTo>
                <a:cubicBezTo>
                  <a:pt x="198437" y="214313"/>
                  <a:pt x="206907" y="218284"/>
                  <a:pt x="214312" y="223838"/>
                </a:cubicBezTo>
                <a:cubicBezTo>
                  <a:pt x="219700" y="227879"/>
                  <a:pt x="223119" y="234210"/>
                  <a:pt x="228599" y="238125"/>
                </a:cubicBezTo>
                <a:cubicBezTo>
                  <a:pt x="234376" y="242251"/>
                  <a:pt x="241969" y="243390"/>
                  <a:pt x="247649" y="247650"/>
                </a:cubicBezTo>
                <a:cubicBezTo>
                  <a:pt x="292488" y="281279"/>
                  <a:pt x="233133" y="257059"/>
                  <a:pt x="309562" y="295275"/>
                </a:cubicBezTo>
                <a:cubicBezTo>
                  <a:pt x="319087" y="300038"/>
                  <a:pt x="328198" y="305740"/>
                  <a:pt x="338137" y="309563"/>
                </a:cubicBezTo>
                <a:cubicBezTo>
                  <a:pt x="348924" y="313712"/>
                  <a:pt x="360404" y="315767"/>
                  <a:pt x="371474" y="319088"/>
                </a:cubicBezTo>
                <a:cubicBezTo>
                  <a:pt x="376283" y="320531"/>
                  <a:pt x="381192" y="321773"/>
                  <a:pt x="385762" y="323850"/>
                </a:cubicBezTo>
                <a:cubicBezTo>
                  <a:pt x="398688" y="329725"/>
                  <a:pt x="410914" y="337073"/>
                  <a:pt x="423862" y="342900"/>
                </a:cubicBezTo>
                <a:cubicBezTo>
                  <a:pt x="442682" y="351369"/>
                  <a:pt x="462553" y="357484"/>
                  <a:pt x="481012" y="366713"/>
                </a:cubicBezTo>
                <a:cubicBezTo>
                  <a:pt x="487362" y="369888"/>
                  <a:pt x="493536" y="373441"/>
                  <a:pt x="500062" y="376238"/>
                </a:cubicBezTo>
                <a:cubicBezTo>
                  <a:pt x="512873" y="381728"/>
                  <a:pt x="524190" y="382968"/>
                  <a:pt x="538162" y="385763"/>
                </a:cubicBezTo>
                <a:cubicBezTo>
                  <a:pt x="549500" y="393322"/>
                  <a:pt x="564766" y="403827"/>
                  <a:pt x="576262" y="409575"/>
                </a:cubicBezTo>
                <a:cubicBezTo>
                  <a:pt x="607908" y="425398"/>
                  <a:pt x="601312" y="413575"/>
                  <a:pt x="638174" y="438150"/>
                </a:cubicBezTo>
                <a:cubicBezTo>
                  <a:pt x="670926" y="459985"/>
                  <a:pt x="655889" y="453580"/>
                  <a:pt x="681037" y="461963"/>
                </a:cubicBezTo>
                <a:cubicBezTo>
                  <a:pt x="685799" y="466725"/>
                  <a:pt x="690150" y="471938"/>
                  <a:pt x="695324" y="476250"/>
                </a:cubicBezTo>
                <a:cubicBezTo>
                  <a:pt x="709445" y="488017"/>
                  <a:pt x="712027" y="485319"/>
                  <a:pt x="728662" y="495300"/>
                </a:cubicBezTo>
                <a:cubicBezTo>
                  <a:pt x="738478" y="501190"/>
                  <a:pt x="746377" y="510729"/>
                  <a:pt x="757237" y="514350"/>
                </a:cubicBezTo>
                <a:cubicBezTo>
                  <a:pt x="761999" y="515938"/>
                  <a:pt x="766697" y="517734"/>
                  <a:pt x="771524" y="519113"/>
                </a:cubicBezTo>
                <a:cubicBezTo>
                  <a:pt x="783617" y="522568"/>
                  <a:pt x="793436" y="523741"/>
                  <a:pt x="804862" y="528638"/>
                </a:cubicBezTo>
                <a:cubicBezTo>
                  <a:pt x="811387" y="531435"/>
                  <a:pt x="817748" y="534641"/>
                  <a:pt x="823912" y="538163"/>
                </a:cubicBezTo>
                <a:cubicBezTo>
                  <a:pt x="841498" y="548212"/>
                  <a:pt x="836315" y="549363"/>
                  <a:pt x="857249" y="557213"/>
                </a:cubicBezTo>
                <a:cubicBezTo>
                  <a:pt x="863378" y="559511"/>
                  <a:pt x="869949" y="560388"/>
                  <a:pt x="876299" y="561975"/>
                </a:cubicBezTo>
                <a:cubicBezTo>
                  <a:pt x="881062" y="565150"/>
                  <a:pt x="885467" y="568940"/>
                  <a:pt x="890587" y="571500"/>
                </a:cubicBezTo>
                <a:cubicBezTo>
                  <a:pt x="895077" y="573745"/>
                  <a:pt x="900515" y="573772"/>
                  <a:pt x="904874" y="576263"/>
                </a:cubicBezTo>
                <a:cubicBezTo>
                  <a:pt x="911766" y="580201"/>
                  <a:pt x="917032" y="586612"/>
                  <a:pt x="923924" y="590550"/>
                </a:cubicBezTo>
                <a:cubicBezTo>
                  <a:pt x="928283" y="593041"/>
                  <a:pt x="933823" y="592875"/>
                  <a:pt x="938212" y="595313"/>
                </a:cubicBezTo>
                <a:cubicBezTo>
                  <a:pt x="948219" y="600872"/>
                  <a:pt x="957262" y="608013"/>
                  <a:pt x="966787" y="614363"/>
                </a:cubicBezTo>
                <a:cubicBezTo>
                  <a:pt x="971549" y="617538"/>
                  <a:pt x="977027" y="619841"/>
                  <a:pt x="981074" y="623888"/>
                </a:cubicBezTo>
                <a:cubicBezTo>
                  <a:pt x="985837" y="628650"/>
                  <a:pt x="988886" y="636325"/>
                  <a:pt x="995362" y="638175"/>
                </a:cubicBezTo>
                <a:cubicBezTo>
                  <a:pt x="1012222" y="642992"/>
                  <a:pt x="1030287" y="641350"/>
                  <a:pt x="1047749" y="642938"/>
                </a:cubicBezTo>
                <a:cubicBezTo>
                  <a:pt x="1057422" y="645356"/>
                  <a:pt x="1071518" y="648362"/>
                  <a:pt x="1081087" y="652463"/>
                </a:cubicBezTo>
                <a:cubicBezTo>
                  <a:pt x="1087612" y="655260"/>
                  <a:pt x="1093973" y="658466"/>
                  <a:pt x="1100137" y="661988"/>
                </a:cubicBezTo>
                <a:cubicBezTo>
                  <a:pt x="1105107" y="664828"/>
                  <a:pt x="1109065" y="669503"/>
                  <a:pt x="1114424" y="671513"/>
                </a:cubicBezTo>
                <a:cubicBezTo>
                  <a:pt x="1122003" y="674355"/>
                  <a:pt x="1130384" y="674312"/>
                  <a:pt x="1138237" y="676275"/>
                </a:cubicBezTo>
                <a:cubicBezTo>
                  <a:pt x="1143107" y="677493"/>
                  <a:pt x="1147697" y="679659"/>
                  <a:pt x="1152524" y="681038"/>
                </a:cubicBezTo>
                <a:cubicBezTo>
                  <a:pt x="1158818" y="682836"/>
                  <a:pt x="1165280" y="684002"/>
                  <a:pt x="1171574" y="685800"/>
                </a:cubicBezTo>
                <a:cubicBezTo>
                  <a:pt x="1176401" y="687179"/>
                  <a:pt x="1180992" y="689345"/>
                  <a:pt x="1185862" y="690563"/>
                </a:cubicBezTo>
                <a:cubicBezTo>
                  <a:pt x="1193715" y="692526"/>
                  <a:pt x="1201737" y="693738"/>
                  <a:pt x="1209674" y="695325"/>
                </a:cubicBezTo>
                <a:cubicBezTo>
                  <a:pt x="1211262" y="700088"/>
                  <a:pt x="1210887" y="706063"/>
                  <a:pt x="1214437" y="709613"/>
                </a:cubicBezTo>
                <a:cubicBezTo>
                  <a:pt x="1217987" y="713163"/>
                  <a:pt x="1223704" y="714375"/>
                  <a:pt x="1228724" y="714375"/>
                </a:cubicBezTo>
                <a:cubicBezTo>
                  <a:pt x="1260514" y="714375"/>
                  <a:pt x="1292224" y="715962"/>
                  <a:pt x="1323974" y="714375"/>
                </a:cubicBezTo>
                <a:lnTo>
                  <a:pt x="1295399" y="623888"/>
                </a:lnTo>
                <a:lnTo>
                  <a:pt x="1285874" y="595313"/>
                </a:lnTo>
                <a:lnTo>
                  <a:pt x="1281112" y="581025"/>
                </a:lnTo>
                <a:cubicBezTo>
                  <a:pt x="1269510" y="488218"/>
                  <a:pt x="1282794" y="603178"/>
                  <a:pt x="1271587" y="423863"/>
                </a:cubicBezTo>
                <a:cubicBezTo>
                  <a:pt x="1270887" y="412659"/>
                  <a:pt x="1267999" y="401689"/>
                  <a:pt x="1266824" y="390525"/>
                </a:cubicBezTo>
                <a:cubicBezTo>
                  <a:pt x="1262923" y="353465"/>
                  <a:pt x="1263145" y="330353"/>
                  <a:pt x="1257299" y="295275"/>
                </a:cubicBezTo>
                <a:cubicBezTo>
                  <a:pt x="1255304" y="283308"/>
                  <a:pt x="1251551" y="273267"/>
                  <a:pt x="1247774" y="261938"/>
                </a:cubicBezTo>
                <a:cubicBezTo>
                  <a:pt x="1249362" y="207963"/>
                  <a:pt x="1252537" y="154011"/>
                  <a:pt x="1252537" y="100013"/>
                </a:cubicBezTo>
                <a:cubicBezTo>
                  <a:pt x="1252537" y="80535"/>
                  <a:pt x="1254030" y="67189"/>
                  <a:pt x="1233487" y="66675"/>
                </a:cubicBezTo>
                <a:cubicBezTo>
                  <a:pt x="1111277" y="63620"/>
                  <a:pt x="989012" y="63500"/>
                  <a:pt x="866774" y="61913"/>
                </a:cubicBezTo>
                <a:cubicBezTo>
                  <a:pt x="854074" y="60325"/>
                  <a:pt x="841409" y="58424"/>
                  <a:pt x="828674" y="57150"/>
                </a:cubicBezTo>
                <a:cubicBezTo>
                  <a:pt x="806634" y="54946"/>
                  <a:pt x="767783" y="53834"/>
                  <a:pt x="742949" y="47625"/>
                </a:cubicBezTo>
                <a:cubicBezTo>
                  <a:pt x="733209" y="45190"/>
                  <a:pt x="723899" y="41275"/>
                  <a:pt x="714374" y="38100"/>
                </a:cubicBezTo>
                <a:lnTo>
                  <a:pt x="700087" y="33338"/>
                </a:lnTo>
                <a:cubicBezTo>
                  <a:pt x="659138" y="6040"/>
                  <a:pt x="710948" y="38769"/>
                  <a:pt x="671512" y="19050"/>
                </a:cubicBezTo>
                <a:cubicBezTo>
                  <a:pt x="666392" y="16490"/>
                  <a:pt x="662344" y="12085"/>
                  <a:pt x="657224" y="9525"/>
                </a:cubicBezTo>
                <a:cubicBezTo>
                  <a:pt x="647463" y="4645"/>
                  <a:pt x="628177" y="1811"/>
                  <a:pt x="619124" y="0"/>
                </a:cubicBezTo>
                <a:lnTo>
                  <a:pt x="52387" y="4763"/>
                </a:lnTo>
                <a:cubicBezTo>
                  <a:pt x="46666" y="4952"/>
                  <a:pt x="48384" y="17544"/>
                  <a:pt x="42862" y="19050"/>
                </a:cubicBezTo>
                <a:cubicBezTo>
                  <a:pt x="29078" y="22809"/>
                  <a:pt x="9524" y="12701"/>
                  <a:pt x="4762" y="14288"/>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2564596" y="4480829"/>
            <a:ext cx="2220678" cy="815938"/>
          </a:xfrm>
          <a:custGeom>
            <a:avLst/>
            <a:gdLst>
              <a:gd name="connsiteX0" fmla="*/ 21991 w 2218838"/>
              <a:gd name="connsiteY0" fmla="*/ 152530 h 815938"/>
              <a:gd name="connsiteX1" fmla="*/ 21991 w 2218838"/>
              <a:gd name="connsiteY1" fmla="*/ 490667 h 815938"/>
              <a:gd name="connsiteX2" fmla="*/ 26753 w 2218838"/>
              <a:gd name="connsiteY2" fmla="*/ 576392 h 815938"/>
              <a:gd name="connsiteX3" fmla="*/ 260116 w 2218838"/>
              <a:gd name="connsiteY3" fmla="*/ 581155 h 815938"/>
              <a:gd name="connsiteX4" fmla="*/ 288691 w 2218838"/>
              <a:gd name="connsiteY4" fmla="*/ 585917 h 815938"/>
              <a:gd name="connsiteX5" fmla="*/ 322028 w 2218838"/>
              <a:gd name="connsiteY5" fmla="*/ 590680 h 815938"/>
              <a:gd name="connsiteX6" fmla="*/ 369653 w 2218838"/>
              <a:gd name="connsiteY6" fmla="*/ 604967 h 815938"/>
              <a:gd name="connsiteX7" fmla="*/ 383941 w 2218838"/>
              <a:gd name="connsiteY7" fmla="*/ 609730 h 815938"/>
              <a:gd name="connsiteX8" fmla="*/ 431566 w 2218838"/>
              <a:gd name="connsiteY8" fmla="*/ 614492 h 815938"/>
              <a:gd name="connsiteX9" fmla="*/ 469666 w 2218838"/>
              <a:gd name="connsiteY9" fmla="*/ 624017 h 815938"/>
              <a:gd name="connsiteX10" fmla="*/ 493478 w 2218838"/>
              <a:gd name="connsiteY10" fmla="*/ 633542 h 815938"/>
              <a:gd name="connsiteX11" fmla="*/ 583966 w 2218838"/>
              <a:gd name="connsiteY11" fmla="*/ 643067 h 815938"/>
              <a:gd name="connsiteX12" fmla="*/ 845903 w 2218838"/>
              <a:gd name="connsiteY12" fmla="*/ 652592 h 815938"/>
              <a:gd name="connsiteX13" fmla="*/ 912578 w 2218838"/>
              <a:gd name="connsiteY13" fmla="*/ 662117 h 815938"/>
              <a:gd name="connsiteX14" fmla="*/ 964966 w 2218838"/>
              <a:gd name="connsiteY14" fmla="*/ 671642 h 815938"/>
              <a:gd name="connsiteX15" fmla="*/ 979253 w 2218838"/>
              <a:gd name="connsiteY15" fmla="*/ 676405 h 815938"/>
              <a:gd name="connsiteX16" fmla="*/ 1045928 w 2218838"/>
              <a:gd name="connsiteY16" fmla="*/ 681167 h 815938"/>
              <a:gd name="connsiteX17" fmla="*/ 1069741 w 2218838"/>
              <a:gd name="connsiteY17" fmla="*/ 685930 h 815938"/>
              <a:gd name="connsiteX18" fmla="*/ 1098316 w 2218838"/>
              <a:gd name="connsiteY18" fmla="*/ 695455 h 815938"/>
              <a:gd name="connsiteX19" fmla="*/ 1141178 w 2218838"/>
              <a:gd name="connsiteY19" fmla="*/ 704980 h 815938"/>
              <a:gd name="connsiteX20" fmla="*/ 1179278 w 2218838"/>
              <a:gd name="connsiteY20" fmla="*/ 724030 h 815938"/>
              <a:gd name="connsiteX21" fmla="*/ 1226903 w 2218838"/>
              <a:gd name="connsiteY21" fmla="*/ 733555 h 815938"/>
              <a:gd name="connsiteX22" fmla="*/ 1245953 w 2218838"/>
              <a:gd name="connsiteY22" fmla="*/ 743080 h 815938"/>
              <a:gd name="connsiteX23" fmla="*/ 1265003 w 2218838"/>
              <a:gd name="connsiteY23" fmla="*/ 747842 h 815938"/>
              <a:gd name="connsiteX24" fmla="*/ 1279291 w 2218838"/>
              <a:gd name="connsiteY24" fmla="*/ 752605 h 815938"/>
              <a:gd name="connsiteX25" fmla="*/ 1360253 w 2218838"/>
              <a:gd name="connsiteY25" fmla="*/ 762130 h 815938"/>
              <a:gd name="connsiteX26" fmla="*/ 1669816 w 2218838"/>
              <a:gd name="connsiteY26" fmla="*/ 771655 h 815938"/>
              <a:gd name="connsiteX27" fmla="*/ 1698391 w 2218838"/>
              <a:gd name="connsiteY27" fmla="*/ 776417 h 815938"/>
              <a:gd name="connsiteX28" fmla="*/ 1731728 w 2218838"/>
              <a:gd name="connsiteY28" fmla="*/ 781180 h 815938"/>
              <a:gd name="connsiteX29" fmla="*/ 1931753 w 2218838"/>
              <a:gd name="connsiteY29" fmla="*/ 785942 h 815938"/>
              <a:gd name="connsiteX30" fmla="*/ 2179403 w 2218838"/>
              <a:gd name="connsiteY30" fmla="*/ 795467 h 815938"/>
              <a:gd name="connsiteX31" fmla="*/ 2207978 w 2218838"/>
              <a:gd name="connsiteY31" fmla="*/ 804992 h 815938"/>
              <a:gd name="connsiteX32" fmla="*/ 2179403 w 2218838"/>
              <a:gd name="connsiteY32" fmla="*/ 790705 h 815938"/>
              <a:gd name="connsiteX33" fmla="*/ 2165116 w 2218838"/>
              <a:gd name="connsiteY33" fmla="*/ 781180 h 815938"/>
              <a:gd name="connsiteX34" fmla="*/ 2150828 w 2218838"/>
              <a:gd name="connsiteY34" fmla="*/ 776417 h 815938"/>
              <a:gd name="connsiteX35" fmla="*/ 2136541 w 2218838"/>
              <a:gd name="connsiteY35" fmla="*/ 766892 h 815938"/>
              <a:gd name="connsiteX36" fmla="*/ 2107966 w 2218838"/>
              <a:gd name="connsiteY36" fmla="*/ 757367 h 815938"/>
              <a:gd name="connsiteX37" fmla="*/ 2079391 w 2218838"/>
              <a:gd name="connsiteY37" fmla="*/ 747842 h 815938"/>
              <a:gd name="connsiteX38" fmla="*/ 2065103 w 2218838"/>
              <a:gd name="connsiteY38" fmla="*/ 743080 h 815938"/>
              <a:gd name="connsiteX39" fmla="*/ 2036528 w 2218838"/>
              <a:gd name="connsiteY39" fmla="*/ 728792 h 815938"/>
              <a:gd name="connsiteX40" fmla="*/ 2017478 w 2218838"/>
              <a:gd name="connsiteY40" fmla="*/ 719267 h 815938"/>
              <a:gd name="connsiteX41" fmla="*/ 2003191 w 2218838"/>
              <a:gd name="connsiteY41" fmla="*/ 714505 h 815938"/>
              <a:gd name="connsiteX42" fmla="*/ 1950803 w 2218838"/>
              <a:gd name="connsiteY42" fmla="*/ 690692 h 815938"/>
              <a:gd name="connsiteX43" fmla="*/ 1936516 w 2218838"/>
              <a:gd name="connsiteY43" fmla="*/ 681167 h 815938"/>
              <a:gd name="connsiteX44" fmla="*/ 1907941 w 2218838"/>
              <a:gd name="connsiteY44" fmla="*/ 671642 h 815938"/>
              <a:gd name="connsiteX45" fmla="*/ 1879366 w 2218838"/>
              <a:gd name="connsiteY45" fmla="*/ 647830 h 815938"/>
              <a:gd name="connsiteX46" fmla="*/ 1846028 w 2218838"/>
              <a:gd name="connsiteY46" fmla="*/ 628780 h 815938"/>
              <a:gd name="connsiteX47" fmla="*/ 1817453 w 2218838"/>
              <a:gd name="connsiteY47" fmla="*/ 609730 h 815938"/>
              <a:gd name="connsiteX48" fmla="*/ 1788878 w 2218838"/>
              <a:gd name="connsiteY48" fmla="*/ 600205 h 815938"/>
              <a:gd name="connsiteX49" fmla="*/ 1760303 w 2218838"/>
              <a:gd name="connsiteY49" fmla="*/ 581155 h 815938"/>
              <a:gd name="connsiteX50" fmla="*/ 1746016 w 2218838"/>
              <a:gd name="connsiteY50" fmla="*/ 576392 h 815938"/>
              <a:gd name="connsiteX51" fmla="*/ 1693628 w 2218838"/>
              <a:gd name="connsiteY51" fmla="*/ 547817 h 815938"/>
              <a:gd name="connsiteX52" fmla="*/ 1665053 w 2218838"/>
              <a:gd name="connsiteY52" fmla="*/ 538292 h 815938"/>
              <a:gd name="connsiteX53" fmla="*/ 1636478 w 2218838"/>
              <a:gd name="connsiteY53" fmla="*/ 519242 h 815938"/>
              <a:gd name="connsiteX54" fmla="*/ 1593616 w 2218838"/>
              <a:gd name="connsiteY54" fmla="*/ 504955 h 815938"/>
              <a:gd name="connsiteX55" fmla="*/ 1579328 w 2218838"/>
              <a:gd name="connsiteY55" fmla="*/ 500192 h 815938"/>
              <a:gd name="connsiteX56" fmla="*/ 1560278 w 2218838"/>
              <a:gd name="connsiteY56" fmla="*/ 490667 h 815938"/>
              <a:gd name="connsiteX57" fmla="*/ 1512653 w 2218838"/>
              <a:gd name="connsiteY57" fmla="*/ 481142 h 815938"/>
              <a:gd name="connsiteX58" fmla="*/ 1498366 w 2218838"/>
              <a:gd name="connsiteY58" fmla="*/ 476380 h 815938"/>
              <a:gd name="connsiteX59" fmla="*/ 1460266 w 2218838"/>
              <a:gd name="connsiteY59" fmla="*/ 466855 h 815938"/>
              <a:gd name="connsiteX60" fmla="*/ 1445978 w 2218838"/>
              <a:gd name="connsiteY60" fmla="*/ 462092 h 815938"/>
              <a:gd name="connsiteX61" fmla="*/ 1407878 w 2218838"/>
              <a:gd name="connsiteY61" fmla="*/ 443042 h 815938"/>
              <a:gd name="connsiteX62" fmla="*/ 1393591 w 2218838"/>
              <a:gd name="connsiteY62" fmla="*/ 438280 h 815938"/>
              <a:gd name="connsiteX63" fmla="*/ 1379303 w 2218838"/>
              <a:gd name="connsiteY63" fmla="*/ 423992 h 815938"/>
              <a:gd name="connsiteX64" fmla="*/ 1369778 w 2218838"/>
              <a:gd name="connsiteY64" fmla="*/ 409705 h 815938"/>
              <a:gd name="connsiteX65" fmla="*/ 1355491 w 2218838"/>
              <a:gd name="connsiteY65" fmla="*/ 400180 h 815938"/>
              <a:gd name="connsiteX66" fmla="*/ 1331678 w 2218838"/>
              <a:gd name="connsiteY66" fmla="*/ 381130 h 815938"/>
              <a:gd name="connsiteX67" fmla="*/ 1317391 w 2218838"/>
              <a:gd name="connsiteY67" fmla="*/ 366842 h 815938"/>
              <a:gd name="connsiteX68" fmla="*/ 1303103 w 2218838"/>
              <a:gd name="connsiteY68" fmla="*/ 362080 h 815938"/>
              <a:gd name="connsiteX69" fmla="*/ 1284053 w 2218838"/>
              <a:gd name="connsiteY69" fmla="*/ 352555 h 815938"/>
              <a:gd name="connsiteX70" fmla="*/ 1269766 w 2218838"/>
              <a:gd name="connsiteY70" fmla="*/ 343030 h 815938"/>
              <a:gd name="connsiteX71" fmla="*/ 1241191 w 2218838"/>
              <a:gd name="connsiteY71" fmla="*/ 333505 h 815938"/>
              <a:gd name="connsiteX72" fmla="*/ 1212616 w 2218838"/>
              <a:gd name="connsiteY72" fmla="*/ 323980 h 815938"/>
              <a:gd name="connsiteX73" fmla="*/ 1198328 w 2218838"/>
              <a:gd name="connsiteY73" fmla="*/ 319217 h 815938"/>
              <a:gd name="connsiteX74" fmla="*/ 1150703 w 2218838"/>
              <a:gd name="connsiteY74" fmla="*/ 290642 h 815938"/>
              <a:gd name="connsiteX75" fmla="*/ 1136416 w 2218838"/>
              <a:gd name="connsiteY75" fmla="*/ 281117 h 815938"/>
              <a:gd name="connsiteX76" fmla="*/ 1107841 w 2218838"/>
              <a:gd name="connsiteY76" fmla="*/ 271592 h 815938"/>
              <a:gd name="connsiteX77" fmla="*/ 1064978 w 2218838"/>
              <a:gd name="connsiteY77" fmla="*/ 247780 h 815938"/>
              <a:gd name="connsiteX78" fmla="*/ 1055453 w 2218838"/>
              <a:gd name="connsiteY78" fmla="*/ 233492 h 815938"/>
              <a:gd name="connsiteX79" fmla="*/ 1026878 w 2218838"/>
              <a:gd name="connsiteY79" fmla="*/ 219205 h 815938"/>
              <a:gd name="connsiteX80" fmla="*/ 998303 w 2218838"/>
              <a:gd name="connsiteY80" fmla="*/ 195392 h 815938"/>
              <a:gd name="connsiteX81" fmla="*/ 969728 w 2218838"/>
              <a:gd name="connsiteY81" fmla="*/ 176342 h 815938"/>
              <a:gd name="connsiteX82" fmla="*/ 955441 w 2218838"/>
              <a:gd name="connsiteY82" fmla="*/ 166817 h 815938"/>
              <a:gd name="connsiteX83" fmla="*/ 931628 w 2218838"/>
              <a:gd name="connsiteY83" fmla="*/ 162055 h 815938"/>
              <a:gd name="connsiteX84" fmla="*/ 907816 w 2218838"/>
              <a:gd name="connsiteY84" fmla="*/ 138242 h 815938"/>
              <a:gd name="connsiteX85" fmla="*/ 893528 w 2218838"/>
              <a:gd name="connsiteY85" fmla="*/ 128717 h 815938"/>
              <a:gd name="connsiteX86" fmla="*/ 888766 w 2218838"/>
              <a:gd name="connsiteY86" fmla="*/ 114430 h 815938"/>
              <a:gd name="connsiteX87" fmla="*/ 860191 w 2218838"/>
              <a:gd name="connsiteY87" fmla="*/ 104905 h 815938"/>
              <a:gd name="connsiteX88" fmla="*/ 831616 w 2218838"/>
              <a:gd name="connsiteY88" fmla="*/ 85855 h 815938"/>
              <a:gd name="connsiteX89" fmla="*/ 803041 w 2218838"/>
              <a:gd name="connsiteY89" fmla="*/ 66805 h 815938"/>
              <a:gd name="connsiteX90" fmla="*/ 793516 w 2218838"/>
              <a:gd name="connsiteY90" fmla="*/ 52517 h 815938"/>
              <a:gd name="connsiteX91" fmla="*/ 788753 w 2218838"/>
              <a:gd name="connsiteY91" fmla="*/ 23942 h 815938"/>
              <a:gd name="connsiteX92" fmla="*/ 774466 w 2218838"/>
              <a:gd name="connsiteY92" fmla="*/ 19180 h 815938"/>
              <a:gd name="connsiteX93" fmla="*/ 693503 w 2218838"/>
              <a:gd name="connsiteY93" fmla="*/ 14417 h 815938"/>
              <a:gd name="connsiteX94" fmla="*/ 503003 w 2218838"/>
              <a:gd name="connsiteY94" fmla="*/ 14417 h 815938"/>
              <a:gd name="connsiteX95" fmla="*/ 474428 w 2218838"/>
              <a:gd name="connsiteY95" fmla="*/ 33467 h 815938"/>
              <a:gd name="connsiteX96" fmla="*/ 460141 w 2218838"/>
              <a:gd name="connsiteY96" fmla="*/ 38230 h 815938"/>
              <a:gd name="connsiteX97" fmla="*/ 445853 w 2218838"/>
              <a:gd name="connsiteY97" fmla="*/ 47755 h 815938"/>
              <a:gd name="connsiteX98" fmla="*/ 388703 w 2218838"/>
              <a:gd name="connsiteY98" fmla="*/ 52517 h 815938"/>
              <a:gd name="connsiteX99" fmla="*/ 360128 w 2218838"/>
              <a:gd name="connsiteY99" fmla="*/ 62042 h 815938"/>
              <a:gd name="connsiteX100" fmla="*/ 331553 w 2218838"/>
              <a:gd name="connsiteY100" fmla="*/ 76330 h 815938"/>
              <a:gd name="connsiteX101" fmla="*/ 245828 w 2218838"/>
              <a:gd name="connsiteY101" fmla="*/ 81092 h 815938"/>
              <a:gd name="connsiteX102" fmla="*/ 212491 w 2218838"/>
              <a:gd name="connsiteY102" fmla="*/ 119192 h 815938"/>
              <a:gd name="connsiteX103" fmla="*/ 150578 w 2218838"/>
              <a:gd name="connsiteY103" fmla="*/ 123955 h 815938"/>
              <a:gd name="connsiteX104" fmla="*/ 117241 w 2218838"/>
              <a:gd name="connsiteY104" fmla="*/ 133480 h 815938"/>
              <a:gd name="connsiteX105" fmla="*/ 102953 w 2218838"/>
              <a:gd name="connsiteY105" fmla="*/ 138242 h 815938"/>
              <a:gd name="connsiteX106" fmla="*/ 21991 w 2218838"/>
              <a:gd name="connsiteY106" fmla="*/ 152530 h 815938"/>
              <a:gd name="connsiteX0" fmla="*/ 21991 w 2220678"/>
              <a:gd name="connsiteY0" fmla="*/ 152530 h 815938"/>
              <a:gd name="connsiteX1" fmla="*/ 21991 w 2220678"/>
              <a:gd name="connsiteY1" fmla="*/ 490667 h 815938"/>
              <a:gd name="connsiteX2" fmla="*/ 26753 w 2220678"/>
              <a:gd name="connsiteY2" fmla="*/ 576392 h 815938"/>
              <a:gd name="connsiteX3" fmla="*/ 260116 w 2220678"/>
              <a:gd name="connsiteY3" fmla="*/ 581155 h 815938"/>
              <a:gd name="connsiteX4" fmla="*/ 288691 w 2220678"/>
              <a:gd name="connsiteY4" fmla="*/ 585917 h 815938"/>
              <a:gd name="connsiteX5" fmla="*/ 322028 w 2220678"/>
              <a:gd name="connsiteY5" fmla="*/ 590680 h 815938"/>
              <a:gd name="connsiteX6" fmla="*/ 369653 w 2220678"/>
              <a:gd name="connsiteY6" fmla="*/ 604967 h 815938"/>
              <a:gd name="connsiteX7" fmla="*/ 383941 w 2220678"/>
              <a:gd name="connsiteY7" fmla="*/ 609730 h 815938"/>
              <a:gd name="connsiteX8" fmla="*/ 431566 w 2220678"/>
              <a:gd name="connsiteY8" fmla="*/ 614492 h 815938"/>
              <a:gd name="connsiteX9" fmla="*/ 469666 w 2220678"/>
              <a:gd name="connsiteY9" fmla="*/ 624017 h 815938"/>
              <a:gd name="connsiteX10" fmla="*/ 493478 w 2220678"/>
              <a:gd name="connsiteY10" fmla="*/ 633542 h 815938"/>
              <a:gd name="connsiteX11" fmla="*/ 583966 w 2220678"/>
              <a:gd name="connsiteY11" fmla="*/ 643067 h 815938"/>
              <a:gd name="connsiteX12" fmla="*/ 845903 w 2220678"/>
              <a:gd name="connsiteY12" fmla="*/ 652592 h 815938"/>
              <a:gd name="connsiteX13" fmla="*/ 912578 w 2220678"/>
              <a:gd name="connsiteY13" fmla="*/ 662117 h 815938"/>
              <a:gd name="connsiteX14" fmla="*/ 964966 w 2220678"/>
              <a:gd name="connsiteY14" fmla="*/ 671642 h 815938"/>
              <a:gd name="connsiteX15" fmla="*/ 979253 w 2220678"/>
              <a:gd name="connsiteY15" fmla="*/ 676405 h 815938"/>
              <a:gd name="connsiteX16" fmla="*/ 1045928 w 2220678"/>
              <a:gd name="connsiteY16" fmla="*/ 681167 h 815938"/>
              <a:gd name="connsiteX17" fmla="*/ 1069741 w 2220678"/>
              <a:gd name="connsiteY17" fmla="*/ 685930 h 815938"/>
              <a:gd name="connsiteX18" fmla="*/ 1098316 w 2220678"/>
              <a:gd name="connsiteY18" fmla="*/ 695455 h 815938"/>
              <a:gd name="connsiteX19" fmla="*/ 1141178 w 2220678"/>
              <a:gd name="connsiteY19" fmla="*/ 704980 h 815938"/>
              <a:gd name="connsiteX20" fmla="*/ 1179278 w 2220678"/>
              <a:gd name="connsiteY20" fmla="*/ 724030 h 815938"/>
              <a:gd name="connsiteX21" fmla="*/ 1226903 w 2220678"/>
              <a:gd name="connsiteY21" fmla="*/ 733555 h 815938"/>
              <a:gd name="connsiteX22" fmla="*/ 1245953 w 2220678"/>
              <a:gd name="connsiteY22" fmla="*/ 743080 h 815938"/>
              <a:gd name="connsiteX23" fmla="*/ 1265003 w 2220678"/>
              <a:gd name="connsiteY23" fmla="*/ 747842 h 815938"/>
              <a:gd name="connsiteX24" fmla="*/ 1279291 w 2220678"/>
              <a:gd name="connsiteY24" fmla="*/ 752605 h 815938"/>
              <a:gd name="connsiteX25" fmla="*/ 1360253 w 2220678"/>
              <a:gd name="connsiteY25" fmla="*/ 762130 h 815938"/>
              <a:gd name="connsiteX26" fmla="*/ 1669816 w 2220678"/>
              <a:gd name="connsiteY26" fmla="*/ 771655 h 815938"/>
              <a:gd name="connsiteX27" fmla="*/ 1698391 w 2220678"/>
              <a:gd name="connsiteY27" fmla="*/ 776417 h 815938"/>
              <a:gd name="connsiteX28" fmla="*/ 1731728 w 2220678"/>
              <a:gd name="connsiteY28" fmla="*/ 781180 h 815938"/>
              <a:gd name="connsiteX29" fmla="*/ 1931753 w 2220678"/>
              <a:gd name="connsiteY29" fmla="*/ 785942 h 815938"/>
              <a:gd name="connsiteX30" fmla="*/ 2179403 w 2220678"/>
              <a:gd name="connsiteY30" fmla="*/ 795467 h 815938"/>
              <a:gd name="connsiteX31" fmla="*/ 2179403 w 2220678"/>
              <a:gd name="connsiteY31" fmla="*/ 790705 h 815938"/>
              <a:gd name="connsiteX32" fmla="*/ 2165116 w 2220678"/>
              <a:gd name="connsiteY32" fmla="*/ 781180 h 815938"/>
              <a:gd name="connsiteX33" fmla="*/ 2150828 w 2220678"/>
              <a:gd name="connsiteY33" fmla="*/ 776417 h 815938"/>
              <a:gd name="connsiteX34" fmla="*/ 2136541 w 2220678"/>
              <a:gd name="connsiteY34" fmla="*/ 766892 h 815938"/>
              <a:gd name="connsiteX35" fmla="*/ 2107966 w 2220678"/>
              <a:gd name="connsiteY35" fmla="*/ 757367 h 815938"/>
              <a:gd name="connsiteX36" fmla="*/ 2079391 w 2220678"/>
              <a:gd name="connsiteY36" fmla="*/ 747842 h 815938"/>
              <a:gd name="connsiteX37" fmla="*/ 2065103 w 2220678"/>
              <a:gd name="connsiteY37" fmla="*/ 743080 h 815938"/>
              <a:gd name="connsiteX38" fmla="*/ 2036528 w 2220678"/>
              <a:gd name="connsiteY38" fmla="*/ 728792 h 815938"/>
              <a:gd name="connsiteX39" fmla="*/ 2017478 w 2220678"/>
              <a:gd name="connsiteY39" fmla="*/ 719267 h 815938"/>
              <a:gd name="connsiteX40" fmla="*/ 2003191 w 2220678"/>
              <a:gd name="connsiteY40" fmla="*/ 714505 h 815938"/>
              <a:gd name="connsiteX41" fmla="*/ 1950803 w 2220678"/>
              <a:gd name="connsiteY41" fmla="*/ 690692 h 815938"/>
              <a:gd name="connsiteX42" fmla="*/ 1936516 w 2220678"/>
              <a:gd name="connsiteY42" fmla="*/ 681167 h 815938"/>
              <a:gd name="connsiteX43" fmla="*/ 1907941 w 2220678"/>
              <a:gd name="connsiteY43" fmla="*/ 671642 h 815938"/>
              <a:gd name="connsiteX44" fmla="*/ 1879366 w 2220678"/>
              <a:gd name="connsiteY44" fmla="*/ 647830 h 815938"/>
              <a:gd name="connsiteX45" fmla="*/ 1846028 w 2220678"/>
              <a:gd name="connsiteY45" fmla="*/ 628780 h 815938"/>
              <a:gd name="connsiteX46" fmla="*/ 1817453 w 2220678"/>
              <a:gd name="connsiteY46" fmla="*/ 609730 h 815938"/>
              <a:gd name="connsiteX47" fmla="*/ 1788878 w 2220678"/>
              <a:gd name="connsiteY47" fmla="*/ 600205 h 815938"/>
              <a:gd name="connsiteX48" fmla="*/ 1760303 w 2220678"/>
              <a:gd name="connsiteY48" fmla="*/ 581155 h 815938"/>
              <a:gd name="connsiteX49" fmla="*/ 1746016 w 2220678"/>
              <a:gd name="connsiteY49" fmla="*/ 576392 h 815938"/>
              <a:gd name="connsiteX50" fmla="*/ 1693628 w 2220678"/>
              <a:gd name="connsiteY50" fmla="*/ 547817 h 815938"/>
              <a:gd name="connsiteX51" fmla="*/ 1665053 w 2220678"/>
              <a:gd name="connsiteY51" fmla="*/ 538292 h 815938"/>
              <a:gd name="connsiteX52" fmla="*/ 1636478 w 2220678"/>
              <a:gd name="connsiteY52" fmla="*/ 519242 h 815938"/>
              <a:gd name="connsiteX53" fmla="*/ 1593616 w 2220678"/>
              <a:gd name="connsiteY53" fmla="*/ 504955 h 815938"/>
              <a:gd name="connsiteX54" fmla="*/ 1579328 w 2220678"/>
              <a:gd name="connsiteY54" fmla="*/ 500192 h 815938"/>
              <a:gd name="connsiteX55" fmla="*/ 1560278 w 2220678"/>
              <a:gd name="connsiteY55" fmla="*/ 490667 h 815938"/>
              <a:gd name="connsiteX56" fmla="*/ 1512653 w 2220678"/>
              <a:gd name="connsiteY56" fmla="*/ 481142 h 815938"/>
              <a:gd name="connsiteX57" fmla="*/ 1498366 w 2220678"/>
              <a:gd name="connsiteY57" fmla="*/ 476380 h 815938"/>
              <a:gd name="connsiteX58" fmla="*/ 1460266 w 2220678"/>
              <a:gd name="connsiteY58" fmla="*/ 466855 h 815938"/>
              <a:gd name="connsiteX59" fmla="*/ 1445978 w 2220678"/>
              <a:gd name="connsiteY59" fmla="*/ 462092 h 815938"/>
              <a:gd name="connsiteX60" fmla="*/ 1407878 w 2220678"/>
              <a:gd name="connsiteY60" fmla="*/ 443042 h 815938"/>
              <a:gd name="connsiteX61" fmla="*/ 1393591 w 2220678"/>
              <a:gd name="connsiteY61" fmla="*/ 438280 h 815938"/>
              <a:gd name="connsiteX62" fmla="*/ 1379303 w 2220678"/>
              <a:gd name="connsiteY62" fmla="*/ 423992 h 815938"/>
              <a:gd name="connsiteX63" fmla="*/ 1369778 w 2220678"/>
              <a:gd name="connsiteY63" fmla="*/ 409705 h 815938"/>
              <a:gd name="connsiteX64" fmla="*/ 1355491 w 2220678"/>
              <a:gd name="connsiteY64" fmla="*/ 400180 h 815938"/>
              <a:gd name="connsiteX65" fmla="*/ 1331678 w 2220678"/>
              <a:gd name="connsiteY65" fmla="*/ 381130 h 815938"/>
              <a:gd name="connsiteX66" fmla="*/ 1317391 w 2220678"/>
              <a:gd name="connsiteY66" fmla="*/ 366842 h 815938"/>
              <a:gd name="connsiteX67" fmla="*/ 1303103 w 2220678"/>
              <a:gd name="connsiteY67" fmla="*/ 362080 h 815938"/>
              <a:gd name="connsiteX68" fmla="*/ 1284053 w 2220678"/>
              <a:gd name="connsiteY68" fmla="*/ 352555 h 815938"/>
              <a:gd name="connsiteX69" fmla="*/ 1269766 w 2220678"/>
              <a:gd name="connsiteY69" fmla="*/ 343030 h 815938"/>
              <a:gd name="connsiteX70" fmla="*/ 1241191 w 2220678"/>
              <a:gd name="connsiteY70" fmla="*/ 333505 h 815938"/>
              <a:gd name="connsiteX71" fmla="*/ 1212616 w 2220678"/>
              <a:gd name="connsiteY71" fmla="*/ 323980 h 815938"/>
              <a:gd name="connsiteX72" fmla="*/ 1198328 w 2220678"/>
              <a:gd name="connsiteY72" fmla="*/ 319217 h 815938"/>
              <a:gd name="connsiteX73" fmla="*/ 1150703 w 2220678"/>
              <a:gd name="connsiteY73" fmla="*/ 290642 h 815938"/>
              <a:gd name="connsiteX74" fmla="*/ 1136416 w 2220678"/>
              <a:gd name="connsiteY74" fmla="*/ 281117 h 815938"/>
              <a:gd name="connsiteX75" fmla="*/ 1107841 w 2220678"/>
              <a:gd name="connsiteY75" fmla="*/ 271592 h 815938"/>
              <a:gd name="connsiteX76" fmla="*/ 1064978 w 2220678"/>
              <a:gd name="connsiteY76" fmla="*/ 247780 h 815938"/>
              <a:gd name="connsiteX77" fmla="*/ 1055453 w 2220678"/>
              <a:gd name="connsiteY77" fmla="*/ 233492 h 815938"/>
              <a:gd name="connsiteX78" fmla="*/ 1026878 w 2220678"/>
              <a:gd name="connsiteY78" fmla="*/ 219205 h 815938"/>
              <a:gd name="connsiteX79" fmla="*/ 998303 w 2220678"/>
              <a:gd name="connsiteY79" fmla="*/ 195392 h 815938"/>
              <a:gd name="connsiteX80" fmla="*/ 969728 w 2220678"/>
              <a:gd name="connsiteY80" fmla="*/ 176342 h 815938"/>
              <a:gd name="connsiteX81" fmla="*/ 955441 w 2220678"/>
              <a:gd name="connsiteY81" fmla="*/ 166817 h 815938"/>
              <a:gd name="connsiteX82" fmla="*/ 931628 w 2220678"/>
              <a:gd name="connsiteY82" fmla="*/ 162055 h 815938"/>
              <a:gd name="connsiteX83" fmla="*/ 907816 w 2220678"/>
              <a:gd name="connsiteY83" fmla="*/ 138242 h 815938"/>
              <a:gd name="connsiteX84" fmla="*/ 893528 w 2220678"/>
              <a:gd name="connsiteY84" fmla="*/ 128717 h 815938"/>
              <a:gd name="connsiteX85" fmla="*/ 888766 w 2220678"/>
              <a:gd name="connsiteY85" fmla="*/ 114430 h 815938"/>
              <a:gd name="connsiteX86" fmla="*/ 860191 w 2220678"/>
              <a:gd name="connsiteY86" fmla="*/ 104905 h 815938"/>
              <a:gd name="connsiteX87" fmla="*/ 831616 w 2220678"/>
              <a:gd name="connsiteY87" fmla="*/ 85855 h 815938"/>
              <a:gd name="connsiteX88" fmla="*/ 803041 w 2220678"/>
              <a:gd name="connsiteY88" fmla="*/ 66805 h 815938"/>
              <a:gd name="connsiteX89" fmla="*/ 793516 w 2220678"/>
              <a:gd name="connsiteY89" fmla="*/ 52517 h 815938"/>
              <a:gd name="connsiteX90" fmla="*/ 788753 w 2220678"/>
              <a:gd name="connsiteY90" fmla="*/ 23942 h 815938"/>
              <a:gd name="connsiteX91" fmla="*/ 774466 w 2220678"/>
              <a:gd name="connsiteY91" fmla="*/ 19180 h 815938"/>
              <a:gd name="connsiteX92" fmla="*/ 693503 w 2220678"/>
              <a:gd name="connsiteY92" fmla="*/ 14417 h 815938"/>
              <a:gd name="connsiteX93" fmla="*/ 503003 w 2220678"/>
              <a:gd name="connsiteY93" fmla="*/ 14417 h 815938"/>
              <a:gd name="connsiteX94" fmla="*/ 474428 w 2220678"/>
              <a:gd name="connsiteY94" fmla="*/ 33467 h 815938"/>
              <a:gd name="connsiteX95" fmla="*/ 460141 w 2220678"/>
              <a:gd name="connsiteY95" fmla="*/ 38230 h 815938"/>
              <a:gd name="connsiteX96" fmla="*/ 445853 w 2220678"/>
              <a:gd name="connsiteY96" fmla="*/ 47755 h 815938"/>
              <a:gd name="connsiteX97" fmla="*/ 388703 w 2220678"/>
              <a:gd name="connsiteY97" fmla="*/ 52517 h 815938"/>
              <a:gd name="connsiteX98" fmla="*/ 360128 w 2220678"/>
              <a:gd name="connsiteY98" fmla="*/ 62042 h 815938"/>
              <a:gd name="connsiteX99" fmla="*/ 331553 w 2220678"/>
              <a:gd name="connsiteY99" fmla="*/ 76330 h 815938"/>
              <a:gd name="connsiteX100" fmla="*/ 245828 w 2220678"/>
              <a:gd name="connsiteY100" fmla="*/ 81092 h 815938"/>
              <a:gd name="connsiteX101" fmla="*/ 212491 w 2220678"/>
              <a:gd name="connsiteY101" fmla="*/ 119192 h 815938"/>
              <a:gd name="connsiteX102" fmla="*/ 150578 w 2220678"/>
              <a:gd name="connsiteY102" fmla="*/ 123955 h 815938"/>
              <a:gd name="connsiteX103" fmla="*/ 117241 w 2220678"/>
              <a:gd name="connsiteY103" fmla="*/ 133480 h 815938"/>
              <a:gd name="connsiteX104" fmla="*/ 102953 w 2220678"/>
              <a:gd name="connsiteY104" fmla="*/ 138242 h 815938"/>
              <a:gd name="connsiteX105" fmla="*/ 21991 w 2220678"/>
              <a:gd name="connsiteY105" fmla="*/ 152530 h 8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220678" h="815938">
                <a:moveTo>
                  <a:pt x="21991" y="152530"/>
                </a:moveTo>
                <a:cubicBezTo>
                  <a:pt x="8497" y="211267"/>
                  <a:pt x="14968" y="272945"/>
                  <a:pt x="21991" y="490667"/>
                </a:cubicBezTo>
                <a:cubicBezTo>
                  <a:pt x="22914" y="519271"/>
                  <a:pt x="0" y="566226"/>
                  <a:pt x="26753" y="576392"/>
                </a:cubicBezTo>
                <a:cubicBezTo>
                  <a:pt x="99483" y="604029"/>
                  <a:pt x="182328" y="579567"/>
                  <a:pt x="260116" y="581155"/>
                </a:cubicBezTo>
                <a:lnTo>
                  <a:pt x="288691" y="585917"/>
                </a:lnTo>
                <a:cubicBezTo>
                  <a:pt x="299786" y="587624"/>
                  <a:pt x="310984" y="588672"/>
                  <a:pt x="322028" y="590680"/>
                </a:cubicBezTo>
                <a:cubicBezTo>
                  <a:pt x="337867" y="593560"/>
                  <a:pt x="354735" y="599994"/>
                  <a:pt x="369653" y="604967"/>
                </a:cubicBezTo>
                <a:cubicBezTo>
                  <a:pt x="374416" y="606555"/>
                  <a:pt x="378946" y="609231"/>
                  <a:pt x="383941" y="609730"/>
                </a:cubicBezTo>
                <a:lnTo>
                  <a:pt x="431566" y="614492"/>
                </a:lnTo>
                <a:cubicBezTo>
                  <a:pt x="451859" y="618551"/>
                  <a:pt x="452934" y="617743"/>
                  <a:pt x="469666" y="624017"/>
                </a:cubicBezTo>
                <a:cubicBezTo>
                  <a:pt x="477671" y="627019"/>
                  <a:pt x="485148" y="631620"/>
                  <a:pt x="493478" y="633542"/>
                </a:cubicBezTo>
                <a:cubicBezTo>
                  <a:pt x="507402" y="636755"/>
                  <a:pt x="575791" y="642250"/>
                  <a:pt x="583966" y="643067"/>
                </a:cubicBezTo>
                <a:cubicBezTo>
                  <a:pt x="715834" y="656254"/>
                  <a:pt x="529071" y="645705"/>
                  <a:pt x="845903" y="652592"/>
                </a:cubicBezTo>
                <a:cubicBezTo>
                  <a:pt x="878320" y="663398"/>
                  <a:pt x="849973" y="655161"/>
                  <a:pt x="912578" y="662117"/>
                </a:cubicBezTo>
                <a:cubicBezTo>
                  <a:pt x="934641" y="664568"/>
                  <a:pt x="945378" y="666045"/>
                  <a:pt x="964966" y="671642"/>
                </a:cubicBezTo>
                <a:cubicBezTo>
                  <a:pt x="969793" y="673021"/>
                  <a:pt x="974267" y="675818"/>
                  <a:pt x="979253" y="676405"/>
                </a:cubicBezTo>
                <a:cubicBezTo>
                  <a:pt x="1001382" y="679008"/>
                  <a:pt x="1023703" y="679580"/>
                  <a:pt x="1045928" y="681167"/>
                </a:cubicBezTo>
                <a:cubicBezTo>
                  <a:pt x="1053866" y="682755"/>
                  <a:pt x="1061931" y="683800"/>
                  <a:pt x="1069741" y="685930"/>
                </a:cubicBezTo>
                <a:cubicBezTo>
                  <a:pt x="1079427" y="688572"/>
                  <a:pt x="1088471" y="693486"/>
                  <a:pt x="1098316" y="695455"/>
                </a:cubicBezTo>
                <a:cubicBezTo>
                  <a:pt x="1102960" y="696384"/>
                  <a:pt x="1134965" y="702391"/>
                  <a:pt x="1141178" y="704980"/>
                </a:cubicBezTo>
                <a:cubicBezTo>
                  <a:pt x="1154285" y="710441"/>
                  <a:pt x="1165272" y="721696"/>
                  <a:pt x="1179278" y="724030"/>
                </a:cubicBezTo>
                <a:cubicBezTo>
                  <a:pt x="1189161" y="725677"/>
                  <a:pt x="1215532" y="729291"/>
                  <a:pt x="1226903" y="733555"/>
                </a:cubicBezTo>
                <a:cubicBezTo>
                  <a:pt x="1233550" y="736048"/>
                  <a:pt x="1239305" y="740587"/>
                  <a:pt x="1245953" y="743080"/>
                </a:cubicBezTo>
                <a:cubicBezTo>
                  <a:pt x="1252082" y="745378"/>
                  <a:pt x="1258709" y="746044"/>
                  <a:pt x="1265003" y="747842"/>
                </a:cubicBezTo>
                <a:cubicBezTo>
                  <a:pt x="1269830" y="749221"/>
                  <a:pt x="1274421" y="751387"/>
                  <a:pt x="1279291" y="752605"/>
                </a:cubicBezTo>
                <a:cubicBezTo>
                  <a:pt x="1309076" y="760051"/>
                  <a:pt x="1325199" y="759209"/>
                  <a:pt x="1360253" y="762130"/>
                </a:cubicBezTo>
                <a:cubicBezTo>
                  <a:pt x="1474490" y="790686"/>
                  <a:pt x="1354600" y="762246"/>
                  <a:pt x="1669816" y="771655"/>
                </a:cubicBezTo>
                <a:cubicBezTo>
                  <a:pt x="1679468" y="771943"/>
                  <a:pt x="1688847" y="774949"/>
                  <a:pt x="1698391" y="776417"/>
                </a:cubicBezTo>
                <a:cubicBezTo>
                  <a:pt x="1709486" y="778124"/>
                  <a:pt x="1720512" y="780722"/>
                  <a:pt x="1731728" y="781180"/>
                </a:cubicBezTo>
                <a:cubicBezTo>
                  <a:pt x="1798366" y="783900"/>
                  <a:pt x="1865078" y="784355"/>
                  <a:pt x="1931753" y="785942"/>
                </a:cubicBezTo>
                <a:cubicBezTo>
                  <a:pt x="2021735" y="815938"/>
                  <a:pt x="1911835" y="780873"/>
                  <a:pt x="2179403" y="795467"/>
                </a:cubicBezTo>
                <a:cubicBezTo>
                  <a:pt x="2220678" y="796261"/>
                  <a:pt x="2181784" y="793086"/>
                  <a:pt x="2179403" y="790705"/>
                </a:cubicBezTo>
                <a:cubicBezTo>
                  <a:pt x="2174284" y="788145"/>
                  <a:pt x="2170235" y="783740"/>
                  <a:pt x="2165116" y="781180"/>
                </a:cubicBezTo>
                <a:cubicBezTo>
                  <a:pt x="2160626" y="778935"/>
                  <a:pt x="2155318" y="778662"/>
                  <a:pt x="2150828" y="776417"/>
                </a:cubicBezTo>
                <a:cubicBezTo>
                  <a:pt x="2145709" y="773857"/>
                  <a:pt x="2141771" y="769217"/>
                  <a:pt x="2136541" y="766892"/>
                </a:cubicBezTo>
                <a:cubicBezTo>
                  <a:pt x="2127366" y="762814"/>
                  <a:pt x="2117491" y="760542"/>
                  <a:pt x="2107966" y="757367"/>
                </a:cubicBezTo>
                <a:lnTo>
                  <a:pt x="2079391" y="747842"/>
                </a:lnTo>
                <a:lnTo>
                  <a:pt x="2065103" y="743080"/>
                </a:lnTo>
                <a:cubicBezTo>
                  <a:pt x="2037649" y="724776"/>
                  <a:pt x="2064131" y="740622"/>
                  <a:pt x="2036528" y="728792"/>
                </a:cubicBezTo>
                <a:cubicBezTo>
                  <a:pt x="2030003" y="725995"/>
                  <a:pt x="2024004" y="722064"/>
                  <a:pt x="2017478" y="719267"/>
                </a:cubicBezTo>
                <a:cubicBezTo>
                  <a:pt x="2012864" y="717290"/>
                  <a:pt x="2007681" y="716750"/>
                  <a:pt x="2003191" y="714505"/>
                </a:cubicBezTo>
                <a:cubicBezTo>
                  <a:pt x="1951314" y="688566"/>
                  <a:pt x="2009261" y="710178"/>
                  <a:pt x="1950803" y="690692"/>
                </a:cubicBezTo>
                <a:cubicBezTo>
                  <a:pt x="1946041" y="687517"/>
                  <a:pt x="1941746" y="683492"/>
                  <a:pt x="1936516" y="681167"/>
                </a:cubicBezTo>
                <a:cubicBezTo>
                  <a:pt x="1927341" y="677089"/>
                  <a:pt x="1916295" y="677211"/>
                  <a:pt x="1907941" y="671642"/>
                </a:cubicBezTo>
                <a:cubicBezTo>
                  <a:pt x="1872466" y="647993"/>
                  <a:pt x="1916036" y="678388"/>
                  <a:pt x="1879366" y="647830"/>
                </a:cubicBezTo>
                <a:cubicBezTo>
                  <a:pt x="1865245" y="636063"/>
                  <a:pt x="1862663" y="638761"/>
                  <a:pt x="1846028" y="628780"/>
                </a:cubicBezTo>
                <a:cubicBezTo>
                  <a:pt x="1836212" y="622890"/>
                  <a:pt x="1828313" y="613350"/>
                  <a:pt x="1817453" y="609730"/>
                </a:cubicBezTo>
                <a:lnTo>
                  <a:pt x="1788878" y="600205"/>
                </a:lnTo>
                <a:cubicBezTo>
                  <a:pt x="1779353" y="593855"/>
                  <a:pt x="1771163" y="584776"/>
                  <a:pt x="1760303" y="581155"/>
                </a:cubicBezTo>
                <a:cubicBezTo>
                  <a:pt x="1755541" y="579567"/>
                  <a:pt x="1750506" y="578637"/>
                  <a:pt x="1746016" y="576392"/>
                </a:cubicBezTo>
                <a:cubicBezTo>
                  <a:pt x="1711241" y="559004"/>
                  <a:pt x="1758360" y="569394"/>
                  <a:pt x="1693628" y="547817"/>
                </a:cubicBezTo>
                <a:cubicBezTo>
                  <a:pt x="1684103" y="544642"/>
                  <a:pt x="1673407" y="543861"/>
                  <a:pt x="1665053" y="538292"/>
                </a:cubicBezTo>
                <a:cubicBezTo>
                  <a:pt x="1655528" y="531942"/>
                  <a:pt x="1647338" y="522862"/>
                  <a:pt x="1636478" y="519242"/>
                </a:cubicBezTo>
                <a:lnTo>
                  <a:pt x="1593616" y="504955"/>
                </a:lnTo>
                <a:cubicBezTo>
                  <a:pt x="1588853" y="503367"/>
                  <a:pt x="1583818" y="502437"/>
                  <a:pt x="1579328" y="500192"/>
                </a:cubicBezTo>
                <a:cubicBezTo>
                  <a:pt x="1572978" y="497017"/>
                  <a:pt x="1567104" y="492617"/>
                  <a:pt x="1560278" y="490667"/>
                </a:cubicBezTo>
                <a:cubicBezTo>
                  <a:pt x="1544712" y="486219"/>
                  <a:pt x="1528012" y="486261"/>
                  <a:pt x="1512653" y="481142"/>
                </a:cubicBezTo>
                <a:cubicBezTo>
                  <a:pt x="1507891" y="479555"/>
                  <a:pt x="1503209" y="477701"/>
                  <a:pt x="1498366" y="476380"/>
                </a:cubicBezTo>
                <a:cubicBezTo>
                  <a:pt x="1485736" y="472936"/>
                  <a:pt x="1472685" y="470995"/>
                  <a:pt x="1460266" y="466855"/>
                </a:cubicBezTo>
                <a:cubicBezTo>
                  <a:pt x="1455503" y="465267"/>
                  <a:pt x="1450548" y="464169"/>
                  <a:pt x="1445978" y="462092"/>
                </a:cubicBezTo>
                <a:cubicBezTo>
                  <a:pt x="1433052" y="456216"/>
                  <a:pt x="1421348" y="447532"/>
                  <a:pt x="1407878" y="443042"/>
                </a:cubicBezTo>
                <a:lnTo>
                  <a:pt x="1393591" y="438280"/>
                </a:lnTo>
                <a:cubicBezTo>
                  <a:pt x="1388828" y="433517"/>
                  <a:pt x="1383615" y="429166"/>
                  <a:pt x="1379303" y="423992"/>
                </a:cubicBezTo>
                <a:cubicBezTo>
                  <a:pt x="1375639" y="419595"/>
                  <a:pt x="1373825" y="413752"/>
                  <a:pt x="1369778" y="409705"/>
                </a:cubicBezTo>
                <a:cubicBezTo>
                  <a:pt x="1365731" y="405658"/>
                  <a:pt x="1360253" y="403355"/>
                  <a:pt x="1355491" y="400180"/>
                </a:cubicBezTo>
                <a:cubicBezTo>
                  <a:pt x="1334188" y="368224"/>
                  <a:pt x="1359284" y="399534"/>
                  <a:pt x="1331678" y="381130"/>
                </a:cubicBezTo>
                <a:cubicBezTo>
                  <a:pt x="1326074" y="377394"/>
                  <a:pt x="1322995" y="370578"/>
                  <a:pt x="1317391" y="366842"/>
                </a:cubicBezTo>
                <a:cubicBezTo>
                  <a:pt x="1313214" y="364057"/>
                  <a:pt x="1307717" y="364057"/>
                  <a:pt x="1303103" y="362080"/>
                </a:cubicBezTo>
                <a:cubicBezTo>
                  <a:pt x="1296577" y="359283"/>
                  <a:pt x="1290217" y="356077"/>
                  <a:pt x="1284053" y="352555"/>
                </a:cubicBezTo>
                <a:cubicBezTo>
                  <a:pt x="1279083" y="349715"/>
                  <a:pt x="1274996" y="345355"/>
                  <a:pt x="1269766" y="343030"/>
                </a:cubicBezTo>
                <a:cubicBezTo>
                  <a:pt x="1260591" y="338952"/>
                  <a:pt x="1250716" y="336680"/>
                  <a:pt x="1241191" y="333505"/>
                </a:cubicBezTo>
                <a:lnTo>
                  <a:pt x="1212616" y="323980"/>
                </a:lnTo>
                <a:cubicBezTo>
                  <a:pt x="1207853" y="322392"/>
                  <a:pt x="1202505" y="322002"/>
                  <a:pt x="1198328" y="319217"/>
                </a:cubicBezTo>
                <a:cubicBezTo>
                  <a:pt x="1128418" y="272610"/>
                  <a:pt x="1201963" y="319934"/>
                  <a:pt x="1150703" y="290642"/>
                </a:cubicBezTo>
                <a:cubicBezTo>
                  <a:pt x="1145733" y="287802"/>
                  <a:pt x="1141646" y="283442"/>
                  <a:pt x="1136416" y="281117"/>
                </a:cubicBezTo>
                <a:cubicBezTo>
                  <a:pt x="1127241" y="277039"/>
                  <a:pt x="1116195" y="277161"/>
                  <a:pt x="1107841" y="271592"/>
                </a:cubicBezTo>
                <a:cubicBezTo>
                  <a:pt x="1075089" y="249757"/>
                  <a:pt x="1090126" y="256162"/>
                  <a:pt x="1064978" y="247780"/>
                </a:cubicBezTo>
                <a:cubicBezTo>
                  <a:pt x="1061803" y="243017"/>
                  <a:pt x="1059500" y="237540"/>
                  <a:pt x="1055453" y="233492"/>
                </a:cubicBezTo>
                <a:cubicBezTo>
                  <a:pt x="1046220" y="224259"/>
                  <a:pt x="1038499" y="223078"/>
                  <a:pt x="1026878" y="219205"/>
                </a:cubicBezTo>
                <a:cubicBezTo>
                  <a:pt x="975819" y="185165"/>
                  <a:pt x="1053315" y="238179"/>
                  <a:pt x="998303" y="195392"/>
                </a:cubicBezTo>
                <a:cubicBezTo>
                  <a:pt x="989267" y="188364"/>
                  <a:pt x="979253" y="182692"/>
                  <a:pt x="969728" y="176342"/>
                </a:cubicBezTo>
                <a:cubicBezTo>
                  <a:pt x="964966" y="173167"/>
                  <a:pt x="961054" y="167939"/>
                  <a:pt x="955441" y="166817"/>
                </a:cubicBezTo>
                <a:lnTo>
                  <a:pt x="931628" y="162055"/>
                </a:lnTo>
                <a:cubicBezTo>
                  <a:pt x="893526" y="136653"/>
                  <a:pt x="939569" y="169995"/>
                  <a:pt x="907816" y="138242"/>
                </a:cubicBezTo>
                <a:cubicBezTo>
                  <a:pt x="903769" y="134195"/>
                  <a:pt x="898291" y="131892"/>
                  <a:pt x="893528" y="128717"/>
                </a:cubicBezTo>
                <a:cubicBezTo>
                  <a:pt x="891941" y="123955"/>
                  <a:pt x="892851" y="117348"/>
                  <a:pt x="888766" y="114430"/>
                </a:cubicBezTo>
                <a:cubicBezTo>
                  <a:pt x="880596" y="108594"/>
                  <a:pt x="860191" y="104905"/>
                  <a:pt x="860191" y="104905"/>
                </a:cubicBezTo>
                <a:cubicBezTo>
                  <a:pt x="850666" y="98555"/>
                  <a:pt x="839711" y="93950"/>
                  <a:pt x="831616" y="85855"/>
                </a:cubicBezTo>
                <a:cubicBezTo>
                  <a:pt x="813778" y="68017"/>
                  <a:pt x="823718" y="73697"/>
                  <a:pt x="803041" y="66805"/>
                </a:cubicBezTo>
                <a:cubicBezTo>
                  <a:pt x="799866" y="62042"/>
                  <a:pt x="795326" y="57947"/>
                  <a:pt x="793516" y="52517"/>
                </a:cubicBezTo>
                <a:cubicBezTo>
                  <a:pt x="790462" y="43356"/>
                  <a:pt x="793544" y="32326"/>
                  <a:pt x="788753" y="23942"/>
                </a:cubicBezTo>
                <a:cubicBezTo>
                  <a:pt x="786262" y="19584"/>
                  <a:pt x="779461" y="19679"/>
                  <a:pt x="774466" y="19180"/>
                </a:cubicBezTo>
                <a:cubicBezTo>
                  <a:pt x="747566" y="16490"/>
                  <a:pt x="720491" y="16005"/>
                  <a:pt x="693503" y="14417"/>
                </a:cubicBezTo>
                <a:cubicBezTo>
                  <a:pt x="621721" y="2455"/>
                  <a:pt x="618345" y="0"/>
                  <a:pt x="503003" y="14417"/>
                </a:cubicBezTo>
                <a:cubicBezTo>
                  <a:pt x="491644" y="15837"/>
                  <a:pt x="485288" y="29846"/>
                  <a:pt x="474428" y="33467"/>
                </a:cubicBezTo>
                <a:cubicBezTo>
                  <a:pt x="469666" y="35055"/>
                  <a:pt x="464631" y="35985"/>
                  <a:pt x="460141" y="38230"/>
                </a:cubicBezTo>
                <a:cubicBezTo>
                  <a:pt x="455021" y="40790"/>
                  <a:pt x="451466" y="46632"/>
                  <a:pt x="445853" y="47755"/>
                </a:cubicBezTo>
                <a:cubicBezTo>
                  <a:pt x="427108" y="51504"/>
                  <a:pt x="407753" y="50930"/>
                  <a:pt x="388703" y="52517"/>
                </a:cubicBezTo>
                <a:cubicBezTo>
                  <a:pt x="379178" y="55692"/>
                  <a:pt x="368482" y="56473"/>
                  <a:pt x="360128" y="62042"/>
                </a:cubicBezTo>
                <a:cubicBezTo>
                  <a:pt x="351031" y="68107"/>
                  <a:pt x="343055" y="75235"/>
                  <a:pt x="331553" y="76330"/>
                </a:cubicBezTo>
                <a:cubicBezTo>
                  <a:pt x="303063" y="79043"/>
                  <a:pt x="274403" y="79505"/>
                  <a:pt x="245828" y="81092"/>
                </a:cubicBezTo>
                <a:cubicBezTo>
                  <a:pt x="240991" y="88348"/>
                  <a:pt x="227609" y="116357"/>
                  <a:pt x="212491" y="119192"/>
                </a:cubicBezTo>
                <a:cubicBezTo>
                  <a:pt x="192147" y="123007"/>
                  <a:pt x="171216" y="122367"/>
                  <a:pt x="150578" y="123955"/>
                </a:cubicBezTo>
                <a:cubicBezTo>
                  <a:pt x="116329" y="135371"/>
                  <a:pt x="159093" y="121523"/>
                  <a:pt x="117241" y="133480"/>
                </a:cubicBezTo>
                <a:cubicBezTo>
                  <a:pt x="112414" y="134859"/>
                  <a:pt x="107948" y="137742"/>
                  <a:pt x="102953" y="138242"/>
                </a:cubicBezTo>
                <a:cubicBezTo>
                  <a:pt x="16616" y="146876"/>
                  <a:pt x="35485" y="93793"/>
                  <a:pt x="21991" y="152530"/>
                </a:cubicBezTo>
                <a:close/>
              </a:path>
            </a:pathLst>
          </a:cu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flipH="1">
            <a:off x="2286000" y="2666446"/>
            <a:ext cx="3821892" cy="1429948"/>
          </a:xfrm>
          <a:prstGeom prst="rect">
            <a:avLst/>
          </a:prstGeom>
          <a:solidFill>
            <a:schemeClr val="accent3">
              <a:lumMod val="50000"/>
            </a:schemeClr>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reeform 132"/>
          <p:cNvSpPr/>
          <p:nvPr/>
        </p:nvSpPr>
        <p:spPr>
          <a:xfrm>
            <a:off x="4492179" y="2663211"/>
            <a:ext cx="1625237" cy="1428750"/>
          </a:xfrm>
          <a:custGeom>
            <a:avLst/>
            <a:gdLst>
              <a:gd name="connsiteX0" fmla="*/ 1606187 w 1849604"/>
              <a:gd name="connsiteY0" fmla="*/ 237067 h 1662642"/>
              <a:gd name="connsiteX1" fmla="*/ 145687 w 1849604"/>
              <a:gd name="connsiteY1" fmla="*/ 237067 h 1662642"/>
              <a:gd name="connsiteX2" fmla="*/ 148862 w 1849604"/>
              <a:gd name="connsiteY2" fmla="*/ 529167 h 1662642"/>
              <a:gd name="connsiteX3" fmla="*/ 142512 w 1849604"/>
              <a:gd name="connsiteY3" fmla="*/ 557742 h 1662642"/>
              <a:gd name="connsiteX4" fmla="*/ 136162 w 1849604"/>
              <a:gd name="connsiteY4" fmla="*/ 567267 h 1662642"/>
              <a:gd name="connsiteX5" fmla="*/ 129812 w 1849604"/>
              <a:gd name="connsiteY5" fmla="*/ 586317 h 1662642"/>
              <a:gd name="connsiteX6" fmla="*/ 123462 w 1849604"/>
              <a:gd name="connsiteY6" fmla="*/ 605367 h 1662642"/>
              <a:gd name="connsiteX7" fmla="*/ 120287 w 1849604"/>
              <a:gd name="connsiteY7" fmla="*/ 614892 h 1662642"/>
              <a:gd name="connsiteX8" fmla="*/ 110762 w 1849604"/>
              <a:gd name="connsiteY8" fmla="*/ 646642 h 1662642"/>
              <a:gd name="connsiteX9" fmla="*/ 107587 w 1849604"/>
              <a:gd name="connsiteY9" fmla="*/ 656167 h 1662642"/>
              <a:gd name="connsiteX10" fmla="*/ 104412 w 1849604"/>
              <a:gd name="connsiteY10" fmla="*/ 665692 h 1662642"/>
              <a:gd name="connsiteX11" fmla="*/ 94887 w 1849604"/>
              <a:gd name="connsiteY11" fmla="*/ 710142 h 1662642"/>
              <a:gd name="connsiteX12" fmla="*/ 91712 w 1849604"/>
              <a:gd name="connsiteY12" fmla="*/ 719667 h 1662642"/>
              <a:gd name="connsiteX13" fmla="*/ 79012 w 1849604"/>
              <a:gd name="connsiteY13" fmla="*/ 745067 h 1662642"/>
              <a:gd name="connsiteX14" fmla="*/ 79012 w 1849604"/>
              <a:gd name="connsiteY14" fmla="*/ 843492 h 1662642"/>
              <a:gd name="connsiteX15" fmla="*/ 59962 w 1849604"/>
              <a:gd name="connsiteY15" fmla="*/ 865717 h 1662642"/>
              <a:gd name="connsiteX16" fmla="*/ 56787 w 1849604"/>
              <a:gd name="connsiteY16" fmla="*/ 875242 h 1662642"/>
              <a:gd name="connsiteX17" fmla="*/ 44087 w 1849604"/>
              <a:gd name="connsiteY17" fmla="*/ 894292 h 1662642"/>
              <a:gd name="connsiteX18" fmla="*/ 37737 w 1849604"/>
              <a:gd name="connsiteY18" fmla="*/ 903817 h 1662642"/>
              <a:gd name="connsiteX19" fmla="*/ 31387 w 1849604"/>
              <a:gd name="connsiteY19" fmla="*/ 913342 h 1662642"/>
              <a:gd name="connsiteX20" fmla="*/ 21862 w 1849604"/>
              <a:gd name="connsiteY20" fmla="*/ 941917 h 1662642"/>
              <a:gd name="connsiteX21" fmla="*/ 18687 w 1849604"/>
              <a:gd name="connsiteY21" fmla="*/ 951442 h 1662642"/>
              <a:gd name="connsiteX22" fmla="*/ 12337 w 1849604"/>
              <a:gd name="connsiteY22" fmla="*/ 960967 h 1662642"/>
              <a:gd name="connsiteX23" fmla="*/ 9162 w 1849604"/>
              <a:gd name="connsiteY23" fmla="*/ 976842 h 1662642"/>
              <a:gd name="connsiteX24" fmla="*/ 5987 w 1849604"/>
              <a:gd name="connsiteY24" fmla="*/ 986367 h 1662642"/>
              <a:gd name="connsiteX25" fmla="*/ 2812 w 1849604"/>
              <a:gd name="connsiteY25" fmla="*/ 1126067 h 1662642"/>
              <a:gd name="connsiteX26" fmla="*/ 9162 w 1849604"/>
              <a:gd name="connsiteY26" fmla="*/ 1145117 h 1662642"/>
              <a:gd name="connsiteX27" fmla="*/ 12337 w 1849604"/>
              <a:gd name="connsiteY27" fmla="*/ 1183217 h 1662642"/>
              <a:gd name="connsiteX28" fmla="*/ 15512 w 1849604"/>
              <a:gd name="connsiteY28" fmla="*/ 1192742 h 1662642"/>
              <a:gd name="connsiteX29" fmla="*/ 34562 w 1849604"/>
              <a:gd name="connsiteY29" fmla="*/ 1202267 h 1662642"/>
              <a:gd name="connsiteX30" fmla="*/ 40912 w 1849604"/>
              <a:gd name="connsiteY30" fmla="*/ 1211792 h 1662642"/>
              <a:gd name="connsiteX31" fmla="*/ 53612 w 1849604"/>
              <a:gd name="connsiteY31" fmla="*/ 1240367 h 1662642"/>
              <a:gd name="connsiteX32" fmla="*/ 59962 w 1849604"/>
              <a:gd name="connsiteY32" fmla="*/ 1240367 h 1662642"/>
              <a:gd name="connsiteX33" fmla="*/ 101237 w 1849604"/>
              <a:gd name="connsiteY33" fmla="*/ 1297517 h 1662642"/>
              <a:gd name="connsiteX34" fmla="*/ 132987 w 1849604"/>
              <a:gd name="connsiteY34" fmla="*/ 1351492 h 1662642"/>
              <a:gd name="connsiteX35" fmla="*/ 145687 w 1849604"/>
              <a:gd name="connsiteY35" fmla="*/ 1380067 h 1662642"/>
              <a:gd name="connsiteX36" fmla="*/ 158387 w 1849604"/>
              <a:gd name="connsiteY36" fmla="*/ 1418167 h 1662642"/>
              <a:gd name="connsiteX37" fmla="*/ 167912 w 1849604"/>
              <a:gd name="connsiteY37" fmla="*/ 1494367 h 1662642"/>
              <a:gd name="connsiteX38" fmla="*/ 177437 w 1849604"/>
              <a:gd name="connsiteY38" fmla="*/ 1510242 h 1662642"/>
              <a:gd name="connsiteX39" fmla="*/ 183787 w 1849604"/>
              <a:gd name="connsiteY39" fmla="*/ 1538817 h 1662642"/>
              <a:gd name="connsiteX40" fmla="*/ 193312 w 1849604"/>
              <a:gd name="connsiteY40" fmla="*/ 1551517 h 1662642"/>
              <a:gd name="connsiteX41" fmla="*/ 206012 w 1849604"/>
              <a:gd name="connsiteY41" fmla="*/ 1557867 h 1662642"/>
              <a:gd name="connsiteX42" fmla="*/ 218712 w 1849604"/>
              <a:gd name="connsiteY42" fmla="*/ 1570567 h 1662642"/>
              <a:gd name="connsiteX43" fmla="*/ 285387 w 1849604"/>
              <a:gd name="connsiteY43" fmla="*/ 1662642 h 1662642"/>
              <a:gd name="connsiteX44" fmla="*/ 1606187 w 1849604"/>
              <a:gd name="connsiteY44" fmla="*/ 1659467 h 1662642"/>
              <a:gd name="connsiteX45" fmla="*/ 1606187 w 1849604"/>
              <a:gd name="connsiteY45" fmla="*/ 237067 h 1662642"/>
              <a:gd name="connsiteX0" fmla="*/ 1613085 w 1856502"/>
              <a:gd name="connsiteY0" fmla="*/ 237067 h 1662642"/>
              <a:gd name="connsiteX1" fmla="*/ 145687 w 1856502"/>
              <a:gd name="connsiteY1" fmla="*/ 237067 h 1662642"/>
              <a:gd name="connsiteX2" fmla="*/ 148862 w 1856502"/>
              <a:gd name="connsiteY2" fmla="*/ 529167 h 1662642"/>
              <a:gd name="connsiteX3" fmla="*/ 142512 w 1856502"/>
              <a:gd name="connsiteY3" fmla="*/ 557742 h 1662642"/>
              <a:gd name="connsiteX4" fmla="*/ 136162 w 1856502"/>
              <a:gd name="connsiteY4" fmla="*/ 567267 h 1662642"/>
              <a:gd name="connsiteX5" fmla="*/ 129812 w 1856502"/>
              <a:gd name="connsiteY5" fmla="*/ 586317 h 1662642"/>
              <a:gd name="connsiteX6" fmla="*/ 123462 w 1856502"/>
              <a:gd name="connsiteY6" fmla="*/ 605367 h 1662642"/>
              <a:gd name="connsiteX7" fmla="*/ 120287 w 1856502"/>
              <a:gd name="connsiteY7" fmla="*/ 614892 h 1662642"/>
              <a:gd name="connsiteX8" fmla="*/ 110762 w 1856502"/>
              <a:gd name="connsiteY8" fmla="*/ 646642 h 1662642"/>
              <a:gd name="connsiteX9" fmla="*/ 107587 w 1856502"/>
              <a:gd name="connsiteY9" fmla="*/ 656167 h 1662642"/>
              <a:gd name="connsiteX10" fmla="*/ 104412 w 1856502"/>
              <a:gd name="connsiteY10" fmla="*/ 665692 h 1662642"/>
              <a:gd name="connsiteX11" fmla="*/ 94887 w 1856502"/>
              <a:gd name="connsiteY11" fmla="*/ 710142 h 1662642"/>
              <a:gd name="connsiteX12" fmla="*/ 91712 w 1856502"/>
              <a:gd name="connsiteY12" fmla="*/ 719667 h 1662642"/>
              <a:gd name="connsiteX13" fmla="*/ 79012 w 1856502"/>
              <a:gd name="connsiteY13" fmla="*/ 745067 h 1662642"/>
              <a:gd name="connsiteX14" fmla="*/ 79012 w 1856502"/>
              <a:gd name="connsiteY14" fmla="*/ 843492 h 1662642"/>
              <a:gd name="connsiteX15" fmla="*/ 59962 w 1856502"/>
              <a:gd name="connsiteY15" fmla="*/ 865717 h 1662642"/>
              <a:gd name="connsiteX16" fmla="*/ 56787 w 1856502"/>
              <a:gd name="connsiteY16" fmla="*/ 875242 h 1662642"/>
              <a:gd name="connsiteX17" fmla="*/ 44087 w 1856502"/>
              <a:gd name="connsiteY17" fmla="*/ 894292 h 1662642"/>
              <a:gd name="connsiteX18" fmla="*/ 37737 w 1856502"/>
              <a:gd name="connsiteY18" fmla="*/ 903817 h 1662642"/>
              <a:gd name="connsiteX19" fmla="*/ 31387 w 1856502"/>
              <a:gd name="connsiteY19" fmla="*/ 913342 h 1662642"/>
              <a:gd name="connsiteX20" fmla="*/ 21862 w 1856502"/>
              <a:gd name="connsiteY20" fmla="*/ 941917 h 1662642"/>
              <a:gd name="connsiteX21" fmla="*/ 18687 w 1856502"/>
              <a:gd name="connsiteY21" fmla="*/ 951442 h 1662642"/>
              <a:gd name="connsiteX22" fmla="*/ 12337 w 1856502"/>
              <a:gd name="connsiteY22" fmla="*/ 960967 h 1662642"/>
              <a:gd name="connsiteX23" fmla="*/ 9162 w 1856502"/>
              <a:gd name="connsiteY23" fmla="*/ 976842 h 1662642"/>
              <a:gd name="connsiteX24" fmla="*/ 5987 w 1856502"/>
              <a:gd name="connsiteY24" fmla="*/ 986367 h 1662642"/>
              <a:gd name="connsiteX25" fmla="*/ 2812 w 1856502"/>
              <a:gd name="connsiteY25" fmla="*/ 1126067 h 1662642"/>
              <a:gd name="connsiteX26" fmla="*/ 9162 w 1856502"/>
              <a:gd name="connsiteY26" fmla="*/ 1145117 h 1662642"/>
              <a:gd name="connsiteX27" fmla="*/ 12337 w 1856502"/>
              <a:gd name="connsiteY27" fmla="*/ 1183217 h 1662642"/>
              <a:gd name="connsiteX28" fmla="*/ 15512 w 1856502"/>
              <a:gd name="connsiteY28" fmla="*/ 1192742 h 1662642"/>
              <a:gd name="connsiteX29" fmla="*/ 34562 w 1856502"/>
              <a:gd name="connsiteY29" fmla="*/ 1202267 h 1662642"/>
              <a:gd name="connsiteX30" fmla="*/ 40912 w 1856502"/>
              <a:gd name="connsiteY30" fmla="*/ 1211792 h 1662642"/>
              <a:gd name="connsiteX31" fmla="*/ 53612 w 1856502"/>
              <a:gd name="connsiteY31" fmla="*/ 1240367 h 1662642"/>
              <a:gd name="connsiteX32" fmla="*/ 59962 w 1856502"/>
              <a:gd name="connsiteY32" fmla="*/ 1240367 h 1662642"/>
              <a:gd name="connsiteX33" fmla="*/ 101237 w 1856502"/>
              <a:gd name="connsiteY33" fmla="*/ 1297517 h 1662642"/>
              <a:gd name="connsiteX34" fmla="*/ 132987 w 1856502"/>
              <a:gd name="connsiteY34" fmla="*/ 1351492 h 1662642"/>
              <a:gd name="connsiteX35" fmla="*/ 145687 w 1856502"/>
              <a:gd name="connsiteY35" fmla="*/ 1380067 h 1662642"/>
              <a:gd name="connsiteX36" fmla="*/ 158387 w 1856502"/>
              <a:gd name="connsiteY36" fmla="*/ 1418167 h 1662642"/>
              <a:gd name="connsiteX37" fmla="*/ 167912 w 1856502"/>
              <a:gd name="connsiteY37" fmla="*/ 1494367 h 1662642"/>
              <a:gd name="connsiteX38" fmla="*/ 177437 w 1856502"/>
              <a:gd name="connsiteY38" fmla="*/ 1510242 h 1662642"/>
              <a:gd name="connsiteX39" fmla="*/ 183787 w 1856502"/>
              <a:gd name="connsiteY39" fmla="*/ 1538817 h 1662642"/>
              <a:gd name="connsiteX40" fmla="*/ 193312 w 1856502"/>
              <a:gd name="connsiteY40" fmla="*/ 1551517 h 1662642"/>
              <a:gd name="connsiteX41" fmla="*/ 206012 w 1856502"/>
              <a:gd name="connsiteY41" fmla="*/ 1557867 h 1662642"/>
              <a:gd name="connsiteX42" fmla="*/ 218712 w 1856502"/>
              <a:gd name="connsiteY42" fmla="*/ 1570567 h 1662642"/>
              <a:gd name="connsiteX43" fmla="*/ 285387 w 1856502"/>
              <a:gd name="connsiteY43" fmla="*/ 1662642 h 1662642"/>
              <a:gd name="connsiteX44" fmla="*/ 1606187 w 1856502"/>
              <a:gd name="connsiteY44" fmla="*/ 1659467 h 1662642"/>
              <a:gd name="connsiteX45" fmla="*/ 1613085 w 1856502"/>
              <a:gd name="connsiteY45" fmla="*/ 237067 h 1662642"/>
              <a:gd name="connsiteX0" fmla="*/ 1613085 w 1625237"/>
              <a:gd name="connsiteY0" fmla="*/ 237067 h 1662642"/>
              <a:gd name="connsiteX1" fmla="*/ 145687 w 1625237"/>
              <a:gd name="connsiteY1" fmla="*/ 237067 h 1662642"/>
              <a:gd name="connsiteX2" fmla="*/ 148862 w 1625237"/>
              <a:gd name="connsiteY2" fmla="*/ 529167 h 1662642"/>
              <a:gd name="connsiteX3" fmla="*/ 142512 w 1625237"/>
              <a:gd name="connsiteY3" fmla="*/ 557742 h 1662642"/>
              <a:gd name="connsiteX4" fmla="*/ 136162 w 1625237"/>
              <a:gd name="connsiteY4" fmla="*/ 567267 h 1662642"/>
              <a:gd name="connsiteX5" fmla="*/ 129812 w 1625237"/>
              <a:gd name="connsiteY5" fmla="*/ 586317 h 1662642"/>
              <a:gd name="connsiteX6" fmla="*/ 123462 w 1625237"/>
              <a:gd name="connsiteY6" fmla="*/ 605367 h 1662642"/>
              <a:gd name="connsiteX7" fmla="*/ 120287 w 1625237"/>
              <a:gd name="connsiteY7" fmla="*/ 614892 h 1662642"/>
              <a:gd name="connsiteX8" fmla="*/ 110762 w 1625237"/>
              <a:gd name="connsiteY8" fmla="*/ 646642 h 1662642"/>
              <a:gd name="connsiteX9" fmla="*/ 107587 w 1625237"/>
              <a:gd name="connsiteY9" fmla="*/ 656167 h 1662642"/>
              <a:gd name="connsiteX10" fmla="*/ 104412 w 1625237"/>
              <a:gd name="connsiteY10" fmla="*/ 665692 h 1662642"/>
              <a:gd name="connsiteX11" fmla="*/ 94887 w 1625237"/>
              <a:gd name="connsiteY11" fmla="*/ 710142 h 1662642"/>
              <a:gd name="connsiteX12" fmla="*/ 91712 w 1625237"/>
              <a:gd name="connsiteY12" fmla="*/ 719667 h 1662642"/>
              <a:gd name="connsiteX13" fmla="*/ 79012 w 1625237"/>
              <a:gd name="connsiteY13" fmla="*/ 745067 h 1662642"/>
              <a:gd name="connsiteX14" fmla="*/ 79012 w 1625237"/>
              <a:gd name="connsiteY14" fmla="*/ 843492 h 1662642"/>
              <a:gd name="connsiteX15" fmla="*/ 59962 w 1625237"/>
              <a:gd name="connsiteY15" fmla="*/ 865717 h 1662642"/>
              <a:gd name="connsiteX16" fmla="*/ 56787 w 1625237"/>
              <a:gd name="connsiteY16" fmla="*/ 875242 h 1662642"/>
              <a:gd name="connsiteX17" fmla="*/ 44087 w 1625237"/>
              <a:gd name="connsiteY17" fmla="*/ 894292 h 1662642"/>
              <a:gd name="connsiteX18" fmla="*/ 37737 w 1625237"/>
              <a:gd name="connsiteY18" fmla="*/ 903817 h 1662642"/>
              <a:gd name="connsiteX19" fmla="*/ 31387 w 1625237"/>
              <a:gd name="connsiteY19" fmla="*/ 913342 h 1662642"/>
              <a:gd name="connsiteX20" fmla="*/ 21862 w 1625237"/>
              <a:gd name="connsiteY20" fmla="*/ 941917 h 1662642"/>
              <a:gd name="connsiteX21" fmla="*/ 18687 w 1625237"/>
              <a:gd name="connsiteY21" fmla="*/ 951442 h 1662642"/>
              <a:gd name="connsiteX22" fmla="*/ 12337 w 1625237"/>
              <a:gd name="connsiteY22" fmla="*/ 960967 h 1662642"/>
              <a:gd name="connsiteX23" fmla="*/ 9162 w 1625237"/>
              <a:gd name="connsiteY23" fmla="*/ 976842 h 1662642"/>
              <a:gd name="connsiteX24" fmla="*/ 5987 w 1625237"/>
              <a:gd name="connsiteY24" fmla="*/ 986367 h 1662642"/>
              <a:gd name="connsiteX25" fmla="*/ 2812 w 1625237"/>
              <a:gd name="connsiteY25" fmla="*/ 1126067 h 1662642"/>
              <a:gd name="connsiteX26" fmla="*/ 9162 w 1625237"/>
              <a:gd name="connsiteY26" fmla="*/ 1145117 h 1662642"/>
              <a:gd name="connsiteX27" fmla="*/ 12337 w 1625237"/>
              <a:gd name="connsiteY27" fmla="*/ 1183217 h 1662642"/>
              <a:gd name="connsiteX28" fmla="*/ 15512 w 1625237"/>
              <a:gd name="connsiteY28" fmla="*/ 1192742 h 1662642"/>
              <a:gd name="connsiteX29" fmla="*/ 34562 w 1625237"/>
              <a:gd name="connsiteY29" fmla="*/ 1202267 h 1662642"/>
              <a:gd name="connsiteX30" fmla="*/ 40912 w 1625237"/>
              <a:gd name="connsiteY30" fmla="*/ 1211792 h 1662642"/>
              <a:gd name="connsiteX31" fmla="*/ 53612 w 1625237"/>
              <a:gd name="connsiteY31" fmla="*/ 1240367 h 1662642"/>
              <a:gd name="connsiteX32" fmla="*/ 59962 w 1625237"/>
              <a:gd name="connsiteY32" fmla="*/ 1240367 h 1662642"/>
              <a:gd name="connsiteX33" fmla="*/ 101237 w 1625237"/>
              <a:gd name="connsiteY33" fmla="*/ 1297517 h 1662642"/>
              <a:gd name="connsiteX34" fmla="*/ 132987 w 1625237"/>
              <a:gd name="connsiteY34" fmla="*/ 1351492 h 1662642"/>
              <a:gd name="connsiteX35" fmla="*/ 145687 w 1625237"/>
              <a:gd name="connsiteY35" fmla="*/ 1380067 h 1662642"/>
              <a:gd name="connsiteX36" fmla="*/ 158387 w 1625237"/>
              <a:gd name="connsiteY36" fmla="*/ 1418167 h 1662642"/>
              <a:gd name="connsiteX37" fmla="*/ 167912 w 1625237"/>
              <a:gd name="connsiteY37" fmla="*/ 1494367 h 1662642"/>
              <a:gd name="connsiteX38" fmla="*/ 177437 w 1625237"/>
              <a:gd name="connsiteY38" fmla="*/ 1510242 h 1662642"/>
              <a:gd name="connsiteX39" fmla="*/ 183787 w 1625237"/>
              <a:gd name="connsiteY39" fmla="*/ 1538817 h 1662642"/>
              <a:gd name="connsiteX40" fmla="*/ 193312 w 1625237"/>
              <a:gd name="connsiteY40" fmla="*/ 1551517 h 1662642"/>
              <a:gd name="connsiteX41" fmla="*/ 206012 w 1625237"/>
              <a:gd name="connsiteY41" fmla="*/ 1557867 h 1662642"/>
              <a:gd name="connsiteX42" fmla="*/ 218712 w 1625237"/>
              <a:gd name="connsiteY42" fmla="*/ 1570567 h 1662642"/>
              <a:gd name="connsiteX43" fmla="*/ 285387 w 1625237"/>
              <a:gd name="connsiteY43" fmla="*/ 1662642 h 1662642"/>
              <a:gd name="connsiteX44" fmla="*/ 1606187 w 1625237"/>
              <a:gd name="connsiteY44" fmla="*/ 1659467 h 1662642"/>
              <a:gd name="connsiteX45" fmla="*/ 1613085 w 1625237"/>
              <a:gd name="connsiteY45" fmla="*/ 237067 h 1662642"/>
              <a:gd name="connsiteX0" fmla="*/ 1613085 w 1625237"/>
              <a:gd name="connsiteY0" fmla="*/ 3175 h 1428750"/>
              <a:gd name="connsiteX1" fmla="*/ 145687 w 1625237"/>
              <a:gd name="connsiteY1" fmla="*/ 3175 h 1428750"/>
              <a:gd name="connsiteX2" fmla="*/ 148862 w 1625237"/>
              <a:gd name="connsiteY2" fmla="*/ 295275 h 1428750"/>
              <a:gd name="connsiteX3" fmla="*/ 142512 w 1625237"/>
              <a:gd name="connsiteY3" fmla="*/ 323850 h 1428750"/>
              <a:gd name="connsiteX4" fmla="*/ 136162 w 1625237"/>
              <a:gd name="connsiteY4" fmla="*/ 333375 h 1428750"/>
              <a:gd name="connsiteX5" fmla="*/ 129812 w 1625237"/>
              <a:gd name="connsiteY5" fmla="*/ 352425 h 1428750"/>
              <a:gd name="connsiteX6" fmla="*/ 123462 w 1625237"/>
              <a:gd name="connsiteY6" fmla="*/ 371475 h 1428750"/>
              <a:gd name="connsiteX7" fmla="*/ 120287 w 1625237"/>
              <a:gd name="connsiteY7" fmla="*/ 381000 h 1428750"/>
              <a:gd name="connsiteX8" fmla="*/ 110762 w 1625237"/>
              <a:gd name="connsiteY8" fmla="*/ 412750 h 1428750"/>
              <a:gd name="connsiteX9" fmla="*/ 107587 w 1625237"/>
              <a:gd name="connsiteY9" fmla="*/ 422275 h 1428750"/>
              <a:gd name="connsiteX10" fmla="*/ 104412 w 1625237"/>
              <a:gd name="connsiteY10" fmla="*/ 431800 h 1428750"/>
              <a:gd name="connsiteX11" fmla="*/ 94887 w 1625237"/>
              <a:gd name="connsiteY11" fmla="*/ 476250 h 1428750"/>
              <a:gd name="connsiteX12" fmla="*/ 91712 w 1625237"/>
              <a:gd name="connsiteY12" fmla="*/ 485775 h 1428750"/>
              <a:gd name="connsiteX13" fmla="*/ 79012 w 1625237"/>
              <a:gd name="connsiteY13" fmla="*/ 511175 h 1428750"/>
              <a:gd name="connsiteX14" fmla="*/ 79012 w 1625237"/>
              <a:gd name="connsiteY14" fmla="*/ 609600 h 1428750"/>
              <a:gd name="connsiteX15" fmla="*/ 59962 w 1625237"/>
              <a:gd name="connsiteY15" fmla="*/ 631825 h 1428750"/>
              <a:gd name="connsiteX16" fmla="*/ 56787 w 1625237"/>
              <a:gd name="connsiteY16" fmla="*/ 641350 h 1428750"/>
              <a:gd name="connsiteX17" fmla="*/ 44087 w 1625237"/>
              <a:gd name="connsiteY17" fmla="*/ 660400 h 1428750"/>
              <a:gd name="connsiteX18" fmla="*/ 37737 w 1625237"/>
              <a:gd name="connsiteY18" fmla="*/ 669925 h 1428750"/>
              <a:gd name="connsiteX19" fmla="*/ 31387 w 1625237"/>
              <a:gd name="connsiteY19" fmla="*/ 679450 h 1428750"/>
              <a:gd name="connsiteX20" fmla="*/ 21862 w 1625237"/>
              <a:gd name="connsiteY20" fmla="*/ 708025 h 1428750"/>
              <a:gd name="connsiteX21" fmla="*/ 18687 w 1625237"/>
              <a:gd name="connsiteY21" fmla="*/ 717550 h 1428750"/>
              <a:gd name="connsiteX22" fmla="*/ 12337 w 1625237"/>
              <a:gd name="connsiteY22" fmla="*/ 727075 h 1428750"/>
              <a:gd name="connsiteX23" fmla="*/ 9162 w 1625237"/>
              <a:gd name="connsiteY23" fmla="*/ 742950 h 1428750"/>
              <a:gd name="connsiteX24" fmla="*/ 5987 w 1625237"/>
              <a:gd name="connsiteY24" fmla="*/ 752475 h 1428750"/>
              <a:gd name="connsiteX25" fmla="*/ 2812 w 1625237"/>
              <a:gd name="connsiteY25" fmla="*/ 892175 h 1428750"/>
              <a:gd name="connsiteX26" fmla="*/ 9162 w 1625237"/>
              <a:gd name="connsiteY26" fmla="*/ 911225 h 1428750"/>
              <a:gd name="connsiteX27" fmla="*/ 12337 w 1625237"/>
              <a:gd name="connsiteY27" fmla="*/ 949325 h 1428750"/>
              <a:gd name="connsiteX28" fmla="*/ 15512 w 1625237"/>
              <a:gd name="connsiteY28" fmla="*/ 958850 h 1428750"/>
              <a:gd name="connsiteX29" fmla="*/ 34562 w 1625237"/>
              <a:gd name="connsiteY29" fmla="*/ 968375 h 1428750"/>
              <a:gd name="connsiteX30" fmla="*/ 40912 w 1625237"/>
              <a:gd name="connsiteY30" fmla="*/ 977900 h 1428750"/>
              <a:gd name="connsiteX31" fmla="*/ 53612 w 1625237"/>
              <a:gd name="connsiteY31" fmla="*/ 1006475 h 1428750"/>
              <a:gd name="connsiteX32" fmla="*/ 59962 w 1625237"/>
              <a:gd name="connsiteY32" fmla="*/ 1006475 h 1428750"/>
              <a:gd name="connsiteX33" fmla="*/ 101237 w 1625237"/>
              <a:gd name="connsiteY33" fmla="*/ 1063625 h 1428750"/>
              <a:gd name="connsiteX34" fmla="*/ 132987 w 1625237"/>
              <a:gd name="connsiteY34" fmla="*/ 1117600 h 1428750"/>
              <a:gd name="connsiteX35" fmla="*/ 145687 w 1625237"/>
              <a:gd name="connsiteY35" fmla="*/ 1146175 h 1428750"/>
              <a:gd name="connsiteX36" fmla="*/ 158387 w 1625237"/>
              <a:gd name="connsiteY36" fmla="*/ 1184275 h 1428750"/>
              <a:gd name="connsiteX37" fmla="*/ 167912 w 1625237"/>
              <a:gd name="connsiteY37" fmla="*/ 1260475 h 1428750"/>
              <a:gd name="connsiteX38" fmla="*/ 177437 w 1625237"/>
              <a:gd name="connsiteY38" fmla="*/ 1276350 h 1428750"/>
              <a:gd name="connsiteX39" fmla="*/ 183787 w 1625237"/>
              <a:gd name="connsiteY39" fmla="*/ 1304925 h 1428750"/>
              <a:gd name="connsiteX40" fmla="*/ 193312 w 1625237"/>
              <a:gd name="connsiteY40" fmla="*/ 1317625 h 1428750"/>
              <a:gd name="connsiteX41" fmla="*/ 206012 w 1625237"/>
              <a:gd name="connsiteY41" fmla="*/ 1323975 h 1428750"/>
              <a:gd name="connsiteX42" fmla="*/ 218712 w 1625237"/>
              <a:gd name="connsiteY42" fmla="*/ 1336675 h 1428750"/>
              <a:gd name="connsiteX43" fmla="*/ 285387 w 1625237"/>
              <a:gd name="connsiteY43" fmla="*/ 1428750 h 1428750"/>
              <a:gd name="connsiteX44" fmla="*/ 1606187 w 1625237"/>
              <a:gd name="connsiteY44" fmla="*/ 1425575 h 1428750"/>
              <a:gd name="connsiteX45" fmla="*/ 1613085 w 1625237"/>
              <a:gd name="connsiteY45" fmla="*/ 31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25237" h="1428750">
                <a:moveTo>
                  <a:pt x="1613085" y="3175"/>
                </a:moveTo>
                <a:cubicBezTo>
                  <a:pt x="1347445" y="0"/>
                  <a:pt x="632520" y="3175"/>
                  <a:pt x="145687" y="3175"/>
                </a:cubicBezTo>
                <a:cubicBezTo>
                  <a:pt x="146745" y="100542"/>
                  <a:pt x="147804" y="197908"/>
                  <a:pt x="148862" y="295275"/>
                </a:cubicBezTo>
                <a:cubicBezTo>
                  <a:pt x="146745" y="304800"/>
                  <a:pt x="145598" y="314593"/>
                  <a:pt x="142512" y="323850"/>
                </a:cubicBezTo>
                <a:cubicBezTo>
                  <a:pt x="141305" y="327470"/>
                  <a:pt x="137712" y="329888"/>
                  <a:pt x="136162" y="333375"/>
                </a:cubicBezTo>
                <a:cubicBezTo>
                  <a:pt x="133444" y="339492"/>
                  <a:pt x="131929" y="346075"/>
                  <a:pt x="129812" y="352425"/>
                </a:cubicBezTo>
                <a:lnTo>
                  <a:pt x="123462" y="371475"/>
                </a:lnTo>
                <a:cubicBezTo>
                  <a:pt x="122404" y="374650"/>
                  <a:pt x="121099" y="377753"/>
                  <a:pt x="120287" y="381000"/>
                </a:cubicBezTo>
                <a:cubicBezTo>
                  <a:pt x="115489" y="400194"/>
                  <a:pt x="118492" y="389560"/>
                  <a:pt x="110762" y="412750"/>
                </a:cubicBezTo>
                <a:lnTo>
                  <a:pt x="107587" y="422275"/>
                </a:lnTo>
                <a:lnTo>
                  <a:pt x="104412" y="431800"/>
                </a:lnTo>
                <a:cubicBezTo>
                  <a:pt x="100407" y="463842"/>
                  <a:pt x="103935" y="449105"/>
                  <a:pt x="94887" y="476250"/>
                </a:cubicBezTo>
                <a:cubicBezTo>
                  <a:pt x="93829" y="479425"/>
                  <a:pt x="93568" y="482990"/>
                  <a:pt x="91712" y="485775"/>
                </a:cubicBezTo>
                <a:cubicBezTo>
                  <a:pt x="77838" y="506586"/>
                  <a:pt x="79012" y="497193"/>
                  <a:pt x="79012" y="511175"/>
                </a:cubicBezTo>
                <a:lnTo>
                  <a:pt x="79012" y="609600"/>
                </a:lnTo>
                <a:cubicBezTo>
                  <a:pt x="72662" y="617008"/>
                  <a:pt x="65557" y="623831"/>
                  <a:pt x="59962" y="631825"/>
                </a:cubicBezTo>
                <a:cubicBezTo>
                  <a:pt x="58043" y="634567"/>
                  <a:pt x="58412" y="638424"/>
                  <a:pt x="56787" y="641350"/>
                </a:cubicBezTo>
                <a:cubicBezTo>
                  <a:pt x="53081" y="648021"/>
                  <a:pt x="48320" y="654050"/>
                  <a:pt x="44087" y="660400"/>
                </a:cubicBezTo>
                <a:lnTo>
                  <a:pt x="37737" y="669925"/>
                </a:lnTo>
                <a:cubicBezTo>
                  <a:pt x="35620" y="673100"/>
                  <a:pt x="32594" y="675830"/>
                  <a:pt x="31387" y="679450"/>
                </a:cubicBezTo>
                <a:lnTo>
                  <a:pt x="21862" y="708025"/>
                </a:lnTo>
                <a:cubicBezTo>
                  <a:pt x="20804" y="711200"/>
                  <a:pt x="20543" y="714765"/>
                  <a:pt x="18687" y="717550"/>
                </a:cubicBezTo>
                <a:lnTo>
                  <a:pt x="12337" y="727075"/>
                </a:lnTo>
                <a:cubicBezTo>
                  <a:pt x="11279" y="732367"/>
                  <a:pt x="10471" y="737715"/>
                  <a:pt x="9162" y="742950"/>
                </a:cubicBezTo>
                <a:cubicBezTo>
                  <a:pt x="8350" y="746197"/>
                  <a:pt x="6429" y="749158"/>
                  <a:pt x="5987" y="752475"/>
                </a:cubicBezTo>
                <a:cubicBezTo>
                  <a:pt x="0" y="797381"/>
                  <a:pt x="2812" y="849432"/>
                  <a:pt x="2812" y="892175"/>
                </a:cubicBezTo>
                <a:lnTo>
                  <a:pt x="9162" y="911225"/>
                </a:lnTo>
                <a:cubicBezTo>
                  <a:pt x="10220" y="923925"/>
                  <a:pt x="10653" y="936693"/>
                  <a:pt x="12337" y="949325"/>
                </a:cubicBezTo>
                <a:cubicBezTo>
                  <a:pt x="12779" y="952642"/>
                  <a:pt x="13421" y="956237"/>
                  <a:pt x="15512" y="958850"/>
                </a:cubicBezTo>
                <a:cubicBezTo>
                  <a:pt x="19988" y="964445"/>
                  <a:pt x="28287" y="966283"/>
                  <a:pt x="34562" y="968375"/>
                </a:cubicBezTo>
                <a:cubicBezTo>
                  <a:pt x="36679" y="971550"/>
                  <a:pt x="39362" y="974413"/>
                  <a:pt x="40912" y="977900"/>
                </a:cubicBezTo>
                <a:cubicBezTo>
                  <a:pt x="43421" y="983546"/>
                  <a:pt x="46427" y="1001086"/>
                  <a:pt x="53612" y="1006475"/>
                </a:cubicBezTo>
                <a:cubicBezTo>
                  <a:pt x="55305" y="1007745"/>
                  <a:pt x="57845" y="1006475"/>
                  <a:pt x="59962" y="1006475"/>
                </a:cubicBezTo>
                <a:lnTo>
                  <a:pt x="101237" y="1063625"/>
                </a:lnTo>
                <a:lnTo>
                  <a:pt x="132987" y="1117600"/>
                </a:lnTo>
                <a:lnTo>
                  <a:pt x="145687" y="1146175"/>
                </a:lnTo>
                <a:lnTo>
                  <a:pt x="158387" y="1184275"/>
                </a:lnTo>
                <a:lnTo>
                  <a:pt x="167912" y="1260475"/>
                </a:lnTo>
                <a:lnTo>
                  <a:pt x="177437" y="1276350"/>
                </a:lnTo>
                <a:lnTo>
                  <a:pt x="183787" y="1304925"/>
                </a:lnTo>
                <a:lnTo>
                  <a:pt x="193312" y="1317625"/>
                </a:lnTo>
                <a:lnTo>
                  <a:pt x="206012" y="1323975"/>
                </a:lnTo>
                <a:lnTo>
                  <a:pt x="218712" y="1336675"/>
                </a:lnTo>
                <a:lnTo>
                  <a:pt x="285387" y="1428750"/>
                </a:lnTo>
                <a:lnTo>
                  <a:pt x="1606187" y="1425575"/>
                </a:lnTo>
                <a:cubicBezTo>
                  <a:pt x="1605129" y="951442"/>
                  <a:pt x="1625237" y="291042"/>
                  <a:pt x="1613085" y="3175"/>
                </a:cubicBez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n-US" sz="1800"/>
          </a:p>
        </p:txBody>
      </p:sp>
      <p:sp>
        <p:nvSpPr>
          <p:cNvPr id="131" name="Freeform 130"/>
          <p:cNvSpPr/>
          <p:nvPr/>
        </p:nvSpPr>
        <p:spPr>
          <a:xfrm>
            <a:off x="2291542" y="2666386"/>
            <a:ext cx="1406525" cy="1425575"/>
          </a:xfrm>
          <a:custGeom>
            <a:avLst/>
            <a:gdLst>
              <a:gd name="connsiteX0" fmla="*/ 873125 w 1406525"/>
              <a:gd name="connsiteY0" fmla="*/ 1425575 h 1425575"/>
              <a:gd name="connsiteX1" fmla="*/ 873125 w 1406525"/>
              <a:gd name="connsiteY1" fmla="*/ 1425575 h 1425575"/>
              <a:gd name="connsiteX2" fmla="*/ 876300 w 1406525"/>
              <a:gd name="connsiteY2" fmla="*/ 1390650 h 1425575"/>
              <a:gd name="connsiteX3" fmla="*/ 895350 w 1406525"/>
              <a:gd name="connsiteY3" fmla="*/ 1358900 h 1425575"/>
              <a:gd name="connsiteX4" fmla="*/ 917575 w 1406525"/>
              <a:gd name="connsiteY4" fmla="*/ 1320800 h 1425575"/>
              <a:gd name="connsiteX5" fmla="*/ 939800 w 1406525"/>
              <a:gd name="connsiteY5" fmla="*/ 1279525 h 1425575"/>
              <a:gd name="connsiteX6" fmla="*/ 952500 w 1406525"/>
              <a:gd name="connsiteY6" fmla="*/ 1228725 h 1425575"/>
              <a:gd name="connsiteX7" fmla="*/ 958850 w 1406525"/>
              <a:gd name="connsiteY7" fmla="*/ 1203325 h 1425575"/>
              <a:gd name="connsiteX8" fmla="*/ 968375 w 1406525"/>
              <a:gd name="connsiteY8" fmla="*/ 1158875 h 1425575"/>
              <a:gd name="connsiteX9" fmla="*/ 974725 w 1406525"/>
              <a:gd name="connsiteY9" fmla="*/ 1108075 h 1425575"/>
              <a:gd name="connsiteX10" fmla="*/ 984250 w 1406525"/>
              <a:gd name="connsiteY10" fmla="*/ 1016000 h 1425575"/>
              <a:gd name="connsiteX11" fmla="*/ 987425 w 1406525"/>
              <a:gd name="connsiteY11" fmla="*/ 946150 h 1425575"/>
              <a:gd name="connsiteX12" fmla="*/ 1006475 w 1406525"/>
              <a:gd name="connsiteY12" fmla="*/ 914400 h 1425575"/>
              <a:gd name="connsiteX13" fmla="*/ 1009650 w 1406525"/>
              <a:gd name="connsiteY13" fmla="*/ 904875 h 1425575"/>
              <a:gd name="connsiteX14" fmla="*/ 1016000 w 1406525"/>
              <a:gd name="connsiteY14" fmla="*/ 879475 h 1425575"/>
              <a:gd name="connsiteX15" fmla="*/ 1019175 w 1406525"/>
              <a:gd name="connsiteY15" fmla="*/ 746125 h 1425575"/>
              <a:gd name="connsiteX16" fmla="*/ 1031875 w 1406525"/>
              <a:gd name="connsiteY16" fmla="*/ 723900 h 1425575"/>
              <a:gd name="connsiteX17" fmla="*/ 1044575 w 1406525"/>
              <a:gd name="connsiteY17" fmla="*/ 714375 h 1425575"/>
              <a:gd name="connsiteX18" fmla="*/ 1060450 w 1406525"/>
              <a:gd name="connsiteY18" fmla="*/ 695325 h 1425575"/>
              <a:gd name="connsiteX19" fmla="*/ 1079500 w 1406525"/>
              <a:gd name="connsiteY19" fmla="*/ 682625 h 1425575"/>
              <a:gd name="connsiteX20" fmla="*/ 1089025 w 1406525"/>
              <a:gd name="connsiteY20" fmla="*/ 663575 h 1425575"/>
              <a:gd name="connsiteX21" fmla="*/ 1098550 w 1406525"/>
              <a:gd name="connsiteY21" fmla="*/ 584200 h 1425575"/>
              <a:gd name="connsiteX22" fmla="*/ 1104900 w 1406525"/>
              <a:gd name="connsiteY22" fmla="*/ 558800 h 1425575"/>
              <a:gd name="connsiteX23" fmla="*/ 1111250 w 1406525"/>
              <a:gd name="connsiteY23" fmla="*/ 530225 h 1425575"/>
              <a:gd name="connsiteX24" fmla="*/ 1123950 w 1406525"/>
              <a:gd name="connsiteY24" fmla="*/ 508000 h 1425575"/>
              <a:gd name="connsiteX25" fmla="*/ 1136650 w 1406525"/>
              <a:gd name="connsiteY25" fmla="*/ 485775 h 1425575"/>
              <a:gd name="connsiteX26" fmla="*/ 1158875 w 1406525"/>
              <a:gd name="connsiteY26" fmla="*/ 457200 h 1425575"/>
              <a:gd name="connsiteX27" fmla="*/ 1165225 w 1406525"/>
              <a:gd name="connsiteY27" fmla="*/ 447675 h 1425575"/>
              <a:gd name="connsiteX28" fmla="*/ 1190625 w 1406525"/>
              <a:gd name="connsiteY28" fmla="*/ 419100 h 1425575"/>
              <a:gd name="connsiteX29" fmla="*/ 1196975 w 1406525"/>
              <a:gd name="connsiteY29" fmla="*/ 406400 h 1425575"/>
              <a:gd name="connsiteX30" fmla="*/ 1206500 w 1406525"/>
              <a:gd name="connsiteY30" fmla="*/ 396875 h 1425575"/>
              <a:gd name="connsiteX31" fmla="*/ 1228725 w 1406525"/>
              <a:gd name="connsiteY31" fmla="*/ 358775 h 1425575"/>
              <a:gd name="connsiteX32" fmla="*/ 1238250 w 1406525"/>
              <a:gd name="connsiteY32" fmla="*/ 342900 h 1425575"/>
              <a:gd name="connsiteX33" fmla="*/ 1254125 w 1406525"/>
              <a:gd name="connsiteY33" fmla="*/ 320675 h 1425575"/>
              <a:gd name="connsiteX34" fmla="*/ 1263650 w 1406525"/>
              <a:gd name="connsiteY34" fmla="*/ 301625 h 1425575"/>
              <a:gd name="connsiteX35" fmla="*/ 1301750 w 1406525"/>
              <a:gd name="connsiteY35" fmla="*/ 241300 h 1425575"/>
              <a:gd name="connsiteX36" fmla="*/ 1311275 w 1406525"/>
              <a:gd name="connsiteY36" fmla="*/ 225425 h 1425575"/>
              <a:gd name="connsiteX37" fmla="*/ 1327150 w 1406525"/>
              <a:gd name="connsiteY37" fmla="*/ 206375 h 1425575"/>
              <a:gd name="connsiteX38" fmla="*/ 1333500 w 1406525"/>
              <a:gd name="connsiteY38" fmla="*/ 196850 h 1425575"/>
              <a:gd name="connsiteX39" fmla="*/ 1355725 w 1406525"/>
              <a:gd name="connsiteY39" fmla="*/ 174625 h 1425575"/>
              <a:gd name="connsiteX40" fmla="*/ 1371600 w 1406525"/>
              <a:gd name="connsiteY40" fmla="*/ 158750 h 1425575"/>
              <a:gd name="connsiteX41" fmla="*/ 1390650 w 1406525"/>
              <a:gd name="connsiteY41" fmla="*/ 142875 h 1425575"/>
              <a:gd name="connsiteX42" fmla="*/ 1397000 w 1406525"/>
              <a:gd name="connsiteY42" fmla="*/ 25400 h 1425575"/>
              <a:gd name="connsiteX43" fmla="*/ 1400175 w 1406525"/>
              <a:gd name="connsiteY43" fmla="*/ 15875 h 1425575"/>
              <a:gd name="connsiteX44" fmla="*/ 1406525 w 1406525"/>
              <a:gd name="connsiteY44" fmla="*/ 0 h 1425575"/>
              <a:gd name="connsiteX45" fmla="*/ 0 w 1406525"/>
              <a:gd name="connsiteY45" fmla="*/ 3175 h 1425575"/>
              <a:gd name="connsiteX46" fmla="*/ 3175 w 1406525"/>
              <a:gd name="connsiteY46" fmla="*/ 1419225 h 1425575"/>
              <a:gd name="connsiteX47" fmla="*/ 873125 w 1406525"/>
              <a:gd name="connsiteY47" fmla="*/ 1425575 h 142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06525" h="1425575">
                <a:moveTo>
                  <a:pt x="873125" y="1425575"/>
                </a:moveTo>
                <a:lnTo>
                  <a:pt x="873125" y="1425575"/>
                </a:lnTo>
                <a:cubicBezTo>
                  <a:pt x="874183" y="1413933"/>
                  <a:pt x="872603" y="1401740"/>
                  <a:pt x="876300" y="1390650"/>
                </a:cubicBezTo>
                <a:cubicBezTo>
                  <a:pt x="880203" y="1378941"/>
                  <a:pt x="889000" y="1369483"/>
                  <a:pt x="895350" y="1358900"/>
                </a:cubicBezTo>
                <a:cubicBezTo>
                  <a:pt x="900715" y="1349958"/>
                  <a:pt x="913635" y="1328681"/>
                  <a:pt x="917575" y="1320800"/>
                </a:cubicBezTo>
                <a:cubicBezTo>
                  <a:pt x="930916" y="1294118"/>
                  <a:pt x="923578" y="1307914"/>
                  <a:pt x="939800" y="1279525"/>
                </a:cubicBezTo>
                <a:lnTo>
                  <a:pt x="952500" y="1228725"/>
                </a:lnTo>
                <a:cubicBezTo>
                  <a:pt x="954617" y="1220258"/>
                  <a:pt x="956452" y="1211716"/>
                  <a:pt x="958850" y="1203325"/>
                </a:cubicBezTo>
                <a:cubicBezTo>
                  <a:pt x="966553" y="1176363"/>
                  <a:pt x="964793" y="1186339"/>
                  <a:pt x="968375" y="1158875"/>
                </a:cubicBezTo>
                <a:cubicBezTo>
                  <a:pt x="970582" y="1141953"/>
                  <a:pt x="973068" y="1125059"/>
                  <a:pt x="974725" y="1108075"/>
                </a:cubicBezTo>
                <a:cubicBezTo>
                  <a:pt x="983834" y="1014705"/>
                  <a:pt x="974241" y="1056036"/>
                  <a:pt x="984250" y="1016000"/>
                </a:cubicBezTo>
                <a:cubicBezTo>
                  <a:pt x="985308" y="992717"/>
                  <a:pt x="984753" y="969304"/>
                  <a:pt x="987425" y="946150"/>
                </a:cubicBezTo>
                <a:cubicBezTo>
                  <a:pt x="988218" y="939277"/>
                  <a:pt x="1005613" y="916985"/>
                  <a:pt x="1006475" y="914400"/>
                </a:cubicBezTo>
                <a:cubicBezTo>
                  <a:pt x="1007533" y="911225"/>
                  <a:pt x="1008838" y="908122"/>
                  <a:pt x="1009650" y="904875"/>
                </a:cubicBezTo>
                <a:lnTo>
                  <a:pt x="1016000" y="879475"/>
                </a:lnTo>
                <a:cubicBezTo>
                  <a:pt x="1017058" y="835025"/>
                  <a:pt x="1016281" y="790493"/>
                  <a:pt x="1019175" y="746125"/>
                </a:cubicBezTo>
                <a:cubicBezTo>
                  <a:pt x="1019349" y="743461"/>
                  <a:pt x="1029255" y="726520"/>
                  <a:pt x="1031875" y="723900"/>
                </a:cubicBezTo>
                <a:cubicBezTo>
                  <a:pt x="1035617" y="720158"/>
                  <a:pt x="1040833" y="718117"/>
                  <a:pt x="1044575" y="714375"/>
                </a:cubicBezTo>
                <a:cubicBezTo>
                  <a:pt x="1062919" y="696031"/>
                  <a:pt x="1037044" y="713530"/>
                  <a:pt x="1060450" y="695325"/>
                </a:cubicBezTo>
                <a:cubicBezTo>
                  <a:pt x="1066474" y="690640"/>
                  <a:pt x="1079500" y="682625"/>
                  <a:pt x="1079500" y="682625"/>
                </a:cubicBezTo>
                <a:cubicBezTo>
                  <a:pt x="1083392" y="676787"/>
                  <a:pt x="1088427" y="671044"/>
                  <a:pt x="1089025" y="663575"/>
                </a:cubicBezTo>
                <a:cubicBezTo>
                  <a:pt x="1095265" y="585576"/>
                  <a:pt x="1078798" y="613828"/>
                  <a:pt x="1098550" y="584200"/>
                </a:cubicBezTo>
                <a:cubicBezTo>
                  <a:pt x="1100667" y="575733"/>
                  <a:pt x="1103007" y="567319"/>
                  <a:pt x="1104900" y="558800"/>
                </a:cubicBezTo>
                <a:cubicBezTo>
                  <a:pt x="1107017" y="549275"/>
                  <a:pt x="1108381" y="539551"/>
                  <a:pt x="1111250" y="530225"/>
                </a:cubicBezTo>
                <a:cubicBezTo>
                  <a:pt x="1114448" y="519831"/>
                  <a:pt x="1118892" y="516852"/>
                  <a:pt x="1123950" y="508000"/>
                </a:cubicBezTo>
                <a:cubicBezTo>
                  <a:pt x="1132387" y="493235"/>
                  <a:pt x="1127368" y="498152"/>
                  <a:pt x="1136650" y="485775"/>
                </a:cubicBezTo>
                <a:cubicBezTo>
                  <a:pt x="1143890" y="476122"/>
                  <a:pt x="1152182" y="467240"/>
                  <a:pt x="1158875" y="457200"/>
                </a:cubicBezTo>
                <a:cubicBezTo>
                  <a:pt x="1160992" y="454025"/>
                  <a:pt x="1162782" y="450606"/>
                  <a:pt x="1165225" y="447675"/>
                </a:cubicBezTo>
                <a:cubicBezTo>
                  <a:pt x="1183858" y="425315"/>
                  <a:pt x="1165868" y="454468"/>
                  <a:pt x="1190625" y="419100"/>
                </a:cubicBezTo>
                <a:cubicBezTo>
                  <a:pt x="1193339" y="415223"/>
                  <a:pt x="1194224" y="410251"/>
                  <a:pt x="1196975" y="406400"/>
                </a:cubicBezTo>
                <a:cubicBezTo>
                  <a:pt x="1199585" y="402746"/>
                  <a:pt x="1204009" y="400611"/>
                  <a:pt x="1206500" y="396875"/>
                </a:cubicBezTo>
                <a:cubicBezTo>
                  <a:pt x="1214656" y="384642"/>
                  <a:pt x="1221270" y="371448"/>
                  <a:pt x="1228725" y="358775"/>
                </a:cubicBezTo>
                <a:cubicBezTo>
                  <a:pt x="1231854" y="353456"/>
                  <a:pt x="1234663" y="347922"/>
                  <a:pt x="1238250" y="342900"/>
                </a:cubicBezTo>
                <a:cubicBezTo>
                  <a:pt x="1243542" y="335492"/>
                  <a:pt x="1249354" y="328429"/>
                  <a:pt x="1254125" y="320675"/>
                </a:cubicBezTo>
                <a:cubicBezTo>
                  <a:pt x="1257846" y="314629"/>
                  <a:pt x="1260093" y="307769"/>
                  <a:pt x="1263650" y="301625"/>
                </a:cubicBezTo>
                <a:cubicBezTo>
                  <a:pt x="1294772" y="247870"/>
                  <a:pt x="1279276" y="276617"/>
                  <a:pt x="1301750" y="241300"/>
                </a:cubicBezTo>
                <a:cubicBezTo>
                  <a:pt x="1305063" y="236094"/>
                  <a:pt x="1307645" y="230416"/>
                  <a:pt x="1311275" y="225425"/>
                </a:cubicBezTo>
                <a:cubicBezTo>
                  <a:pt x="1316137" y="218740"/>
                  <a:pt x="1322075" y="212900"/>
                  <a:pt x="1327150" y="206375"/>
                </a:cubicBezTo>
                <a:cubicBezTo>
                  <a:pt x="1329493" y="203363"/>
                  <a:pt x="1330947" y="199686"/>
                  <a:pt x="1333500" y="196850"/>
                </a:cubicBezTo>
                <a:cubicBezTo>
                  <a:pt x="1340509" y="189063"/>
                  <a:pt x="1348317" y="182033"/>
                  <a:pt x="1355725" y="174625"/>
                </a:cubicBezTo>
                <a:cubicBezTo>
                  <a:pt x="1361017" y="169333"/>
                  <a:pt x="1365373" y="162901"/>
                  <a:pt x="1371600" y="158750"/>
                </a:cubicBezTo>
                <a:cubicBezTo>
                  <a:pt x="1384861" y="149909"/>
                  <a:pt x="1378427" y="155098"/>
                  <a:pt x="1390650" y="142875"/>
                </a:cubicBezTo>
                <a:cubicBezTo>
                  <a:pt x="1402742" y="94507"/>
                  <a:pt x="1390149" y="148710"/>
                  <a:pt x="1397000" y="25400"/>
                </a:cubicBezTo>
                <a:cubicBezTo>
                  <a:pt x="1397186" y="22058"/>
                  <a:pt x="1399256" y="19093"/>
                  <a:pt x="1400175" y="15875"/>
                </a:cubicBezTo>
                <a:cubicBezTo>
                  <a:pt x="1404421" y="1015"/>
                  <a:pt x="1400022" y="6503"/>
                  <a:pt x="1406525" y="0"/>
                </a:cubicBezTo>
                <a:lnTo>
                  <a:pt x="0" y="3175"/>
                </a:lnTo>
                <a:cubicBezTo>
                  <a:pt x="1058" y="475192"/>
                  <a:pt x="2117" y="947208"/>
                  <a:pt x="3175" y="1419225"/>
                </a:cubicBezTo>
                <a:lnTo>
                  <a:pt x="873125" y="142557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p:nvSpPr>
        <p:spPr>
          <a:xfrm>
            <a:off x="3149657" y="2666386"/>
            <a:ext cx="1646960" cy="1428750"/>
          </a:xfrm>
          <a:custGeom>
            <a:avLst/>
            <a:gdLst>
              <a:gd name="connsiteX0" fmla="*/ 1646960 w 1646960"/>
              <a:gd name="connsiteY0" fmla="*/ 1428750 h 1428750"/>
              <a:gd name="connsiteX1" fmla="*/ 1646960 w 1646960"/>
              <a:gd name="connsiteY1" fmla="*/ 1428750 h 1428750"/>
              <a:gd name="connsiteX2" fmla="*/ 1624735 w 1646960"/>
              <a:gd name="connsiteY2" fmla="*/ 1409700 h 1428750"/>
              <a:gd name="connsiteX3" fmla="*/ 1599335 w 1646960"/>
              <a:gd name="connsiteY3" fmla="*/ 1374775 h 1428750"/>
              <a:gd name="connsiteX4" fmla="*/ 1592985 w 1646960"/>
              <a:gd name="connsiteY4" fmla="*/ 1362075 h 1428750"/>
              <a:gd name="connsiteX5" fmla="*/ 1580285 w 1646960"/>
              <a:gd name="connsiteY5" fmla="*/ 1349375 h 1428750"/>
              <a:gd name="connsiteX6" fmla="*/ 1577110 w 1646960"/>
              <a:gd name="connsiteY6" fmla="*/ 1339850 h 1428750"/>
              <a:gd name="connsiteX7" fmla="*/ 1545360 w 1646960"/>
              <a:gd name="connsiteY7" fmla="*/ 1311275 h 1428750"/>
              <a:gd name="connsiteX8" fmla="*/ 1535835 w 1646960"/>
              <a:gd name="connsiteY8" fmla="*/ 1289050 h 1428750"/>
              <a:gd name="connsiteX9" fmla="*/ 1529485 w 1646960"/>
              <a:gd name="connsiteY9" fmla="*/ 1279525 h 1428750"/>
              <a:gd name="connsiteX10" fmla="*/ 1526310 w 1646960"/>
              <a:gd name="connsiteY10" fmla="*/ 1266825 h 1428750"/>
              <a:gd name="connsiteX11" fmla="*/ 1513610 w 1646960"/>
              <a:gd name="connsiteY11" fmla="*/ 1238250 h 1428750"/>
              <a:gd name="connsiteX12" fmla="*/ 1510435 w 1646960"/>
              <a:gd name="connsiteY12" fmla="*/ 1222375 h 1428750"/>
              <a:gd name="connsiteX13" fmla="*/ 1507260 w 1646960"/>
              <a:gd name="connsiteY13" fmla="*/ 1196975 h 1428750"/>
              <a:gd name="connsiteX14" fmla="*/ 1504085 w 1646960"/>
              <a:gd name="connsiteY14" fmla="*/ 1184275 h 1428750"/>
              <a:gd name="connsiteX15" fmla="*/ 1500910 w 1646960"/>
              <a:gd name="connsiteY15" fmla="*/ 1168400 h 1428750"/>
              <a:gd name="connsiteX16" fmla="*/ 1491385 w 1646960"/>
              <a:gd name="connsiteY16" fmla="*/ 1136650 h 1428750"/>
              <a:gd name="connsiteX17" fmla="*/ 1478685 w 1646960"/>
              <a:gd name="connsiteY17" fmla="*/ 1111250 h 1428750"/>
              <a:gd name="connsiteX18" fmla="*/ 1475510 w 1646960"/>
              <a:gd name="connsiteY18" fmla="*/ 1101725 h 1428750"/>
              <a:gd name="connsiteX19" fmla="*/ 1469160 w 1646960"/>
              <a:gd name="connsiteY19" fmla="*/ 1089025 h 1428750"/>
              <a:gd name="connsiteX20" fmla="*/ 1465985 w 1646960"/>
              <a:gd name="connsiteY20" fmla="*/ 1079500 h 1428750"/>
              <a:gd name="connsiteX21" fmla="*/ 1459635 w 1646960"/>
              <a:gd name="connsiteY21" fmla="*/ 1069975 h 1428750"/>
              <a:gd name="connsiteX22" fmla="*/ 1446935 w 1646960"/>
              <a:gd name="connsiteY22" fmla="*/ 1047750 h 1428750"/>
              <a:gd name="connsiteX23" fmla="*/ 1431060 w 1646960"/>
              <a:gd name="connsiteY23" fmla="*/ 1022350 h 1428750"/>
              <a:gd name="connsiteX24" fmla="*/ 1424710 w 1646960"/>
              <a:gd name="connsiteY24" fmla="*/ 1009650 h 1428750"/>
              <a:gd name="connsiteX25" fmla="*/ 1402485 w 1646960"/>
              <a:gd name="connsiteY25" fmla="*/ 987425 h 1428750"/>
              <a:gd name="connsiteX26" fmla="*/ 1380260 w 1646960"/>
              <a:gd name="connsiteY26" fmla="*/ 955675 h 1428750"/>
              <a:gd name="connsiteX27" fmla="*/ 1367560 w 1646960"/>
              <a:gd name="connsiteY27" fmla="*/ 933450 h 1428750"/>
              <a:gd name="connsiteX28" fmla="*/ 1364385 w 1646960"/>
              <a:gd name="connsiteY28" fmla="*/ 923925 h 1428750"/>
              <a:gd name="connsiteX29" fmla="*/ 1354860 w 1646960"/>
              <a:gd name="connsiteY29" fmla="*/ 901700 h 1428750"/>
              <a:gd name="connsiteX30" fmla="*/ 1354860 w 1646960"/>
              <a:gd name="connsiteY30" fmla="*/ 781050 h 1428750"/>
              <a:gd name="connsiteX31" fmla="*/ 1358035 w 1646960"/>
              <a:gd name="connsiteY31" fmla="*/ 771525 h 1428750"/>
              <a:gd name="connsiteX32" fmla="*/ 1361210 w 1646960"/>
              <a:gd name="connsiteY32" fmla="*/ 758825 h 1428750"/>
              <a:gd name="connsiteX33" fmla="*/ 1370735 w 1646960"/>
              <a:gd name="connsiteY33" fmla="*/ 723900 h 1428750"/>
              <a:gd name="connsiteX34" fmla="*/ 1373910 w 1646960"/>
              <a:gd name="connsiteY34" fmla="*/ 695325 h 1428750"/>
              <a:gd name="connsiteX35" fmla="*/ 1386610 w 1646960"/>
              <a:gd name="connsiteY35" fmla="*/ 676275 h 1428750"/>
              <a:gd name="connsiteX36" fmla="*/ 1399310 w 1646960"/>
              <a:gd name="connsiteY36" fmla="*/ 657225 h 1428750"/>
              <a:gd name="connsiteX37" fmla="*/ 1405660 w 1646960"/>
              <a:gd name="connsiteY37" fmla="*/ 647700 h 1428750"/>
              <a:gd name="connsiteX38" fmla="*/ 1415185 w 1646960"/>
              <a:gd name="connsiteY38" fmla="*/ 638175 h 1428750"/>
              <a:gd name="connsiteX39" fmla="*/ 1427885 w 1646960"/>
              <a:gd name="connsiteY39" fmla="*/ 619125 h 1428750"/>
              <a:gd name="connsiteX40" fmla="*/ 1431060 w 1646960"/>
              <a:gd name="connsiteY40" fmla="*/ 603250 h 1428750"/>
              <a:gd name="connsiteX41" fmla="*/ 1434235 w 1646960"/>
              <a:gd name="connsiteY41" fmla="*/ 504825 h 1428750"/>
              <a:gd name="connsiteX42" fmla="*/ 1443760 w 1646960"/>
              <a:gd name="connsiteY42" fmla="*/ 482600 h 1428750"/>
              <a:gd name="connsiteX43" fmla="*/ 1453285 w 1646960"/>
              <a:gd name="connsiteY43" fmla="*/ 460375 h 1428750"/>
              <a:gd name="connsiteX44" fmla="*/ 1459635 w 1646960"/>
              <a:gd name="connsiteY44" fmla="*/ 425450 h 1428750"/>
              <a:gd name="connsiteX45" fmla="*/ 1465985 w 1646960"/>
              <a:gd name="connsiteY45" fmla="*/ 403225 h 1428750"/>
              <a:gd name="connsiteX46" fmla="*/ 1469160 w 1646960"/>
              <a:gd name="connsiteY46" fmla="*/ 381000 h 1428750"/>
              <a:gd name="connsiteX47" fmla="*/ 1475510 w 1646960"/>
              <a:gd name="connsiteY47" fmla="*/ 368300 h 1428750"/>
              <a:gd name="connsiteX48" fmla="*/ 1481860 w 1646960"/>
              <a:gd name="connsiteY48" fmla="*/ 349250 h 1428750"/>
              <a:gd name="connsiteX49" fmla="*/ 1488210 w 1646960"/>
              <a:gd name="connsiteY49" fmla="*/ 333375 h 1428750"/>
              <a:gd name="connsiteX50" fmla="*/ 1494560 w 1646960"/>
              <a:gd name="connsiteY50" fmla="*/ 269875 h 1428750"/>
              <a:gd name="connsiteX51" fmla="*/ 1497735 w 1646960"/>
              <a:gd name="connsiteY51" fmla="*/ 15875 h 1428750"/>
              <a:gd name="connsiteX52" fmla="*/ 1504085 w 1646960"/>
              <a:gd name="connsiteY52" fmla="*/ 6350 h 1428750"/>
              <a:gd name="connsiteX53" fmla="*/ 1507260 w 1646960"/>
              <a:gd name="connsiteY53" fmla="*/ 0 h 1428750"/>
              <a:gd name="connsiteX54" fmla="*/ 526185 w 1646960"/>
              <a:gd name="connsiteY54" fmla="*/ 3175 h 1428750"/>
              <a:gd name="connsiteX55" fmla="*/ 523010 w 1646960"/>
              <a:gd name="connsiteY55" fmla="*/ 127000 h 1428750"/>
              <a:gd name="connsiteX56" fmla="*/ 516660 w 1646960"/>
              <a:gd name="connsiteY56" fmla="*/ 136525 h 1428750"/>
              <a:gd name="connsiteX57" fmla="*/ 497610 w 1646960"/>
              <a:gd name="connsiteY57" fmla="*/ 152400 h 1428750"/>
              <a:gd name="connsiteX58" fmla="*/ 481735 w 1646960"/>
              <a:gd name="connsiteY58" fmla="*/ 168275 h 1428750"/>
              <a:gd name="connsiteX59" fmla="*/ 465860 w 1646960"/>
              <a:gd name="connsiteY59" fmla="*/ 184150 h 1428750"/>
              <a:gd name="connsiteX60" fmla="*/ 449985 w 1646960"/>
              <a:gd name="connsiteY60" fmla="*/ 200025 h 1428750"/>
              <a:gd name="connsiteX61" fmla="*/ 440460 w 1646960"/>
              <a:gd name="connsiteY61" fmla="*/ 219075 h 1428750"/>
              <a:gd name="connsiteX62" fmla="*/ 430935 w 1646960"/>
              <a:gd name="connsiteY62" fmla="*/ 238125 h 1428750"/>
              <a:gd name="connsiteX63" fmla="*/ 421410 w 1646960"/>
              <a:gd name="connsiteY63" fmla="*/ 244475 h 1428750"/>
              <a:gd name="connsiteX64" fmla="*/ 415060 w 1646960"/>
              <a:gd name="connsiteY64" fmla="*/ 254000 h 1428750"/>
              <a:gd name="connsiteX65" fmla="*/ 405535 w 1646960"/>
              <a:gd name="connsiteY65" fmla="*/ 260350 h 1428750"/>
              <a:gd name="connsiteX66" fmla="*/ 399185 w 1646960"/>
              <a:gd name="connsiteY66" fmla="*/ 279400 h 1428750"/>
              <a:gd name="connsiteX67" fmla="*/ 392835 w 1646960"/>
              <a:gd name="connsiteY67" fmla="*/ 307975 h 1428750"/>
              <a:gd name="connsiteX68" fmla="*/ 389660 w 1646960"/>
              <a:gd name="connsiteY68" fmla="*/ 317500 h 1428750"/>
              <a:gd name="connsiteX69" fmla="*/ 380135 w 1646960"/>
              <a:gd name="connsiteY69" fmla="*/ 320675 h 1428750"/>
              <a:gd name="connsiteX70" fmla="*/ 370610 w 1646960"/>
              <a:gd name="connsiteY70" fmla="*/ 320675 h 1428750"/>
              <a:gd name="connsiteX71" fmla="*/ 367435 w 1646960"/>
              <a:gd name="connsiteY71" fmla="*/ 330200 h 1428750"/>
              <a:gd name="connsiteX72" fmla="*/ 354735 w 1646960"/>
              <a:gd name="connsiteY72" fmla="*/ 349250 h 1428750"/>
              <a:gd name="connsiteX73" fmla="*/ 338860 w 1646960"/>
              <a:gd name="connsiteY73" fmla="*/ 377825 h 1428750"/>
              <a:gd name="connsiteX74" fmla="*/ 332510 w 1646960"/>
              <a:gd name="connsiteY74" fmla="*/ 387350 h 1428750"/>
              <a:gd name="connsiteX75" fmla="*/ 329335 w 1646960"/>
              <a:gd name="connsiteY75" fmla="*/ 396875 h 1428750"/>
              <a:gd name="connsiteX76" fmla="*/ 319810 w 1646960"/>
              <a:gd name="connsiteY76" fmla="*/ 403225 h 1428750"/>
              <a:gd name="connsiteX77" fmla="*/ 303935 w 1646960"/>
              <a:gd name="connsiteY77" fmla="*/ 431800 h 1428750"/>
              <a:gd name="connsiteX78" fmla="*/ 291235 w 1646960"/>
              <a:gd name="connsiteY78" fmla="*/ 450850 h 1428750"/>
              <a:gd name="connsiteX79" fmla="*/ 284885 w 1646960"/>
              <a:gd name="connsiteY79" fmla="*/ 460375 h 1428750"/>
              <a:gd name="connsiteX80" fmla="*/ 275360 w 1646960"/>
              <a:gd name="connsiteY80" fmla="*/ 466725 h 1428750"/>
              <a:gd name="connsiteX81" fmla="*/ 265835 w 1646960"/>
              <a:gd name="connsiteY81" fmla="*/ 485775 h 1428750"/>
              <a:gd name="connsiteX82" fmla="*/ 256310 w 1646960"/>
              <a:gd name="connsiteY82" fmla="*/ 504825 h 1428750"/>
              <a:gd name="connsiteX83" fmla="*/ 246785 w 1646960"/>
              <a:gd name="connsiteY83" fmla="*/ 511175 h 1428750"/>
              <a:gd name="connsiteX84" fmla="*/ 227735 w 1646960"/>
              <a:gd name="connsiteY84" fmla="*/ 568325 h 1428750"/>
              <a:gd name="connsiteX85" fmla="*/ 221385 w 1646960"/>
              <a:gd name="connsiteY85" fmla="*/ 587375 h 1428750"/>
              <a:gd name="connsiteX86" fmla="*/ 218210 w 1646960"/>
              <a:gd name="connsiteY86" fmla="*/ 596900 h 1428750"/>
              <a:gd name="connsiteX87" fmla="*/ 215035 w 1646960"/>
              <a:gd name="connsiteY87" fmla="*/ 622300 h 1428750"/>
              <a:gd name="connsiteX88" fmla="*/ 208685 w 1646960"/>
              <a:gd name="connsiteY88" fmla="*/ 641350 h 1428750"/>
              <a:gd name="connsiteX89" fmla="*/ 205510 w 1646960"/>
              <a:gd name="connsiteY89" fmla="*/ 654050 h 1428750"/>
              <a:gd name="connsiteX90" fmla="*/ 199160 w 1646960"/>
              <a:gd name="connsiteY90" fmla="*/ 673100 h 1428750"/>
              <a:gd name="connsiteX91" fmla="*/ 189635 w 1646960"/>
              <a:gd name="connsiteY91" fmla="*/ 679450 h 1428750"/>
              <a:gd name="connsiteX92" fmla="*/ 183285 w 1646960"/>
              <a:gd name="connsiteY92" fmla="*/ 688975 h 1428750"/>
              <a:gd name="connsiteX93" fmla="*/ 167410 w 1646960"/>
              <a:gd name="connsiteY93" fmla="*/ 717550 h 1428750"/>
              <a:gd name="connsiteX94" fmla="*/ 157885 w 1646960"/>
              <a:gd name="connsiteY94" fmla="*/ 723900 h 1428750"/>
              <a:gd name="connsiteX95" fmla="*/ 151535 w 1646960"/>
              <a:gd name="connsiteY95" fmla="*/ 749300 h 1428750"/>
              <a:gd name="connsiteX96" fmla="*/ 148360 w 1646960"/>
              <a:gd name="connsiteY96" fmla="*/ 758825 h 1428750"/>
              <a:gd name="connsiteX97" fmla="*/ 145185 w 1646960"/>
              <a:gd name="connsiteY97" fmla="*/ 879475 h 1428750"/>
              <a:gd name="connsiteX98" fmla="*/ 138835 w 1646960"/>
              <a:gd name="connsiteY98" fmla="*/ 889000 h 1428750"/>
              <a:gd name="connsiteX99" fmla="*/ 135660 w 1646960"/>
              <a:gd name="connsiteY99" fmla="*/ 901700 h 1428750"/>
              <a:gd name="connsiteX100" fmla="*/ 129310 w 1646960"/>
              <a:gd name="connsiteY100" fmla="*/ 920750 h 1428750"/>
              <a:gd name="connsiteX101" fmla="*/ 126135 w 1646960"/>
              <a:gd name="connsiteY101" fmla="*/ 930275 h 1428750"/>
              <a:gd name="connsiteX102" fmla="*/ 116610 w 1646960"/>
              <a:gd name="connsiteY102" fmla="*/ 949325 h 1428750"/>
              <a:gd name="connsiteX103" fmla="*/ 110260 w 1646960"/>
              <a:gd name="connsiteY103" fmla="*/ 1044575 h 1428750"/>
              <a:gd name="connsiteX104" fmla="*/ 103910 w 1646960"/>
              <a:gd name="connsiteY104" fmla="*/ 1063625 h 1428750"/>
              <a:gd name="connsiteX105" fmla="*/ 100735 w 1646960"/>
              <a:gd name="connsiteY105" fmla="*/ 1111250 h 1428750"/>
              <a:gd name="connsiteX106" fmla="*/ 97560 w 1646960"/>
              <a:gd name="connsiteY106" fmla="*/ 1130300 h 1428750"/>
              <a:gd name="connsiteX107" fmla="*/ 94385 w 1646960"/>
              <a:gd name="connsiteY107" fmla="*/ 1190625 h 1428750"/>
              <a:gd name="connsiteX108" fmla="*/ 88035 w 1646960"/>
              <a:gd name="connsiteY108" fmla="*/ 1209675 h 1428750"/>
              <a:gd name="connsiteX109" fmla="*/ 72160 w 1646960"/>
              <a:gd name="connsiteY109" fmla="*/ 1257300 h 1428750"/>
              <a:gd name="connsiteX110" fmla="*/ 65810 w 1646960"/>
              <a:gd name="connsiteY110" fmla="*/ 1279525 h 1428750"/>
              <a:gd name="connsiteX111" fmla="*/ 59460 w 1646960"/>
              <a:gd name="connsiteY111" fmla="*/ 1298575 h 1428750"/>
              <a:gd name="connsiteX112" fmla="*/ 56285 w 1646960"/>
              <a:gd name="connsiteY112" fmla="*/ 1308100 h 1428750"/>
              <a:gd name="connsiteX113" fmla="*/ 53110 w 1646960"/>
              <a:gd name="connsiteY113" fmla="*/ 1317625 h 1428750"/>
              <a:gd name="connsiteX114" fmla="*/ 46760 w 1646960"/>
              <a:gd name="connsiteY114" fmla="*/ 1327150 h 1428750"/>
              <a:gd name="connsiteX115" fmla="*/ 27710 w 1646960"/>
              <a:gd name="connsiteY115" fmla="*/ 1339850 h 1428750"/>
              <a:gd name="connsiteX116" fmla="*/ 21360 w 1646960"/>
              <a:gd name="connsiteY116" fmla="*/ 1358900 h 1428750"/>
              <a:gd name="connsiteX117" fmla="*/ 18185 w 1646960"/>
              <a:gd name="connsiteY117" fmla="*/ 1368425 h 1428750"/>
              <a:gd name="connsiteX118" fmla="*/ 5485 w 1646960"/>
              <a:gd name="connsiteY118" fmla="*/ 1387475 h 1428750"/>
              <a:gd name="connsiteX119" fmla="*/ 2310 w 1646960"/>
              <a:gd name="connsiteY119" fmla="*/ 1428750 h 1428750"/>
              <a:gd name="connsiteX120" fmla="*/ 1646960 w 1646960"/>
              <a:gd name="connsiteY120"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646960" h="1428750">
                <a:moveTo>
                  <a:pt x="1646960" y="1428750"/>
                </a:moveTo>
                <a:lnTo>
                  <a:pt x="1646960" y="1428750"/>
                </a:lnTo>
                <a:cubicBezTo>
                  <a:pt x="1639552" y="1422400"/>
                  <a:pt x="1631374" y="1416850"/>
                  <a:pt x="1624735" y="1409700"/>
                </a:cubicBezTo>
                <a:cubicBezTo>
                  <a:pt x="1624114" y="1409031"/>
                  <a:pt x="1604085" y="1383088"/>
                  <a:pt x="1599335" y="1374775"/>
                </a:cubicBezTo>
                <a:cubicBezTo>
                  <a:pt x="1596987" y="1370666"/>
                  <a:pt x="1595825" y="1365861"/>
                  <a:pt x="1592985" y="1362075"/>
                </a:cubicBezTo>
                <a:cubicBezTo>
                  <a:pt x="1589393" y="1357286"/>
                  <a:pt x="1584518" y="1353608"/>
                  <a:pt x="1580285" y="1349375"/>
                </a:cubicBezTo>
                <a:cubicBezTo>
                  <a:pt x="1579227" y="1346200"/>
                  <a:pt x="1579201" y="1342463"/>
                  <a:pt x="1577110" y="1339850"/>
                </a:cubicBezTo>
                <a:cubicBezTo>
                  <a:pt x="1562868" y="1322048"/>
                  <a:pt x="1559712" y="1320843"/>
                  <a:pt x="1545360" y="1311275"/>
                </a:cubicBezTo>
                <a:cubicBezTo>
                  <a:pt x="1529418" y="1287362"/>
                  <a:pt x="1548136" y="1317753"/>
                  <a:pt x="1535835" y="1289050"/>
                </a:cubicBezTo>
                <a:cubicBezTo>
                  <a:pt x="1534332" y="1285543"/>
                  <a:pt x="1531602" y="1282700"/>
                  <a:pt x="1529485" y="1279525"/>
                </a:cubicBezTo>
                <a:cubicBezTo>
                  <a:pt x="1528427" y="1275292"/>
                  <a:pt x="1527842" y="1270911"/>
                  <a:pt x="1526310" y="1266825"/>
                </a:cubicBezTo>
                <a:cubicBezTo>
                  <a:pt x="1516929" y="1241809"/>
                  <a:pt x="1522299" y="1267212"/>
                  <a:pt x="1513610" y="1238250"/>
                </a:cubicBezTo>
                <a:cubicBezTo>
                  <a:pt x="1512059" y="1233081"/>
                  <a:pt x="1511256" y="1227709"/>
                  <a:pt x="1510435" y="1222375"/>
                </a:cubicBezTo>
                <a:cubicBezTo>
                  <a:pt x="1509138" y="1213942"/>
                  <a:pt x="1508663" y="1205391"/>
                  <a:pt x="1507260" y="1196975"/>
                </a:cubicBezTo>
                <a:cubicBezTo>
                  <a:pt x="1506543" y="1192671"/>
                  <a:pt x="1505032" y="1188535"/>
                  <a:pt x="1504085" y="1184275"/>
                </a:cubicBezTo>
                <a:cubicBezTo>
                  <a:pt x="1502914" y="1179007"/>
                  <a:pt x="1501797" y="1173723"/>
                  <a:pt x="1500910" y="1168400"/>
                </a:cubicBezTo>
                <a:cubicBezTo>
                  <a:pt x="1496370" y="1141159"/>
                  <a:pt x="1502307" y="1153033"/>
                  <a:pt x="1491385" y="1136650"/>
                </a:cubicBezTo>
                <a:cubicBezTo>
                  <a:pt x="1485072" y="1111399"/>
                  <a:pt x="1493077" y="1136436"/>
                  <a:pt x="1478685" y="1111250"/>
                </a:cubicBezTo>
                <a:cubicBezTo>
                  <a:pt x="1477025" y="1108344"/>
                  <a:pt x="1476828" y="1104801"/>
                  <a:pt x="1475510" y="1101725"/>
                </a:cubicBezTo>
                <a:cubicBezTo>
                  <a:pt x="1473646" y="1097375"/>
                  <a:pt x="1471024" y="1093375"/>
                  <a:pt x="1469160" y="1089025"/>
                </a:cubicBezTo>
                <a:cubicBezTo>
                  <a:pt x="1467842" y="1085949"/>
                  <a:pt x="1467482" y="1082493"/>
                  <a:pt x="1465985" y="1079500"/>
                </a:cubicBezTo>
                <a:cubicBezTo>
                  <a:pt x="1464278" y="1076087"/>
                  <a:pt x="1461342" y="1073388"/>
                  <a:pt x="1459635" y="1069975"/>
                </a:cubicBezTo>
                <a:cubicBezTo>
                  <a:pt x="1447514" y="1045733"/>
                  <a:pt x="1469967" y="1078459"/>
                  <a:pt x="1446935" y="1047750"/>
                </a:cubicBezTo>
                <a:cubicBezTo>
                  <a:pt x="1440870" y="1023489"/>
                  <a:pt x="1448819" y="1046028"/>
                  <a:pt x="1431060" y="1022350"/>
                </a:cubicBezTo>
                <a:cubicBezTo>
                  <a:pt x="1428220" y="1018564"/>
                  <a:pt x="1427707" y="1013313"/>
                  <a:pt x="1424710" y="1009650"/>
                </a:cubicBezTo>
                <a:cubicBezTo>
                  <a:pt x="1418076" y="1001541"/>
                  <a:pt x="1407875" y="996409"/>
                  <a:pt x="1402485" y="987425"/>
                </a:cubicBezTo>
                <a:cubicBezTo>
                  <a:pt x="1389473" y="965739"/>
                  <a:pt x="1396815" y="976369"/>
                  <a:pt x="1380260" y="955675"/>
                </a:cubicBezTo>
                <a:cubicBezTo>
                  <a:pt x="1372980" y="933836"/>
                  <a:pt x="1382937" y="960360"/>
                  <a:pt x="1367560" y="933450"/>
                </a:cubicBezTo>
                <a:cubicBezTo>
                  <a:pt x="1365900" y="930544"/>
                  <a:pt x="1365703" y="927001"/>
                  <a:pt x="1364385" y="923925"/>
                </a:cubicBezTo>
                <a:cubicBezTo>
                  <a:pt x="1352615" y="896462"/>
                  <a:pt x="1362306" y="924038"/>
                  <a:pt x="1354860" y="901700"/>
                </a:cubicBezTo>
                <a:cubicBezTo>
                  <a:pt x="1350134" y="844990"/>
                  <a:pt x="1349605" y="857250"/>
                  <a:pt x="1354860" y="781050"/>
                </a:cubicBezTo>
                <a:cubicBezTo>
                  <a:pt x="1355090" y="777711"/>
                  <a:pt x="1357116" y="774743"/>
                  <a:pt x="1358035" y="771525"/>
                </a:cubicBezTo>
                <a:cubicBezTo>
                  <a:pt x="1359234" y="767329"/>
                  <a:pt x="1360354" y="763104"/>
                  <a:pt x="1361210" y="758825"/>
                </a:cubicBezTo>
                <a:cubicBezTo>
                  <a:pt x="1366967" y="730041"/>
                  <a:pt x="1360538" y="749393"/>
                  <a:pt x="1370735" y="723900"/>
                </a:cubicBezTo>
                <a:cubicBezTo>
                  <a:pt x="1371793" y="714375"/>
                  <a:pt x="1370879" y="704417"/>
                  <a:pt x="1373910" y="695325"/>
                </a:cubicBezTo>
                <a:cubicBezTo>
                  <a:pt x="1376323" y="688085"/>
                  <a:pt x="1382377" y="682625"/>
                  <a:pt x="1386610" y="676275"/>
                </a:cubicBezTo>
                <a:lnTo>
                  <a:pt x="1399310" y="657225"/>
                </a:lnTo>
                <a:cubicBezTo>
                  <a:pt x="1401427" y="654050"/>
                  <a:pt x="1402962" y="650398"/>
                  <a:pt x="1405660" y="647700"/>
                </a:cubicBezTo>
                <a:cubicBezTo>
                  <a:pt x="1408835" y="644525"/>
                  <a:pt x="1412428" y="641719"/>
                  <a:pt x="1415185" y="638175"/>
                </a:cubicBezTo>
                <a:cubicBezTo>
                  <a:pt x="1419870" y="632151"/>
                  <a:pt x="1427885" y="619125"/>
                  <a:pt x="1427885" y="619125"/>
                </a:cubicBezTo>
                <a:cubicBezTo>
                  <a:pt x="1428943" y="613833"/>
                  <a:pt x="1430761" y="608638"/>
                  <a:pt x="1431060" y="603250"/>
                </a:cubicBezTo>
                <a:cubicBezTo>
                  <a:pt x="1432881" y="570475"/>
                  <a:pt x="1430799" y="537470"/>
                  <a:pt x="1434235" y="504825"/>
                </a:cubicBezTo>
                <a:cubicBezTo>
                  <a:pt x="1435079" y="496809"/>
                  <a:pt x="1440425" y="489938"/>
                  <a:pt x="1443760" y="482600"/>
                </a:cubicBezTo>
                <a:cubicBezTo>
                  <a:pt x="1450273" y="468272"/>
                  <a:pt x="1449556" y="473425"/>
                  <a:pt x="1453285" y="460375"/>
                </a:cubicBezTo>
                <a:cubicBezTo>
                  <a:pt x="1460559" y="434917"/>
                  <a:pt x="1451926" y="461424"/>
                  <a:pt x="1459635" y="425450"/>
                </a:cubicBezTo>
                <a:cubicBezTo>
                  <a:pt x="1461249" y="417916"/>
                  <a:pt x="1464371" y="410759"/>
                  <a:pt x="1465985" y="403225"/>
                </a:cubicBezTo>
                <a:cubicBezTo>
                  <a:pt x="1467553" y="395908"/>
                  <a:pt x="1467191" y="388220"/>
                  <a:pt x="1469160" y="381000"/>
                </a:cubicBezTo>
                <a:cubicBezTo>
                  <a:pt x="1470405" y="376434"/>
                  <a:pt x="1473752" y="372694"/>
                  <a:pt x="1475510" y="368300"/>
                </a:cubicBezTo>
                <a:cubicBezTo>
                  <a:pt x="1477996" y="362085"/>
                  <a:pt x="1479374" y="355465"/>
                  <a:pt x="1481860" y="349250"/>
                </a:cubicBezTo>
                <a:lnTo>
                  <a:pt x="1488210" y="333375"/>
                </a:lnTo>
                <a:cubicBezTo>
                  <a:pt x="1492560" y="307278"/>
                  <a:pt x="1493851" y="303198"/>
                  <a:pt x="1494560" y="269875"/>
                </a:cubicBezTo>
                <a:cubicBezTo>
                  <a:pt x="1496361" y="185221"/>
                  <a:pt x="1494677" y="100493"/>
                  <a:pt x="1497735" y="15875"/>
                </a:cubicBezTo>
                <a:cubicBezTo>
                  <a:pt x="1497873" y="12062"/>
                  <a:pt x="1502122" y="9622"/>
                  <a:pt x="1504085" y="6350"/>
                </a:cubicBezTo>
                <a:cubicBezTo>
                  <a:pt x="1505303" y="4321"/>
                  <a:pt x="1506202" y="2117"/>
                  <a:pt x="1507260" y="0"/>
                </a:cubicBezTo>
                <a:lnTo>
                  <a:pt x="526185" y="3175"/>
                </a:lnTo>
                <a:cubicBezTo>
                  <a:pt x="525127" y="44450"/>
                  <a:pt x="525952" y="85816"/>
                  <a:pt x="523010" y="127000"/>
                </a:cubicBezTo>
                <a:cubicBezTo>
                  <a:pt x="522738" y="130806"/>
                  <a:pt x="519358" y="133827"/>
                  <a:pt x="516660" y="136525"/>
                </a:cubicBezTo>
                <a:cubicBezTo>
                  <a:pt x="491685" y="161500"/>
                  <a:pt x="523617" y="121192"/>
                  <a:pt x="497610" y="152400"/>
                </a:cubicBezTo>
                <a:cubicBezTo>
                  <a:pt x="484381" y="168275"/>
                  <a:pt x="499197" y="156633"/>
                  <a:pt x="481735" y="168275"/>
                </a:cubicBezTo>
                <a:cubicBezTo>
                  <a:pt x="464802" y="193675"/>
                  <a:pt x="487027" y="162983"/>
                  <a:pt x="465860" y="184150"/>
                </a:cubicBezTo>
                <a:cubicBezTo>
                  <a:pt x="444693" y="205317"/>
                  <a:pt x="475385" y="183092"/>
                  <a:pt x="449985" y="200025"/>
                </a:cubicBezTo>
                <a:cubicBezTo>
                  <a:pt x="442005" y="223966"/>
                  <a:pt x="452770" y="194456"/>
                  <a:pt x="440460" y="219075"/>
                </a:cubicBezTo>
                <a:cubicBezTo>
                  <a:pt x="435295" y="229404"/>
                  <a:pt x="440034" y="229026"/>
                  <a:pt x="430935" y="238125"/>
                </a:cubicBezTo>
                <a:cubicBezTo>
                  <a:pt x="428237" y="240823"/>
                  <a:pt x="424585" y="242358"/>
                  <a:pt x="421410" y="244475"/>
                </a:cubicBezTo>
                <a:cubicBezTo>
                  <a:pt x="419293" y="247650"/>
                  <a:pt x="417758" y="251302"/>
                  <a:pt x="415060" y="254000"/>
                </a:cubicBezTo>
                <a:cubicBezTo>
                  <a:pt x="412362" y="256698"/>
                  <a:pt x="407557" y="257114"/>
                  <a:pt x="405535" y="260350"/>
                </a:cubicBezTo>
                <a:cubicBezTo>
                  <a:pt x="401987" y="266026"/>
                  <a:pt x="401302" y="273050"/>
                  <a:pt x="399185" y="279400"/>
                </a:cubicBezTo>
                <a:cubicBezTo>
                  <a:pt x="392038" y="300842"/>
                  <a:pt x="400285" y="274448"/>
                  <a:pt x="392835" y="307975"/>
                </a:cubicBezTo>
                <a:cubicBezTo>
                  <a:pt x="392109" y="311242"/>
                  <a:pt x="392027" y="315133"/>
                  <a:pt x="389660" y="317500"/>
                </a:cubicBezTo>
                <a:cubicBezTo>
                  <a:pt x="387293" y="319867"/>
                  <a:pt x="383310" y="319617"/>
                  <a:pt x="380135" y="320675"/>
                </a:cubicBezTo>
                <a:cubicBezTo>
                  <a:pt x="361937" y="347972"/>
                  <a:pt x="383755" y="320675"/>
                  <a:pt x="370610" y="320675"/>
                </a:cubicBezTo>
                <a:cubicBezTo>
                  <a:pt x="367263" y="320675"/>
                  <a:pt x="369060" y="327274"/>
                  <a:pt x="367435" y="330200"/>
                </a:cubicBezTo>
                <a:cubicBezTo>
                  <a:pt x="363729" y="336871"/>
                  <a:pt x="357148" y="342010"/>
                  <a:pt x="354735" y="349250"/>
                </a:cubicBezTo>
                <a:cubicBezTo>
                  <a:pt x="349147" y="366015"/>
                  <a:pt x="353416" y="355990"/>
                  <a:pt x="338860" y="377825"/>
                </a:cubicBezTo>
                <a:cubicBezTo>
                  <a:pt x="336743" y="381000"/>
                  <a:pt x="333717" y="383730"/>
                  <a:pt x="332510" y="387350"/>
                </a:cubicBezTo>
                <a:cubicBezTo>
                  <a:pt x="331452" y="390525"/>
                  <a:pt x="331426" y="394262"/>
                  <a:pt x="329335" y="396875"/>
                </a:cubicBezTo>
                <a:cubicBezTo>
                  <a:pt x="326951" y="399855"/>
                  <a:pt x="322985" y="401108"/>
                  <a:pt x="319810" y="403225"/>
                </a:cubicBezTo>
                <a:cubicBezTo>
                  <a:pt x="314222" y="419990"/>
                  <a:pt x="318491" y="409965"/>
                  <a:pt x="303935" y="431800"/>
                </a:cubicBezTo>
                <a:lnTo>
                  <a:pt x="291235" y="450850"/>
                </a:lnTo>
                <a:cubicBezTo>
                  <a:pt x="289118" y="454025"/>
                  <a:pt x="288060" y="458258"/>
                  <a:pt x="284885" y="460375"/>
                </a:cubicBezTo>
                <a:lnTo>
                  <a:pt x="275360" y="466725"/>
                </a:lnTo>
                <a:cubicBezTo>
                  <a:pt x="267380" y="490666"/>
                  <a:pt x="278145" y="461156"/>
                  <a:pt x="265835" y="485775"/>
                </a:cubicBezTo>
                <a:cubicBezTo>
                  <a:pt x="260670" y="496104"/>
                  <a:pt x="265409" y="495726"/>
                  <a:pt x="256310" y="504825"/>
                </a:cubicBezTo>
                <a:cubicBezTo>
                  <a:pt x="253612" y="507523"/>
                  <a:pt x="249960" y="509058"/>
                  <a:pt x="246785" y="511175"/>
                </a:cubicBezTo>
                <a:lnTo>
                  <a:pt x="227735" y="568325"/>
                </a:lnTo>
                <a:lnTo>
                  <a:pt x="221385" y="587375"/>
                </a:lnTo>
                <a:lnTo>
                  <a:pt x="218210" y="596900"/>
                </a:lnTo>
                <a:cubicBezTo>
                  <a:pt x="217152" y="605367"/>
                  <a:pt x="216823" y="613957"/>
                  <a:pt x="215035" y="622300"/>
                </a:cubicBezTo>
                <a:cubicBezTo>
                  <a:pt x="213633" y="628845"/>
                  <a:pt x="210308" y="634856"/>
                  <a:pt x="208685" y="641350"/>
                </a:cubicBezTo>
                <a:cubicBezTo>
                  <a:pt x="207627" y="645583"/>
                  <a:pt x="206764" y="649870"/>
                  <a:pt x="205510" y="654050"/>
                </a:cubicBezTo>
                <a:cubicBezTo>
                  <a:pt x="203587" y="660461"/>
                  <a:pt x="204729" y="669387"/>
                  <a:pt x="199160" y="673100"/>
                </a:cubicBezTo>
                <a:lnTo>
                  <a:pt x="189635" y="679450"/>
                </a:lnTo>
                <a:cubicBezTo>
                  <a:pt x="187518" y="682625"/>
                  <a:pt x="184992" y="685562"/>
                  <a:pt x="183285" y="688975"/>
                </a:cubicBezTo>
                <a:cubicBezTo>
                  <a:pt x="177495" y="700555"/>
                  <a:pt x="182426" y="707539"/>
                  <a:pt x="167410" y="717550"/>
                </a:cubicBezTo>
                <a:lnTo>
                  <a:pt x="157885" y="723900"/>
                </a:lnTo>
                <a:cubicBezTo>
                  <a:pt x="150627" y="745673"/>
                  <a:pt x="159198" y="718649"/>
                  <a:pt x="151535" y="749300"/>
                </a:cubicBezTo>
                <a:cubicBezTo>
                  <a:pt x="150723" y="752547"/>
                  <a:pt x="149418" y="755650"/>
                  <a:pt x="148360" y="758825"/>
                </a:cubicBezTo>
                <a:cubicBezTo>
                  <a:pt x="147302" y="799042"/>
                  <a:pt x="148121" y="839352"/>
                  <a:pt x="145185" y="879475"/>
                </a:cubicBezTo>
                <a:cubicBezTo>
                  <a:pt x="144907" y="883281"/>
                  <a:pt x="140338" y="885493"/>
                  <a:pt x="138835" y="889000"/>
                </a:cubicBezTo>
                <a:cubicBezTo>
                  <a:pt x="137116" y="893011"/>
                  <a:pt x="136914" y="897520"/>
                  <a:pt x="135660" y="901700"/>
                </a:cubicBezTo>
                <a:cubicBezTo>
                  <a:pt x="133737" y="908111"/>
                  <a:pt x="131427" y="914400"/>
                  <a:pt x="129310" y="920750"/>
                </a:cubicBezTo>
                <a:cubicBezTo>
                  <a:pt x="128252" y="923925"/>
                  <a:pt x="127991" y="927490"/>
                  <a:pt x="126135" y="930275"/>
                </a:cubicBezTo>
                <a:cubicBezTo>
                  <a:pt x="117929" y="942585"/>
                  <a:pt x="120992" y="936180"/>
                  <a:pt x="116610" y="949325"/>
                </a:cubicBezTo>
                <a:cubicBezTo>
                  <a:pt x="116443" y="952004"/>
                  <a:pt x="111199" y="1038312"/>
                  <a:pt x="110260" y="1044575"/>
                </a:cubicBezTo>
                <a:cubicBezTo>
                  <a:pt x="109267" y="1051194"/>
                  <a:pt x="103910" y="1063625"/>
                  <a:pt x="103910" y="1063625"/>
                </a:cubicBezTo>
                <a:cubicBezTo>
                  <a:pt x="102852" y="1079500"/>
                  <a:pt x="102243" y="1095411"/>
                  <a:pt x="100735" y="1111250"/>
                </a:cubicBezTo>
                <a:cubicBezTo>
                  <a:pt x="100125" y="1117659"/>
                  <a:pt x="98073" y="1123883"/>
                  <a:pt x="97560" y="1130300"/>
                </a:cubicBezTo>
                <a:cubicBezTo>
                  <a:pt x="95954" y="1150372"/>
                  <a:pt x="96784" y="1170632"/>
                  <a:pt x="94385" y="1190625"/>
                </a:cubicBezTo>
                <a:cubicBezTo>
                  <a:pt x="93588" y="1197271"/>
                  <a:pt x="90152" y="1203325"/>
                  <a:pt x="88035" y="1209675"/>
                </a:cubicBezTo>
                <a:lnTo>
                  <a:pt x="72160" y="1257300"/>
                </a:lnTo>
                <a:cubicBezTo>
                  <a:pt x="61490" y="1289311"/>
                  <a:pt x="77770" y="1239658"/>
                  <a:pt x="65810" y="1279525"/>
                </a:cubicBezTo>
                <a:cubicBezTo>
                  <a:pt x="63887" y="1285936"/>
                  <a:pt x="61577" y="1292225"/>
                  <a:pt x="59460" y="1298575"/>
                </a:cubicBezTo>
                <a:lnTo>
                  <a:pt x="56285" y="1308100"/>
                </a:lnTo>
                <a:cubicBezTo>
                  <a:pt x="55227" y="1311275"/>
                  <a:pt x="54966" y="1314840"/>
                  <a:pt x="53110" y="1317625"/>
                </a:cubicBezTo>
                <a:cubicBezTo>
                  <a:pt x="50993" y="1320800"/>
                  <a:pt x="49632" y="1324637"/>
                  <a:pt x="46760" y="1327150"/>
                </a:cubicBezTo>
                <a:cubicBezTo>
                  <a:pt x="41017" y="1332176"/>
                  <a:pt x="27710" y="1339850"/>
                  <a:pt x="27710" y="1339850"/>
                </a:cubicBezTo>
                <a:lnTo>
                  <a:pt x="21360" y="1358900"/>
                </a:lnTo>
                <a:cubicBezTo>
                  <a:pt x="20302" y="1362075"/>
                  <a:pt x="20041" y="1365640"/>
                  <a:pt x="18185" y="1368425"/>
                </a:cubicBezTo>
                <a:lnTo>
                  <a:pt x="5485" y="1387475"/>
                </a:lnTo>
                <a:cubicBezTo>
                  <a:pt x="0" y="1409416"/>
                  <a:pt x="2310" y="1395811"/>
                  <a:pt x="2310" y="1428750"/>
                </a:cubicBezTo>
                <a:lnTo>
                  <a:pt x="1646960" y="1428750"/>
                </a:lnTo>
                <a:close/>
              </a:path>
            </a:pathLst>
          </a:custGeom>
          <a:solidFill>
            <a:srgbClr val="C0000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smtClean="0"/>
              <a:t>Cross section data</a:t>
            </a:r>
            <a:endParaRPr lang="en-US" sz="3200" dirty="0"/>
          </a:p>
        </p:txBody>
      </p:sp>
      <p:sp>
        <p:nvSpPr>
          <p:cNvPr id="74" name="Freeform 73"/>
          <p:cNvSpPr/>
          <p:nvPr/>
        </p:nvSpPr>
        <p:spPr>
          <a:xfrm>
            <a:off x="2567360" y="4486670"/>
            <a:ext cx="3246650" cy="132282"/>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90284" h="292963">
                <a:moveTo>
                  <a:pt x="8249" y="292963"/>
                </a:moveTo>
                <a:cubicBezTo>
                  <a:pt x="134758" y="274889"/>
                  <a:pt x="0" y="292900"/>
                  <a:pt x="176924" y="275208"/>
                </a:cubicBezTo>
                <a:cubicBezTo>
                  <a:pt x="200664" y="272834"/>
                  <a:pt x="224219" y="268828"/>
                  <a:pt x="247946" y="266330"/>
                </a:cubicBezTo>
                <a:cubicBezTo>
                  <a:pt x="390552" y="251318"/>
                  <a:pt x="298476" y="265305"/>
                  <a:pt x="398866" y="248575"/>
                </a:cubicBezTo>
                <a:cubicBezTo>
                  <a:pt x="416621" y="242656"/>
                  <a:pt x="435392" y="239189"/>
                  <a:pt x="452132" y="230819"/>
                </a:cubicBezTo>
                <a:cubicBezTo>
                  <a:pt x="569907" y="171933"/>
                  <a:pt x="422837" y="243374"/>
                  <a:pt x="514276" y="204186"/>
                </a:cubicBezTo>
                <a:cubicBezTo>
                  <a:pt x="579268" y="176332"/>
                  <a:pt x="519829" y="193921"/>
                  <a:pt x="585297" y="177553"/>
                </a:cubicBezTo>
                <a:cubicBezTo>
                  <a:pt x="591216" y="171635"/>
                  <a:pt x="596089" y="164441"/>
                  <a:pt x="603053" y="159798"/>
                </a:cubicBezTo>
                <a:cubicBezTo>
                  <a:pt x="635526" y="138150"/>
                  <a:pt x="638586" y="143811"/>
                  <a:pt x="674074" y="133165"/>
                </a:cubicBezTo>
                <a:cubicBezTo>
                  <a:pt x="692000" y="127787"/>
                  <a:pt x="708988" y="119081"/>
                  <a:pt x="727340" y="115410"/>
                </a:cubicBezTo>
                <a:cubicBezTo>
                  <a:pt x="742136" y="112451"/>
                  <a:pt x="756814" y="108826"/>
                  <a:pt x="771728" y="106532"/>
                </a:cubicBezTo>
                <a:cubicBezTo>
                  <a:pt x="834594" y="96860"/>
                  <a:pt x="883966" y="94220"/>
                  <a:pt x="949282" y="88777"/>
                </a:cubicBezTo>
                <a:cubicBezTo>
                  <a:pt x="961119" y="85818"/>
                  <a:pt x="973368" y="84183"/>
                  <a:pt x="984792" y="79899"/>
                </a:cubicBezTo>
                <a:cubicBezTo>
                  <a:pt x="997183" y="75252"/>
                  <a:pt x="1007363" y="64917"/>
                  <a:pt x="1020303" y="62144"/>
                </a:cubicBezTo>
                <a:cubicBezTo>
                  <a:pt x="1049383" y="55913"/>
                  <a:pt x="1079488" y="56225"/>
                  <a:pt x="1109080" y="53266"/>
                </a:cubicBezTo>
                <a:cubicBezTo>
                  <a:pt x="1123876" y="50307"/>
                  <a:pt x="1138765" y="47781"/>
                  <a:pt x="1153468" y="44388"/>
                </a:cubicBezTo>
                <a:cubicBezTo>
                  <a:pt x="1217883" y="29523"/>
                  <a:pt x="1261692" y="13500"/>
                  <a:pt x="1331022" y="8878"/>
                </a:cubicBezTo>
                <a:lnTo>
                  <a:pt x="1464187" y="0"/>
                </a:lnTo>
                <a:cubicBezTo>
                  <a:pt x="1558882" y="2959"/>
                  <a:pt x="1653669" y="3764"/>
                  <a:pt x="1748272" y="8878"/>
                </a:cubicBezTo>
                <a:cubicBezTo>
                  <a:pt x="1764177" y="9738"/>
                  <a:pt x="1801701" y="19094"/>
                  <a:pt x="1819293" y="26633"/>
                </a:cubicBezTo>
                <a:cubicBezTo>
                  <a:pt x="1831457" y="31846"/>
                  <a:pt x="1842640" y="39175"/>
                  <a:pt x="1854804" y="44388"/>
                </a:cubicBezTo>
                <a:cubicBezTo>
                  <a:pt x="1878692" y="54626"/>
                  <a:pt x="1899769" y="56932"/>
                  <a:pt x="1925825" y="62144"/>
                </a:cubicBezTo>
                <a:cubicBezTo>
                  <a:pt x="1934703" y="68062"/>
                  <a:pt x="1942260" y="76761"/>
                  <a:pt x="1952458" y="79899"/>
                </a:cubicBezTo>
                <a:cubicBezTo>
                  <a:pt x="1981302" y="88774"/>
                  <a:pt x="2012605" y="88110"/>
                  <a:pt x="2041235" y="97654"/>
                </a:cubicBezTo>
                <a:cubicBezTo>
                  <a:pt x="2050113" y="100613"/>
                  <a:pt x="2058531" y="105909"/>
                  <a:pt x="2067868" y="106532"/>
                </a:cubicBezTo>
                <a:cubicBezTo>
                  <a:pt x="2147645" y="111851"/>
                  <a:pt x="2227666" y="112451"/>
                  <a:pt x="2307565" y="115410"/>
                </a:cubicBezTo>
                <a:cubicBezTo>
                  <a:pt x="2325320" y="118369"/>
                  <a:pt x="2343259" y="120382"/>
                  <a:pt x="2360831" y="124287"/>
                </a:cubicBezTo>
                <a:cubicBezTo>
                  <a:pt x="2369966" y="126317"/>
                  <a:pt x="2378200" y="131842"/>
                  <a:pt x="2387464" y="133165"/>
                </a:cubicBezTo>
                <a:cubicBezTo>
                  <a:pt x="2419821" y="137788"/>
                  <a:pt x="2452567" y="139084"/>
                  <a:pt x="2485119" y="142043"/>
                </a:cubicBezTo>
                <a:cubicBezTo>
                  <a:pt x="2502874" y="147961"/>
                  <a:pt x="2522812" y="149417"/>
                  <a:pt x="2538385" y="159798"/>
                </a:cubicBezTo>
                <a:cubicBezTo>
                  <a:pt x="2575170" y="184321"/>
                  <a:pt x="2554667" y="174965"/>
                  <a:pt x="2600528" y="186431"/>
                </a:cubicBezTo>
                <a:cubicBezTo>
                  <a:pt x="2609406" y="192349"/>
                  <a:pt x="2617618" y="199414"/>
                  <a:pt x="2627161" y="204186"/>
                </a:cubicBezTo>
                <a:cubicBezTo>
                  <a:pt x="2650597" y="215904"/>
                  <a:pt x="2672855" y="214344"/>
                  <a:pt x="2698183" y="221942"/>
                </a:cubicBezTo>
                <a:cubicBezTo>
                  <a:pt x="2713447" y="226521"/>
                  <a:pt x="2727650" y="234102"/>
                  <a:pt x="2742571" y="239697"/>
                </a:cubicBezTo>
                <a:cubicBezTo>
                  <a:pt x="2751333" y="242983"/>
                  <a:pt x="2760206" y="246004"/>
                  <a:pt x="2769204" y="248575"/>
                </a:cubicBezTo>
                <a:cubicBezTo>
                  <a:pt x="2806278" y="259167"/>
                  <a:pt x="2816137" y="259356"/>
                  <a:pt x="2857981" y="266330"/>
                </a:cubicBezTo>
                <a:lnTo>
                  <a:pt x="3266354" y="257452"/>
                </a:lnTo>
                <a:cubicBezTo>
                  <a:pt x="3296075" y="256391"/>
                  <a:pt x="3325396" y="249164"/>
                  <a:pt x="3355130" y="248575"/>
                </a:cubicBezTo>
                <a:lnTo>
                  <a:pt x="4162998" y="239697"/>
                </a:lnTo>
                <a:cubicBezTo>
                  <a:pt x="4186672" y="236738"/>
                  <a:pt x="4210874" y="236605"/>
                  <a:pt x="4234020" y="230819"/>
                </a:cubicBezTo>
                <a:cubicBezTo>
                  <a:pt x="4246859" y="227609"/>
                  <a:pt x="4256691" y="216274"/>
                  <a:pt x="4269530" y="213064"/>
                </a:cubicBezTo>
                <a:cubicBezTo>
                  <a:pt x="4456890" y="166225"/>
                  <a:pt x="4317821" y="213218"/>
                  <a:pt x="4411573" y="186431"/>
                </a:cubicBezTo>
                <a:cubicBezTo>
                  <a:pt x="4420571" y="183860"/>
                  <a:pt x="4429178" y="180015"/>
                  <a:pt x="4438206" y="177553"/>
                </a:cubicBezTo>
                <a:cubicBezTo>
                  <a:pt x="4453242" y="173452"/>
                  <a:pt x="4528969" y="153878"/>
                  <a:pt x="4553616" y="150920"/>
                </a:cubicBezTo>
                <a:cubicBezTo>
                  <a:pt x="4813458" y="119739"/>
                  <a:pt x="4833347" y="131121"/>
                  <a:pt x="5175053" y="124287"/>
                </a:cubicBezTo>
                <a:lnTo>
                  <a:pt x="5361484" y="133165"/>
                </a:lnTo>
                <a:lnTo>
                  <a:pt x="5636691" y="142043"/>
                </a:lnTo>
                <a:cubicBezTo>
                  <a:pt x="5689059" y="144729"/>
                  <a:pt x="5705585" y="151340"/>
                  <a:pt x="5752101" y="159798"/>
                </a:cubicBezTo>
                <a:cubicBezTo>
                  <a:pt x="5769811" y="163018"/>
                  <a:pt x="5787766" y="164904"/>
                  <a:pt x="5805367" y="168676"/>
                </a:cubicBezTo>
                <a:cubicBezTo>
                  <a:pt x="5829228" y="173789"/>
                  <a:pt x="5852460" y="181645"/>
                  <a:pt x="5876389" y="186431"/>
                </a:cubicBezTo>
                <a:cubicBezTo>
                  <a:pt x="5938428" y="198839"/>
                  <a:pt x="5905893" y="192829"/>
                  <a:pt x="5974043" y="204186"/>
                </a:cubicBezTo>
                <a:cubicBezTo>
                  <a:pt x="6041624" y="226714"/>
                  <a:pt x="6008957" y="218272"/>
                  <a:pt x="6071697" y="230819"/>
                </a:cubicBezTo>
                <a:cubicBezTo>
                  <a:pt x="6099577" y="258699"/>
                  <a:pt x="6079150" y="244363"/>
                  <a:pt x="6124963" y="257452"/>
                </a:cubicBezTo>
                <a:cubicBezTo>
                  <a:pt x="6133961" y="260023"/>
                  <a:pt x="6142461" y="264300"/>
                  <a:pt x="6151596" y="266330"/>
                </a:cubicBezTo>
                <a:cubicBezTo>
                  <a:pt x="6199310" y="276934"/>
                  <a:pt x="6280394" y="283726"/>
                  <a:pt x="6320272" y="284085"/>
                </a:cubicBezTo>
                <a:lnTo>
                  <a:pt x="7190284" y="284085"/>
                </a:lnTo>
              </a:path>
            </a:pathLst>
          </a:custGeom>
          <a:ln w="7620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8" name="Straight Connector 77"/>
          <p:cNvCxnSpPr/>
          <p:nvPr/>
        </p:nvCxnSpPr>
        <p:spPr>
          <a:xfrm flipV="1">
            <a:off x="3350405" y="3245030"/>
            <a:ext cx="1235868" cy="571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2286000" y="3155912"/>
            <a:ext cx="336952"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80" name="TextBox 79"/>
          <p:cNvSpPr txBox="1"/>
          <p:nvPr/>
        </p:nvSpPr>
        <p:spPr>
          <a:xfrm>
            <a:off x="5726892" y="2971246"/>
            <a:ext cx="37837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81" name="TextBox 80"/>
          <p:cNvSpPr txBox="1"/>
          <p:nvPr/>
        </p:nvSpPr>
        <p:spPr>
          <a:xfrm>
            <a:off x="2311740" y="4331178"/>
            <a:ext cx="407484" cy="461665"/>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A</a:t>
            </a:r>
            <a:endParaRPr lang="en-US" b="1" dirty="0">
              <a:solidFill>
                <a:schemeClr val="bg1"/>
              </a:solidFill>
              <a:effectLst>
                <a:outerShdw blurRad="38100" dist="38100" dir="2700000" algn="tl">
                  <a:srgbClr val="000000">
                    <a:alpha val="43137"/>
                  </a:srgbClr>
                </a:outerShdw>
              </a:effectLst>
            </a:endParaRPr>
          </a:p>
        </p:txBody>
      </p:sp>
      <p:sp>
        <p:nvSpPr>
          <p:cNvPr id="82" name="TextBox 81"/>
          <p:cNvSpPr txBox="1"/>
          <p:nvPr/>
        </p:nvSpPr>
        <p:spPr>
          <a:xfrm>
            <a:off x="5740740" y="4331178"/>
            <a:ext cx="487249" cy="461665"/>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A’</a:t>
            </a:r>
            <a:endParaRPr lang="en-US" b="1" dirty="0">
              <a:solidFill>
                <a:schemeClr val="bg1"/>
              </a:solidFill>
              <a:effectLst>
                <a:outerShdw blurRad="38100" dist="38100" dir="2700000" algn="tl">
                  <a:srgbClr val="000000">
                    <a:alpha val="43137"/>
                  </a:srgbClr>
                </a:outerShdw>
              </a:effectLst>
            </a:endParaRPr>
          </a:p>
        </p:txBody>
      </p:sp>
      <p:sp>
        <p:nvSpPr>
          <p:cNvPr id="107" name="Cloud 106"/>
          <p:cNvSpPr/>
          <p:nvPr/>
        </p:nvSpPr>
        <p:spPr>
          <a:xfrm>
            <a:off x="4169905" y="3640413"/>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4709338">
            <a:off x="2371298" y="2754394"/>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rot="17247458">
            <a:off x="5651344" y="3532463"/>
            <a:ext cx="319596" cy="361890"/>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3217912" y="2266336"/>
            <a:ext cx="2081211"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Adding Outcrops</a:t>
            </a:r>
            <a:endParaRPr lang="en-US" sz="2000" b="1" dirty="0">
              <a:solidFill>
                <a:schemeClr val="bg1"/>
              </a:solidFill>
              <a:effectLst>
                <a:outerShdw blurRad="38100" dist="38100" dir="2700000" algn="tl">
                  <a:srgbClr val="000000">
                    <a:alpha val="43137"/>
                  </a:srgbClr>
                </a:outerShdw>
              </a:effectLst>
            </a:endParaRPr>
          </a:p>
        </p:txBody>
      </p:sp>
      <p:sp>
        <p:nvSpPr>
          <p:cNvPr id="115" name="Freeform 114"/>
          <p:cNvSpPr/>
          <p:nvPr/>
        </p:nvSpPr>
        <p:spPr>
          <a:xfrm>
            <a:off x="3357608" y="4484349"/>
            <a:ext cx="1223031" cy="116247"/>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 name="connsiteX0" fmla="*/ 8249 w 6320272"/>
              <a:gd name="connsiteY0" fmla="*/ 292963 h 292963"/>
              <a:gd name="connsiteX1" fmla="*/ 176924 w 6320272"/>
              <a:gd name="connsiteY1" fmla="*/ 275208 h 292963"/>
              <a:gd name="connsiteX2" fmla="*/ 247946 w 6320272"/>
              <a:gd name="connsiteY2" fmla="*/ 266330 h 292963"/>
              <a:gd name="connsiteX3" fmla="*/ 398866 w 6320272"/>
              <a:gd name="connsiteY3" fmla="*/ 248575 h 292963"/>
              <a:gd name="connsiteX4" fmla="*/ 452132 w 6320272"/>
              <a:gd name="connsiteY4" fmla="*/ 230819 h 292963"/>
              <a:gd name="connsiteX5" fmla="*/ 514276 w 6320272"/>
              <a:gd name="connsiteY5" fmla="*/ 204186 h 292963"/>
              <a:gd name="connsiteX6" fmla="*/ 585297 w 6320272"/>
              <a:gd name="connsiteY6" fmla="*/ 177553 h 292963"/>
              <a:gd name="connsiteX7" fmla="*/ 603053 w 6320272"/>
              <a:gd name="connsiteY7" fmla="*/ 159798 h 292963"/>
              <a:gd name="connsiteX8" fmla="*/ 674074 w 6320272"/>
              <a:gd name="connsiteY8" fmla="*/ 133165 h 292963"/>
              <a:gd name="connsiteX9" fmla="*/ 727340 w 6320272"/>
              <a:gd name="connsiteY9" fmla="*/ 115410 h 292963"/>
              <a:gd name="connsiteX10" fmla="*/ 771728 w 6320272"/>
              <a:gd name="connsiteY10" fmla="*/ 106532 h 292963"/>
              <a:gd name="connsiteX11" fmla="*/ 949282 w 6320272"/>
              <a:gd name="connsiteY11" fmla="*/ 88777 h 292963"/>
              <a:gd name="connsiteX12" fmla="*/ 984792 w 6320272"/>
              <a:gd name="connsiteY12" fmla="*/ 79899 h 292963"/>
              <a:gd name="connsiteX13" fmla="*/ 1020303 w 6320272"/>
              <a:gd name="connsiteY13" fmla="*/ 62144 h 292963"/>
              <a:gd name="connsiteX14" fmla="*/ 1109080 w 6320272"/>
              <a:gd name="connsiteY14" fmla="*/ 53266 h 292963"/>
              <a:gd name="connsiteX15" fmla="*/ 1153468 w 6320272"/>
              <a:gd name="connsiteY15" fmla="*/ 44388 h 292963"/>
              <a:gd name="connsiteX16" fmla="*/ 1331022 w 6320272"/>
              <a:gd name="connsiteY16" fmla="*/ 8878 h 292963"/>
              <a:gd name="connsiteX17" fmla="*/ 1464187 w 6320272"/>
              <a:gd name="connsiteY17" fmla="*/ 0 h 292963"/>
              <a:gd name="connsiteX18" fmla="*/ 1748272 w 6320272"/>
              <a:gd name="connsiteY18" fmla="*/ 8878 h 292963"/>
              <a:gd name="connsiteX19" fmla="*/ 1819293 w 6320272"/>
              <a:gd name="connsiteY19" fmla="*/ 26633 h 292963"/>
              <a:gd name="connsiteX20" fmla="*/ 1854804 w 6320272"/>
              <a:gd name="connsiteY20" fmla="*/ 44388 h 292963"/>
              <a:gd name="connsiteX21" fmla="*/ 1925825 w 6320272"/>
              <a:gd name="connsiteY21" fmla="*/ 62144 h 292963"/>
              <a:gd name="connsiteX22" fmla="*/ 1952458 w 6320272"/>
              <a:gd name="connsiteY22" fmla="*/ 79899 h 292963"/>
              <a:gd name="connsiteX23" fmla="*/ 2041235 w 6320272"/>
              <a:gd name="connsiteY23" fmla="*/ 97654 h 292963"/>
              <a:gd name="connsiteX24" fmla="*/ 2067868 w 6320272"/>
              <a:gd name="connsiteY24" fmla="*/ 106532 h 292963"/>
              <a:gd name="connsiteX25" fmla="*/ 2307565 w 6320272"/>
              <a:gd name="connsiteY25" fmla="*/ 115410 h 292963"/>
              <a:gd name="connsiteX26" fmla="*/ 2360831 w 6320272"/>
              <a:gd name="connsiteY26" fmla="*/ 124287 h 292963"/>
              <a:gd name="connsiteX27" fmla="*/ 2387464 w 6320272"/>
              <a:gd name="connsiteY27" fmla="*/ 133165 h 292963"/>
              <a:gd name="connsiteX28" fmla="*/ 2485119 w 6320272"/>
              <a:gd name="connsiteY28" fmla="*/ 142043 h 292963"/>
              <a:gd name="connsiteX29" fmla="*/ 2538385 w 6320272"/>
              <a:gd name="connsiteY29" fmla="*/ 159798 h 292963"/>
              <a:gd name="connsiteX30" fmla="*/ 2600528 w 6320272"/>
              <a:gd name="connsiteY30" fmla="*/ 186431 h 292963"/>
              <a:gd name="connsiteX31" fmla="*/ 2627161 w 6320272"/>
              <a:gd name="connsiteY31" fmla="*/ 204186 h 292963"/>
              <a:gd name="connsiteX32" fmla="*/ 2698183 w 6320272"/>
              <a:gd name="connsiteY32" fmla="*/ 221942 h 292963"/>
              <a:gd name="connsiteX33" fmla="*/ 2742571 w 6320272"/>
              <a:gd name="connsiteY33" fmla="*/ 239697 h 292963"/>
              <a:gd name="connsiteX34" fmla="*/ 2769204 w 6320272"/>
              <a:gd name="connsiteY34" fmla="*/ 248575 h 292963"/>
              <a:gd name="connsiteX35" fmla="*/ 2857981 w 6320272"/>
              <a:gd name="connsiteY35" fmla="*/ 266330 h 292963"/>
              <a:gd name="connsiteX36" fmla="*/ 3266354 w 6320272"/>
              <a:gd name="connsiteY36" fmla="*/ 257452 h 292963"/>
              <a:gd name="connsiteX37" fmla="*/ 3355130 w 6320272"/>
              <a:gd name="connsiteY37" fmla="*/ 248575 h 292963"/>
              <a:gd name="connsiteX38" fmla="*/ 4162998 w 6320272"/>
              <a:gd name="connsiteY38" fmla="*/ 239697 h 292963"/>
              <a:gd name="connsiteX39" fmla="*/ 4234020 w 6320272"/>
              <a:gd name="connsiteY39" fmla="*/ 230819 h 292963"/>
              <a:gd name="connsiteX40" fmla="*/ 4269530 w 6320272"/>
              <a:gd name="connsiteY40" fmla="*/ 213064 h 292963"/>
              <a:gd name="connsiteX41" fmla="*/ 4411573 w 6320272"/>
              <a:gd name="connsiteY41" fmla="*/ 186431 h 292963"/>
              <a:gd name="connsiteX42" fmla="*/ 4438206 w 6320272"/>
              <a:gd name="connsiteY42" fmla="*/ 177553 h 292963"/>
              <a:gd name="connsiteX43" fmla="*/ 4553616 w 6320272"/>
              <a:gd name="connsiteY43" fmla="*/ 150920 h 292963"/>
              <a:gd name="connsiteX44" fmla="*/ 5175053 w 6320272"/>
              <a:gd name="connsiteY44" fmla="*/ 124287 h 292963"/>
              <a:gd name="connsiteX45" fmla="*/ 5361484 w 6320272"/>
              <a:gd name="connsiteY45" fmla="*/ 133165 h 292963"/>
              <a:gd name="connsiteX46" fmla="*/ 5636691 w 6320272"/>
              <a:gd name="connsiteY46" fmla="*/ 142043 h 292963"/>
              <a:gd name="connsiteX47" fmla="*/ 5752101 w 6320272"/>
              <a:gd name="connsiteY47" fmla="*/ 159798 h 292963"/>
              <a:gd name="connsiteX48" fmla="*/ 5805367 w 6320272"/>
              <a:gd name="connsiteY48" fmla="*/ 168676 h 292963"/>
              <a:gd name="connsiteX49" fmla="*/ 5876389 w 6320272"/>
              <a:gd name="connsiteY49" fmla="*/ 186431 h 292963"/>
              <a:gd name="connsiteX50" fmla="*/ 5974043 w 6320272"/>
              <a:gd name="connsiteY50" fmla="*/ 204186 h 292963"/>
              <a:gd name="connsiteX51" fmla="*/ 6071697 w 6320272"/>
              <a:gd name="connsiteY51" fmla="*/ 230819 h 292963"/>
              <a:gd name="connsiteX52" fmla="*/ 6124963 w 6320272"/>
              <a:gd name="connsiteY52" fmla="*/ 257452 h 292963"/>
              <a:gd name="connsiteX53" fmla="*/ 6151596 w 6320272"/>
              <a:gd name="connsiteY53" fmla="*/ 266330 h 292963"/>
              <a:gd name="connsiteX54" fmla="*/ 6320272 w 6320272"/>
              <a:gd name="connsiteY54" fmla="*/ 284085 h 292963"/>
              <a:gd name="connsiteX0" fmla="*/ 8249 w 6320272"/>
              <a:gd name="connsiteY0" fmla="*/ 292963 h 292963"/>
              <a:gd name="connsiteX1" fmla="*/ 176924 w 6320272"/>
              <a:gd name="connsiteY1" fmla="*/ 275208 h 292963"/>
              <a:gd name="connsiteX2" fmla="*/ 247946 w 6320272"/>
              <a:gd name="connsiteY2" fmla="*/ 266330 h 292963"/>
              <a:gd name="connsiteX3" fmla="*/ 398866 w 6320272"/>
              <a:gd name="connsiteY3" fmla="*/ 248575 h 292963"/>
              <a:gd name="connsiteX4" fmla="*/ 452132 w 6320272"/>
              <a:gd name="connsiteY4" fmla="*/ 230819 h 292963"/>
              <a:gd name="connsiteX5" fmla="*/ 514276 w 6320272"/>
              <a:gd name="connsiteY5" fmla="*/ 204186 h 292963"/>
              <a:gd name="connsiteX6" fmla="*/ 585297 w 6320272"/>
              <a:gd name="connsiteY6" fmla="*/ 177553 h 292963"/>
              <a:gd name="connsiteX7" fmla="*/ 603053 w 6320272"/>
              <a:gd name="connsiteY7" fmla="*/ 159798 h 292963"/>
              <a:gd name="connsiteX8" fmla="*/ 674074 w 6320272"/>
              <a:gd name="connsiteY8" fmla="*/ 133165 h 292963"/>
              <a:gd name="connsiteX9" fmla="*/ 727340 w 6320272"/>
              <a:gd name="connsiteY9" fmla="*/ 115410 h 292963"/>
              <a:gd name="connsiteX10" fmla="*/ 771728 w 6320272"/>
              <a:gd name="connsiteY10" fmla="*/ 106532 h 292963"/>
              <a:gd name="connsiteX11" fmla="*/ 949282 w 6320272"/>
              <a:gd name="connsiteY11" fmla="*/ 88777 h 292963"/>
              <a:gd name="connsiteX12" fmla="*/ 984792 w 6320272"/>
              <a:gd name="connsiteY12" fmla="*/ 79899 h 292963"/>
              <a:gd name="connsiteX13" fmla="*/ 1020303 w 6320272"/>
              <a:gd name="connsiteY13" fmla="*/ 62144 h 292963"/>
              <a:gd name="connsiteX14" fmla="*/ 1109080 w 6320272"/>
              <a:gd name="connsiteY14" fmla="*/ 53266 h 292963"/>
              <a:gd name="connsiteX15" fmla="*/ 1153468 w 6320272"/>
              <a:gd name="connsiteY15" fmla="*/ 44388 h 292963"/>
              <a:gd name="connsiteX16" fmla="*/ 1331022 w 6320272"/>
              <a:gd name="connsiteY16" fmla="*/ 8878 h 292963"/>
              <a:gd name="connsiteX17" fmla="*/ 1464187 w 6320272"/>
              <a:gd name="connsiteY17" fmla="*/ 0 h 292963"/>
              <a:gd name="connsiteX18" fmla="*/ 1748272 w 6320272"/>
              <a:gd name="connsiteY18" fmla="*/ 8878 h 292963"/>
              <a:gd name="connsiteX19" fmla="*/ 1819293 w 6320272"/>
              <a:gd name="connsiteY19" fmla="*/ 26633 h 292963"/>
              <a:gd name="connsiteX20" fmla="*/ 1854804 w 6320272"/>
              <a:gd name="connsiteY20" fmla="*/ 44388 h 292963"/>
              <a:gd name="connsiteX21" fmla="*/ 1925825 w 6320272"/>
              <a:gd name="connsiteY21" fmla="*/ 62144 h 292963"/>
              <a:gd name="connsiteX22" fmla="*/ 1952458 w 6320272"/>
              <a:gd name="connsiteY22" fmla="*/ 79899 h 292963"/>
              <a:gd name="connsiteX23" fmla="*/ 2041235 w 6320272"/>
              <a:gd name="connsiteY23" fmla="*/ 97654 h 292963"/>
              <a:gd name="connsiteX24" fmla="*/ 2067868 w 6320272"/>
              <a:gd name="connsiteY24" fmla="*/ 106532 h 292963"/>
              <a:gd name="connsiteX25" fmla="*/ 2307565 w 6320272"/>
              <a:gd name="connsiteY25" fmla="*/ 115410 h 292963"/>
              <a:gd name="connsiteX26" fmla="*/ 2360831 w 6320272"/>
              <a:gd name="connsiteY26" fmla="*/ 124287 h 292963"/>
              <a:gd name="connsiteX27" fmla="*/ 2387464 w 6320272"/>
              <a:gd name="connsiteY27" fmla="*/ 133165 h 292963"/>
              <a:gd name="connsiteX28" fmla="*/ 2485119 w 6320272"/>
              <a:gd name="connsiteY28" fmla="*/ 142043 h 292963"/>
              <a:gd name="connsiteX29" fmla="*/ 2538385 w 6320272"/>
              <a:gd name="connsiteY29" fmla="*/ 159798 h 292963"/>
              <a:gd name="connsiteX30" fmla="*/ 2600528 w 6320272"/>
              <a:gd name="connsiteY30" fmla="*/ 186431 h 292963"/>
              <a:gd name="connsiteX31" fmla="*/ 2627161 w 6320272"/>
              <a:gd name="connsiteY31" fmla="*/ 204186 h 292963"/>
              <a:gd name="connsiteX32" fmla="*/ 2698183 w 6320272"/>
              <a:gd name="connsiteY32" fmla="*/ 221942 h 292963"/>
              <a:gd name="connsiteX33" fmla="*/ 2742571 w 6320272"/>
              <a:gd name="connsiteY33" fmla="*/ 239697 h 292963"/>
              <a:gd name="connsiteX34" fmla="*/ 2769204 w 6320272"/>
              <a:gd name="connsiteY34" fmla="*/ 248575 h 292963"/>
              <a:gd name="connsiteX35" fmla="*/ 2857981 w 6320272"/>
              <a:gd name="connsiteY35" fmla="*/ 266330 h 292963"/>
              <a:gd name="connsiteX36" fmla="*/ 3266354 w 6320272"/>
              <a:gd name="connsiteY36" fmla="*/ 257452 h 292963"/>
              <a:gd name="connsiteX37" fmla="*/ 3355130 w 6320272"/>
              <a:gd name="connsiteY37" fmla="*/ 248575 h 292963"/>
              <a:gd name="connsiteX38" fmla="*/ 4162998 w 6320272"/>
              <a:gd name="connsiteY38" fmla="*/ 239697 h 292963"/>
              <a:gd name="connsiteX39" fmla="*/ 4234020 w 6320272"/>
              <a:gd name="connsiteY39" fmla="*/ 230819 h 292963"/>
              <a:gd name="connsiteX40" fmla="*/ 4269530 w 6320272"/>
              <a:gd name="connsiteY40" fmla="*/ 213064 h 292963"/>
              <a:gd name="connsiteX41" fmla="*/ 4411573 w 6320272"/>
              <a:gd name="connsiteY41" fmla="*/ 186431 h 292963"/>
              <a:gd name="connsiteX42" fmla="*/ 4438206 w 6320272"/>
              <a:gd name="connsiteY42" fmla="*/ 177553 h 292963"/>
              <a:gd name="connsiteX43" fmla="*/ 5175053 w 6320272"/>
              <a:gd name="connsiteY43" fmla="*/ 124287 h 292963"/>
              <a:gd name="connsiteX44" fmla="*/ 5361484 w 6320272"/>
              <a:gd name="connsiteY44" fmla="*/ 133165 h 292963"/>
              <a:gd name="connsiteX45" fmla="*/ 5636691 w 6320272"/>
              <a:gd name="connsiteY45" fmla="*/ 142043 h 292963"/>
              <a:gd name="connsiteX46" fmla="*/ 5752101 w 6320272"/>
              <a:gd name="connsiteY46" fmla="*/ 159798 h 292963"/>
              <a:gd name="connsiteX47" fmla="*/ 5805367 w 6320272"/>
              <a:gd name="connsiteY47" fmla="*/ 168676 h 292963"/>
              <a:gd name="connsiteX48" fmla="*/ 5876389 w 6320272"/>
              <a:gd name="connsiteY48" fmla="*/ 186431 h 292963"/>
              <a:gd name="connsiteX49" fmla="*/ 5974043 w 6320272"/>
              <a:gd name="connsiteY49" fmla="*/ 204186 h 292963"/>
              <a:gd name="connsiteX50" fmla="*/ 6071697 w 6320272"/>
              <a:gd name="connsiteY50" fmla="*/ 230819 h 292963"/>
              <a:gd name="connsiteX51" fmla="*/ 6124963 w 6320272"/>
              <a:gd name="connsiteY51" fmla="*/ 257452 h 292963"/>
              <a:gd name="connsiteX52" fmla="*/ 6151596 w 6320272"/>
              <a:gd name="connsiteY52" fmla="*/ 266330 h 292963"/>
              <a:gd name="connsiteX53" fmla="*/ 6320272 w 6320272"/>
              <a:gd name="connsiteY53" fmla="*/ 284085 h 292963"/>
              <a:gd name="connsiteX0" fmla="*/ 8249 w 6320272"/>
              <a:gd name="connsiteY0" fmla="*/ 292963 h 292963"/>
              <a:gd name="connsiteX1" fmla="*/ 176924 w 6320272"/>
              <a:gd name="connsiteY1" fmla="*/ 275208 h 292963"/>
              <a:gd name="connsiteX2" fmla="*/ 247946 w 6320272"/>
              <a:gd name="connsiteY2" fmla="*/ 266330 h 292963"/>
              <a:gd name="connsiteX3" fmla="*/ 398866 w 6320272"/>
              <a:gd name="connsiteY3" fmla="*/ 248575 h 292963"/>
              <a:gd name="connsiteX4" fmla="*/ 452132 w 6320272"/>
              <a:gd name="connsiteY4" fmla="*/ 230819 h 292963"/>
              <a:gd name="connsiteX5" fmla="*/ 514276 w 6320272"/>
              <a:gd name="connsiteY5" fmla="*/ 204186 h 292963"/>
              <a:gd name="connsiteX6" fmla="*/ 585297 w 6320272"/>
              <a:gd name="connsiteY6" fmla="*/ 177553 h 292963"/>
              <a:gd name="connsiteX7" fmla="*/ 603053 w 6320272"/>
              <a:gd name="connsiteY7" fmla="*/ 159798 h 292963"/>
              <a:gd name="connsiteX8" fmla="*/ 674074 w 6320272"/>
              <a:gd name="connsiteY8" fmla="*/ 133165 h 292963"/>
              <a:gd name="connsiteX9" fmla="*/ 727340 w 6320272"/>
              <a:gd name="connsiteY9" fmla="*/ 115410 h 292963"/>
              <a:gd name="connsiteX10" fmla="*/ 771728 w 6320272"/>
              <a:gd name="connsiteY10" fmla="*/ 106532 h 292963"/>
              <a:gd name="connsiteX11" fmla="*/ 949282 w 6320272"/>
              <a:gd name="connsiteY11" fmla="*/ 88777 h 292963"/>
              <a:gd name="connsiteX12" fmla="*/ 984792 w 6320272"/>
              <a:gd name="connsiteY12" fmla="*/ 79899 h 292963"/>
              <a:gd name="connsiteX13" fmla="*/ 1020303 w 6320272"/>
              <a:gd name="connsiteY13" fmla="*/ 62144 h 292963"/>
              <a:gd name="connsiteX14" fmla="*/ 1109080 w 6320272"/>
              <a:gd name="connsiteY14" fmla="*/ 53266 h 292963"/>
              <a:gd name="connsiteX15" fmla="*/ 1153468 w 6320272"/>
              <a:gd name="connsiteY15" fmla="*/ 44388 h 292963"/>
              <a:gd name="connsiteX16" fmla="*/ 1331022 w 6320272"/>
              <a:gd name="connsiteY16" fmla="*/ 8878 h 292963"/>
              <a:gd name="connsiteX17" fmla="*/ 1464187 w 6320272"/>
              <a:gd name="connsiteY17" fmla="*/ 0 h 292963"/>
              <a:gd name="connsiteX18" fmla="*/ 1748272 w 6320272"/>
              <a:gd name="connsiteY18" fmla="*/ 8878 h 292963"/>
              <a:gd name="connsiteX19" fmla="*/ 1819293 w 6320272"/>
              <a:gd name="connsiteY19" fmla="*/ 26633 h 292963"/>
              <a:gd name="connsiteX20" fmla="*/ 1854804 w 6320272"/>
              <a:gd name="connsiteY20" fmla="*/ 44388 h 292963"/>
              <a:gd name="connsiteX21" fmla="*/ 1925825 w 6320272"/>
              <a:gd name="connsiteY21" fmla="*/ 62144 h 292963"/>
              <a:gd name="connsiteX22" fmla="*/ 1952458 w 6320272"/>
              <a:gd name="connsiteY22" fmla="*/ 79899 h 292963"/>
              <a:gd name="connsiteX23" fmla="*/ 2041235 w 6320272"/>
              <a:gd name="connsiteY23" fmla="*/ 97654 h 292963"/>
              <a:gd name="connsiteX24" fmla="*/ 2067868 w 6320272"/>
              <a:gd name="connsiteY24" fmla="*/ 106532 h 292963"/>
              <a:gd name="connsiteX25" fmla="*/ 2307565 w 6320272"/>
              <a:gd name="connsiteY25" fmla="*/ 115410 h 292963"/>
              <a:gd name="connsiteX26" fmla="*/ 2360831 w 6320272"/>
              <a:gd name="connsiteY26" fmla="*/ 124287 h 292963"/>
              <a:gd name="connsiteX27" fmla="*/ 2387464 w 6320272"/>
              <a:gd name="connsiteY27" fmla="*/ 133165 h 292963"/>
              <a:gd name="connsiteX28" fmla="*/ 2485119 w 6320272"/>
              <a:gd name="connsiteY28" fmla="*/ 142043 h 292963"/>
              <a:gd name="connsiteX29" fmla="*/ 2538385 w 6320272"/>
              <a:gd name="connsiteY29" fmla="*/ 159798 h 292963"/>
              <a:gd name="connsiteX30" fmla="*/ 2600528 w 6320272"/>
              <a:gd name="connsiteY30" fmla="*/ 186431 h 292963"/>
              <a:gd name="connsiteX31" fmla="*/ 2627161 w 6320272"/>
              <a:gd name="connsiteY31" fmla="*/ 204186 h 292963"/>
              <a:gd name="connsiteX32" fmla="*/ 2698183 w 6320272"/>
              <a:gd name="connsiteY32" fmla="*/ 221942 h 292963"/>
              <a:gd name="connsiteX33" fmla="*/ 2742571 w 6320272"/>
              <a:gd name="connsiteY33" fmla="*/ 239697 h 292963"/>
              <a:gd name="connsiteX34" fmla="*/ 2769204 w 6320272"/>
              <a:gd name="connsiteY34" fmla="*/ 248575 h 292963"/>
              <a:gd name="connsiteX35" fmla="*/ 2857981 w 6320272"/>
              <a:gd name="connsiteY35" fmla="*/ 266330 h 292963"/>
              <a:gd name="connsiteX36" fmla="*/ 3266354 w 6320272"/>
              <a:gd name="connsiteY36" fmla="*/ 257452 h 292963"/>
              <a:gd name="connsiteX37" fmla="*/ 3355130 w 6320272"/>
              <a:gd name="connsiteY37" fmla="*/ 248575 h 292963"/>
              <a:gd name="connsiteX38" fmla="*/ 4162998 w 6320272"/>
              <a:gd name="connsiteY38" fmla="*/ 239697 h 292963"/>
              <a:gd name="connsiteX39" fmla="*/ 4234020 w 6320272"/>
              <a:gd name="connsiteY39" fmla="*/ 230819 h 292963"/>
              <a:gd name="connsiteX40" fmla="*/ 4269530 w 6320272"/>
              <a:gd name="connsiteY40" fmla="*/ 213064 h 292963"/>
              <a:gd name="connsiteX41" fmla="*/ 4411573 w 6320272"/>
              <a:gd name="connsiteY41" fmla="*/ 186431 h 292963"/>
              <a:gd name="connsiteX42" fmla="*/ 4438206 w 6320272"/>
              <a:gd name="connsiteY42" fmla="*/ 177553 h 292963"/>
              <a:gd name="connsiteX43" fmla="*/ 5361484 w 6320272"/>
              <a:gd name="connsiteY43" fmla="*/ 133165 h 292963"/>
              <a:gd name="connsiteX44" fmla="*/ 5636691 w 6320272"/>
              <a:gd name="connsiteY44" fmla="*/ 142043 h 292963"/>
              <a:gd name="connsiteX45" fmla="*/ 5752101 w 6320272"/>
              <a:gd name="connsiteY45" fmla="*/ 159798 h 292963"/>
              <a:gd name="connsiteX46" fmla="*/ 5805367 w 6320272"/>
              <a:gd name="connsiteY46" fmla="*/ 168676 h 292963"/>
              <a:gd name="connsiteX47" fmla="*/ 5876389 w 6320272"/>
              <a:gd name="connsiteY47" fmla="*/ 186431 h 292963"/>
              <a:gd name="connsiteX48" fmla="*/ 5974043 w 6320272"/>
              <a:gd name="connsiteY48" fmla="*/ 204186 h 292963"/>
              <a:gd name="connsiteX49" fmla="*/ 6071697 w 6320272"/>
              <a:gd name="connsiteY49" fmla="*/ 230819 h 292963"/>
              <a:gd name="connsiteX50" fmla="*/ 6124963 w 6320272"/>
              <a:gd name="connsiteY50" fmla="*/ 257452 h 292963"/>
              <a:gd name="connsiteX51" fmla="*/ 6151596 w 6320272"/>
              <a:gd name="connsiteY51" fmla="*/ 266330 h 292963"/>
              <a:gd name="connsiteX52" fmla="*/ 6320272 w 6320272"/>
              <a:gd name="connsiteY52" fmla="*/ 284085 h 292963"/>
              <a:gd name="connsiteX0" fmla="*/ 8249 w 6151595"/>
              <a:gd name="connsiteY0" fmla="*/ 292963 h 292963"/>
              <a:gd name="connsiteX1" fmla="*/ 176924 w 6151595"/>
              <a:gd name="connsiteY1" fmla="*/ 275208 h 292963"/>
              <a:gd name="connsiteX2" fmla="*/ 247946 w 6151595"/>
              <a:gd name="connsiteY2" fmla="*/ 266330 h 292963"/>
              <a:gd name="connsiteX3" fmla="*/ 398866 w 6151595"/>
              <a:gd name="connsiteY3" fmla="*/ 248575 h 292963"/>
              <a:gd name="connsiteX4" fmla="*/ 452132 w 6151595"/>
              <a:gd name="connsiteY4" fmla="*/ 230819 h 292963"/>
              <a:gd name="connsiteX5" fmla="*/ 514276 w 6151595"/>
              <a:gd name="connsiteY5" fmla="*/ 204186 h 292963"/>
              <a:gd name="connsiteX6" fmla="*/ 585297 w 6151595"/>
              <a:gd name="connsiteY6" fmla="*/ 177553 h 292963"/>
              <a:gd name="connsiteX7" fmla="*/ 603053 w 6151595"/>
              <a:gd name="connsiteY7" fmla="*/ 159798 h 292963"/>
              <a:gd name="connsiteX8" fmla="*/ 674074 w 6151595"/>
              <a:gd name="connsiteY8" fmla="*/ 133165 h 292963"/>
              <a:gd name="connsiteX9" fmla="*/ 727340 w 6151595"/>
              <a:gd name="connsiteY9" fmla="*/ 115410 h 292963"/>
              <a:gd name="connsiteX10" fmla="*/ 771728 w 6151595"/>
              <a:gd name="connsiteY10" fmla="*/ 106532 h 292963"/>
              <a:gd name="connsiteX11" fmla="*/ 949282 w 6151595"/>
              <a:gd name="connsiteY11" fmla="*/ 88777 h 292963"/>
              <a:gd name="connsiteX12" fmla="*/ 984792 w 6151595"/>
              <a:gd name="connsiteY12" fmla="*/ 79899 h 292963"/>
              <a:gd name="connsiteX13" fmla="*/ 1020303 w 6151595"/>
              <a:gd name="connsiteY13" fmla="*/ 62144 h 292963"/>
              <a:gd name="connsiteX14" fmla="*/ 1109080 w 6151595"/>
              <a:gd name="connsiteY14" fmla="*/ 53266 h 292963"/>
              <a:gd name="connsiteX15" fmla="*/ 1153468 w 6151595"/>
              <a:gd name="connsiteY15" fmla="*/ 44388 h 292963"/>
              <a:gd name="connsiteX16" fmla="*/ 1331022 w 6151595"/>
              <a:gd name="connsiteY16" fmla="*/ 8878 h 292963"/>
              <a:gd name="connsiteX17" fmla="*/ 1464187 w 6151595"/>
              <a:gd name="connsiteY17" fmla="*/ 0 h 292963"/>
              <a:gd name="connsiteX18" fmla="*/ 1748272 w 6151595"/>
              <a:gd name="connsiteY18" fmla="*/ 8878 h 292963"/>
              <a:gd name="connsiteX19" fmla="*/ 1819293 w 6151595"/>
              <a:gd name="connsiteY19" fmla="*/ 26633 h 292963"/>
              <a:gd name="connsiteX20" fmla="*/ 1854804 w 6151595"/>
              <a:gd name="connsiteY20" fmla="*/ 44388 h 292963"/>
              <a:gd name="connsiteX21" fmla="*/ 1925825 w 6151595"/>
              <a:gd name="connsiteY21" fmla="*/ 62144 h 292963"/>
              <a:gd name="connsiteX22" fmla="*/ 1952458 w 6151595"/>
              <a:gd name="connsiteY22" fmla="*/ 79899 h 292963"/>
              <a:gd name="connsiteX23" fmla="*/ 2041235 w 6151595"/>
              <a:gd name="connsiteY23" fmla="*/ 97654 h 292963"/>
              <a:gd name="connsiteX24" fmla="*/ 2067868 w 6151595"/>
              <a:gd name="connsiteY24" fmla="*/ 106532 h 292963"/>
              <a:gd name="connsiteX25" fmla="*/ 2307565 w 6151595"/>
              <a:gd name="connsiteY25" fmla="*/ 115410 h 292963"/>
              <a:gd name="connsiteX26" fmla="*/ 2360831 w 6151595"/>
              <a:gd name="connsiteY26" fmla="*/ 124287 h 292963"/>
              <a:gd name="connsiteX27" fmla="*/ 2387464 w 6151595"/>
              <a:gd name="connsiteY27" fmla="*/ 133165 h 292963"/>
              <a:gd name="connsiteX28" fmla="*/ 2485119 w 6151595"/>
              <a:gd name="connsiteY28" fmla="*/ 142043 h 292963"/>
              <a:gd name="connsiteX29" fmla="*/ 2538385 w 6151595"/>
              <a:gd name="connsiteY29" fmla="*/ 159798 h 292963"/>
              <a:gd name="connsiteX30" fmla="*/ 2600528 w 6151595"/>
              <a:gd name="connsiteY30" fmla="*/ 186431 h 292963"/>
              <a:gd name="connsiteX31" fmla="*/ 2627161 w 6151595"/>
              <a:gd name="connsiteY31" fmla="*/ 204186 h 292963"/>
              <a:gd name="connsiteX32" fmla="*/ 2698183 w 6151595"/>
              <a:gd name="connsiteY32" fmla="*/ 221942 h 292963"/>
              <a:gd name="connsiteX33" fmla="*/ 2742571 w 6151595"/>
              <a:gd name="connsiteY33" fmla="*/ 239697 h 292963"/>
              <a:gd name="connsiteX34" fmla="*/ 2769204 w 6151595"/>
              <a:gd name="connsiteY34" fmla="*/ 248575 h 292963"/>
              <a:gd name="connsiteX35" fmla="*/ 2857981 w 6151595"/>
              <a:gd name="connsiteY35" fmla="*/ 266330 h 292963"/>
              <a:gd name="connsiteX36" fmla="*/ 3266354 w 6151595"/>
              <a:gd name="connsiteY36" fmla="*/ 257452 h 292963"/>
              <a:gd name="connsiteX37" fmla="*/ 3355130 w 6151595"/>
              <a:gd name="connsiteY37" fmla="*/ 248575 h 292963"/>
              <a:gd name="connsiteX38" fmla="*/ 4162998 w 6151595"/>
              <a:gd name="connsiteY38" fmla="*/ 239697 h 292963"/>
              <a:gd name="connsiteX39" fmla="*/ 4234020 w 6151595"/>
              <a:gd name="connsiteY39" fmla="*/ 230819 h 292963"/>
              <a:gd name="connsiteX40" fmla="*/ 4269530 w 6151595"/>
              <a:gd name="connsiteY40" fmla="*/ 213064 h 292963"/>
              <a:gd name="connsiteX41" fmla="*/ 4411573 w 6151595"/>
              <a:gd name="connsiteY41" fmla="*/ 186431 h 292963"/>
              <a:gd name="connsiteX42" fmla="*/ 4438206 w 6151595"/>
              <a:gd name="connsiteY42" fmla="*/ 177553 h 292963"/>
              <a:gd name="connsiteX43" fmla="*/ 5361484 w 6151595"/>
              <a:gd name="connsiteY43" fmla="*/ 133165 h 292963"/>
              <a:gd name="connsiteX44" fmla="*/ 5636691 w 6151595"/>
              <a:gd name="connsiteY44" fmla="*/ 142043 h 292963"/>
              <a:gd name="connsiteX45" fmla="*/ 5752101 w 6151595"/>
              <a:gd name="connsiteY45" fmla="*/ 159798 h 292963"/>
              <a:gd name="connsiteX46" fmla="*/ 5805367 w 6151595"/>
              <a:gd name="connsiteY46" fmla="*/ 168676 h 292963"/>
              <a:gd name="connsiteX47" fmla="*/ 5876389 w 6151595"/>
              <a:gd name="connsiteY47" fmla="*/ 186431 h 292963"/>
              <a:gd name="connsiteX48" fmla="*/ 5974043 w 6151595"/>
              <a:gd name="connsiteY48" fmla="*/ 204186 h 292963"/>
              <a:gd name="connsiteX49" fmla="*/ 6071697 w 6151595"/>
              <a:gd name="connsiteY49" fmla="*/ 230819 h 292963"/>
              <a:gd name="connsiteX50" fmla="*/ 6124963 w 6151595"/>
              <a:gd name="connsiteY50" fmla="*/ 257452 h 292963"/>
              <a:gd name="connsiteX51" fmla="*/ 6151596 w 6151595"/>
              <a:gd name="connsiteY51" fmla="*/ 266330 h 292963"/>
              <a:gd name="connsiteX0" fmla="*/ 8249 w 6124964"/>
              <a:gd name="connsiteY0" fmla="*/ 292963 h 292963"/>
              <a:gd name="connsiteX1" fmla="*/ 176924 w 6124964"/>
              <a:gd name="connsiteY1" fmla="*/ 275208 h 292963"/>
              <a:gd name="connsiteX2" fmla="*/ 247946 w 6124964"/>
              <a:gd name="connsiteY2" fmla="*/ 266330 h 292963"/>
              <a:gd name="connsiteX3" fmla="*/ 398866 w 6124964"/>
              <a:gd name="connsiteY3" fmla="*/ 248575 h 292963"/>
              <a:gd name="connsiteX4" fmla="*/ 452132 w 6124964"/>
              <a:gd name="connsiteY4" fmla="*/ 230819 h 292963"/>
              <a:gd name="connsiteX5" fmla="*/ 514276 w 6124964"/>
              <a:gd name="connsiteY5" fmla="*/ 204186 h 292963"/>
              <a:gd name="connsiteX6" fmla="*/ 585297 w 6124964"/>
              <a:gd name="connsiteY6" fmla="*/ 177553 h 292963"/>
              <a:gd name="connsiteX7" fmla="*/ 603053 w 6124964"/>
              <a:gd name="connsiteY7" fmla="*/ 159798 h 292963"/>
              <a:gd name="connsiteX8" fmla="*/ 674074 w 6124964"/>
              <a:gd name="connsiteY8" fmla="*/ 133165 h 292963"/>
              <a:gd name="connsiteX9" fmla="*/ 727340 w 6124964"/>
              <a:gd name="connsiteY9" fmla="*/ 115410 h 292963"/>
              <a:gd name="connsiteX10" fmla="*/ 771728 w 6124964"/>
              <a:gd name="connsiteY10" fmla="*/ 106532 h 292963"/>
              <a:gd name="connsiteX11" fmla="*/ 949282 w 6124964"/>
              <a:gd name="connsiteY11" fmla="*/ 88777 h 292963"/>
              <a:gd name="connsiteX12" fmla="*/ 984792 w 6124964"/>
              <a:gd name="connsiteY12" fmla="*/ 79899 h 292963"/>
              <a:gd name="connsiteX13" fmla="*/ 1020303 w 6124964"/>
              <a:gd name="connsiteY13" fmla="*/ 62144 h 292963"/>
              <a:gd name="connsiteX14" fmla="*/ 1109080 w 6124964"/>
              <a:gd name="connsiteY14" fmla="*/ 53266 h 292963"/>
              <a:gd name="connsiteX15" fmla="*/ 1153468 w 6124964"/>
              <a:gd name="connsiteY15" fmla="*/ 44388 h 292963"/>
              <a:gd name="connsiteX16" fmla="*/ 1331022 w 6124964"/>
              <a:gd name="connsiteY16" fmla="*/ 8878 h 292963"/>
              <a:gd name="connsiteX17" fmla="*/ 1464187 w 6124964"/>
              <a:gd name="connsiteY17" fmla="*/ 0 h 292963"/>
              <a:gd name="connsiteX18" fmla="*/ 1748272 w 6124964"/>
              <a:gd name="connsiteY18" fmla="*/ 8878 h 292963"/>
              <a:gd name="connsiteX19" fmla="*/ 1819293 w 6124964"/>
              <a:gd name="connsiteY19" fmla="*/ 26633 h 292963"/>
              <a:gd name="connsiteX20" fmla="*/ 1854804 w 6124964"/>
              <a:gd name="connsiteY20" fmla="*/ 44388 h 292963"/>
              <a:gd name="connsiteX21" fmla="*/ 1925825 w 6124964"/>
              <a:gd name="connsiteY21" fmla="*/ 62144 h 292963"/>
              <a:gd name="connsiteX22" fmla="*/ 1952458 w 6124964"/>
              <a:gd name="connsiteY22" fmla="*/ 79899 h 292963"/>
              <a:gd name="connsiteX23" fmla="*/ 2041235 w 6124964"/>
              <a:gd name="connsiteY23" fmla="*/ 97654 h 292963"/>
              <a:gd name="connsiteX24" fmla="*/ 2067868 w 6124964"/>
              <a:gd name="connsiteY24" fmla="*/ 106532 h 292963"/>
              <a:gd name="connsiteX25" fmla="*/ 2307565 w 6124964"/>
              <a:gd name="connsiteY25" fmla="*/ 115410 h 292963"/>
              <a:gd name="connsiteX26" fmla="*/ 2360831 w 6124964"/>
              <a:gd name="connsiteY26" fmla="*/ 124287 h 292963"/>
              <a:gd name="connsiteX27" fmla="*/ 2387464 w 6124964"/>
              <a:gd name="connsiteY27" fmla="*/ 133165 h 292963"/>
              <a:gd name="connsiteX28" fmla="*/ 2485119 w 6124964"/>
              <a:gd name="connsiteY28" fmla="*/ 142043 h 292963"/>
              <a:gd name="connsiteX29" fmla="*/ 2538385 w 6124964"/>
              <a:gd name="connsiteY29" fmla="*/ 159798 h 292963"/>
              <a:gd name="connsiteX30" fmla="*/ 2600528 w 6124964"/>
              <a:gd name="connsiteY30" fmla="*/ 186431 h 292963"/>
              <a:gd name="connsiteX31" fmla="*/ 2627161 w 6124964"/>
              <a:gd name="connsiteY31" fmla="*/ 204186 h 292963"/>
              <a:gd name="connsiteX32" fmla="*/ 2698183 w 6124964"/>
              <a:gd name="connsiteY32" fmla="*/ 221942 h 292963"/>
              <a:gd name="connsiteX33" fmla="*/ 2742571 w 6124964"/>
              <a:gd name="connsiteY33" fmla="*/ 239697 h 292963"/>
              <a:gd name="connsiteX34" fmla="*/ 2769204 w 6124964"/>
              <a:gd name="connsiteY34" fmla="*/ 248575 h 292963"/>
              <a:gd name="connsiteX35" fmla="*/ 2857981 w 6124964"/>
              <a:gd name="connsiteY35" fmla="*/ 266330 h 292963"/>
              <a:gd name="connsiteX36" fmla="*/ 3266354 w 6124964"/>
              <a:gd name="connsiteY36" fmla="*/ 257452 h 292963"/>
              <a:gd name="connsiteX37" fmla="*/ 3355130 w 6124964"/>
              <a:gd name="connsiteY37" fmla="*/ 248575 h 292963"/>
              <a:gd name="connsiteX38" fmla="*/ 4162998 w 6124964"/>
              <a:gd name="connsiteY38" fmla="*/ 239697 h 292963"/>
              <a:gd name="connsiteX39" fmla="*/ 4234020 w 6124964"/>
              <a:gd name="connsiteY39" fmla="*/ 230819 h 292963"/>
              <a:gd name="connsiteX40" fmla="*/ 4269530 w 6124964"/>
              <a:gd name="connsiteY40" fmla="*/ 213064 h 292963"/>
              <a:gd name="connsiteX41" fmla="*/ 4411573 w 6124964"/>
              <a:gd name="connsiteY41" fmla="*/ 186431 h 292963"/>
              <a:gd name="connsiteX42" fmla="*/ 4438206 w 6124964"/>
              <a:gd name="connsiteY42" fmla="*/ 177553 h 292963"/>
              <a:gd name="connsiteX43" fmla="*/ 5361484 w 6124964"/>
              <a:gd name="connsiteY43" fmla="*/ 133165 h 292963"/>
              <a:gd name="connsiteX44" fmla="*/ 5636691 w 6124964"/>
              <a:gd name="connsiteY44" fmla="*/ 142043 h 292963"/>
              <a:gd name="connsiteX45" fmla="*/ 5752101 w 6124964"/>
              <a:gd name="connsiteY45" fmla="*/ 159798 h 292963"/>
              <a:gd name="connsiteX46" fmla="*/ 5805367 w 6124964"/>
              <a:gd name="connsiteY46" fmla="*/ 168676 h 292963"/>
              <a:gd name="connsiteX47" fmla="*/ 5876389 w 6124964"/>
              <a:gd name="connsiteY47" fmla="*/ 186431 h 292963"/>
              <a:gd name="connsiteX48" fmla="*/ 5974043 w 6124964"/>
              <a:gd name="connsiteY48" fmla="*/ 204186 h 292963"/>
              <a:gd name="connsiteX49" fmla="*/ 6071697 w 6124964"/>
              <a:gd name="connsiteY49" fmla="*/ 230819 h 292963"/>
              <a:gd name="connsiteX50" fmla="*/ 6124963 w 6124964"/>
              <a:gd name="connsiteY50" fmla="*/ 257452 h 292963"/>
              <a:gd name="connsiteX0" fmla="*/ 8249 w 6124964"/>
              <a:gd name="connsiteY0" fmla="*/ 292963 h 292963"/>
              <a:gd name="connsiteX1" fmla="*/ 176924 w 6124964"/>
              <a:gd name="connsiteY1" fmla="*/ 275208 h 292963"/>
              <a:gd name="connsiteX2" fmla="*/ 247946 w 6124964"/>
              <a:gd name="connsiteY2" fmla="*/ 266330 h 292963"/>
              <a:gd name="connsiteX3" fmla="*/ 398866 w 6124964"/>
              <a:gd name="connsiteY3" fmla="*/ 248575 h 292963"/>
              <a:gd name="connsiteX4" fmla="*/ 452132 w 6124964"/>
              <a:gd name="connsiteY4" fmla="*/ 230819 h 292963"/>
              <a:gd name="connsiteX5" fmla="*/ 514276 w 6124964"/>
              <a:gd name="connsiteY5" fmla="*/ 204186 h 292963"/>
              <a:gd name="connsiteX6" fmla="*/ 585297 w 6124964"/>
              <a:gd name="connsiteY6" fmla="*/ 177553 h 292963"/>
              <a:gd name="connsiteX7" fmla="*/ 603053 w 6124964"/>
              <a:gd name="connsiteY7" fmla="*/ 159798 h 292963"/>
              <a:gd name="connsiteX8" fmla="*/ 674074 w 6124964"/>
              <a:gd name="connsiteY8" fmla="*/ 133165 h 292963"/>
              <a:gd name="connsiteX9" fmla="*/ 727340 w 6124964"/>
              <a:gd name="connsiteY9" fmla="*/ 115410 h 292963"/>
              <a:gd name="connsiteX10" fmla="*/ 771728 w 6124964"/>
              <a:gd name="connsiteY10" fmla="*/ 106532 h 292963"/>
              <a:gd name="connsiteX11" fmla="*/ 949282 w 6124964"/>
              <a:gd name="connsiteY11" fmla="*/ 88777 h 292963"/>
              <a:gd name="connsiteX12" fmla="*/ 984792 w 6124964"/>
              <a:gd name="connsiteY12" fmla="*/ 79899 h 292963"/>
              <a:gd name="connsiteX13" fmla="*/ 1020303 w 6124964"/>
              <a:gd name="connsiteY13" fmla="*/ 62144 h 292963"/>
              <a:gd name="connsiteX14" fmla="*/ 1109080 w 6124964"/>
              <a:gd name="connsiteY14" fmla="*/ 53266 h 292963"/>
              <a:gd name="connsiteX15" fmla="*/ 1153468 w 6124964"/>
              <a:gd name="connsiteY15" fmla="*/ 44388 h 292963"/>
              <a:gd name="connsiteX16" fmla="*/ 1331022 w 6124964"/>
              <a:gd name="connsiteY16" fmla="*/ 8878 h 292963"/>
              <a:gd name="connsiteX17" fmla="*/ 1464187 w 6124964"/>
              <a:gd name="connsiteY17" fmla="*/ 0 h 292963"/>
              <a:gd name="connsiteX18" fmla="*/ 1748272 w 6124964"/>
              <a:gd name="connsiteY18" fmla="*/ 8878 h 292963"/>
              <a:gd name="connsiteX19" fmla="*/ 1819293 w 6124964"/>
              <a:gd name="connsiteY19" fmla="*/ 26633 h 292963"/>
              <a:gd name="connsiteX20" fmla="*/ 1854804 w 6124964"/>
              <a:gd name="connsiteY20" fmla="*/ 44388 h 292963"/>
              <a:gd name="connsiteX21" fmla="*/ 1925825 w 6124964"/>
              <a:gd name="connsiteY21" fmla="*/ 62144 h 292963"/>
              <a:gd name="connsiteX22" fmla="*/ 1952458 w 6124964"/>
              <a:gd name="connsiteY22" fmla="*/ 79899 h 292963"/>
              <a:gd name="connsiteX23" fmla="*/ 2041235 w 6124964"/>
              <a:gd name="connsiteY23" fmla="*/ 97654 h 292963"/>
              <a:gd name="connsiteX24" fmla="*/ 2067868 w 6124964"/>
              <a:gd name="connsiteY24" fmla="*/ 106532 h 292963"/>
              <a:gd name="connsiteX25" fmla="*/ 2307565 w 6124964"/>
              <a:gd name="connsiteY25" fmla="*/ 115410 h 292963"/>
              <a:gd name="connsiteX26" fmla="*/ 2360831 w 6124964"/>
              <a:gd name="connsiteY26" fmla="*/ 124287 h 292963"/>
              <a:gd name="connsiteX27" fmla="*/ 2387464 w 6124964"/>
              <a:gd name="connsiteY27" fmla="*/ 133165 h 292963"/>
              <a:gd name="connsiteX28" fmla="*/ 2485119 w 6124964"/>
              <a:gd name="connsiteY28" fmla="*/ 142043 h 292963"/>
              <a:gd name="connsiteX29" fmla="*/ 2538385 w 6124964"/>
              <a:gd name="connsiteY29" fmla="*/ 159798 h 292963"/>
              <a:gd name="connsiteX30" fmla="*/ 2600528 w 6124964"/>
              <a:gd name="connsiteY30" fmla="*/ 186431 h 292963"/>
              <a:gd name="connsiteX31" fmla="*/ 2627161 w 6124964"/>
              <a:gd name="connsiteY31" fmla="*/ 204186 h 292963"/>
              <a:gd name="connsiteX32" fmla="*/ 2698183 w 6124964"/>
              <a:gd name="connsiteY32" fmla="*/ 221942 h 292963"/>
              <a:gd name="connsiteX33" fmla="*/ 2742571 w 6124964"/>
              <a:gd name="connsiteY33" fmla="*/ 239697 h 292963"/>
              <a:gd name="connsiteX34" fmla="*/ 2769204 w 6124964"/>
              <a:gd name="connsiteY34" fmla="*/ 248575 h 292963"/>
              <a:gd name="connsiteX35" fmla="*/ 2857981 w 6124964"/>
              <a:gd name="connsiteY35" fmla="*/ 266330 h 292963"/>
              <a:gd name="connsiteX36" fmla="*/ 3266354 w 6124964"/>
              <a:gd name="connsiteY36" fmla="*/ 257452 h 292963"/>
              <a:gd name="connsiteX37" fmla="*/ 3355130 w 6124964"/>
              <a:gd name="connsiteY37" fmla="*/ 248575 h 292963"/>
              <a:gd name="connsiteX38" fmla="*/ 4162998 w 6124964"/>
              <a:gd name="connsiteY38" fmla="*/ 239697 h 292963"/>
              <a:gd name="connsiteX39" fmla="*/ 4234020 w 6124964"/>
              <a:gd name="connsiteY39" fmla="*/ 230819 h 292963"/>
              <a:gd name="connsiteX40" fmla="*/ 4269530 w 6124964"/>
              <a:gd name="connsiteY40" fmla="*/ 213064 h 292963"/>
              <a:gd name="connsiteX41" fmla="*/ 4411573 w 6124964"/>
              <a:gd name="connsiteY41" fmla="*/ 186431 h 292963"/>
              <a:gd name="connsiteX42" fmla="*/ 4438206 w 6124964"/>
              <a:gd name="connsiteY42" fmla="*/ 177553 h 292963"/>
              <a:gd name="connsiteX43" fmla="*/ 5361484 w 6124964"/>
              <a:gd name="connsiteY43" fmla="*/ 133165 h 292963"/>
              <a:gd name="connsiteX44" fmla="*/ 5636691 w 6124964"/>
              <a:gd name="connsiteY44" fmla="*/ 142043 h 292963"/>
              <a:gd name="connsiteX45" fmla="*/ 5752101 w 6124964"/>
              <a:gd name="connsiteY45" fmla="*/ 159798 h 292963"/>
              <a:gd name="connsiteX46" fmla="*/ 5805367 w 6124964"/>
              <a:gd name="connsiteY46" fmla="*/ 168676 h 292963"/>
              <a:gd name="connsiteX47" fmla="*/ 5876389 w 6124964"/>
              <a:gd name="connsiteY47" fmla="*/ 186431 h 292963"/>
              <a:gd name="connsiteX48" fmla="*/ 6071697 w 6124964"/>
              <a:gd name="connsiteY48" fmla="*/ 230819 h 292963"/>
              <a:gd name="connsiteX49" fmla="*/ 6124963 w 6124964"/>
              <a:gd name="connsiteY49" fmla="*/ 257452 h 292963"/>
              <a:gd name="connsiteX0" fmla="*/ 8249 w 6124964"/>
              <a:gd name="connsiteY0" fmla="*/ 292963 h 292963"/>
              <a:gd name="connsiteX1" fmla="*/ 176924 w 6124964"/>
              <a:gd name="connsiteY1" fmla="*/ 275208 h 292963"/>
              <a:gd name="connsiteX2" fmla="*/ 247946 w 6124964"/>
              <a:gd name="connsiteY2" fmla="*/ 266330 h 292963"/>
              <a:gd name="connsiteX3" fmla="*/ 398866 w 6124964"/>
              <a:gd name="connsiteY3" fmla="*/ 248575 h 292963"/>
              <a:gd name="connsiteX4" fmla="*/ 452132 w 6124964"/>
              <a:gd name="connsiteY4" fmla="*/ 230819 h 292963"/>
              <a:gd name="connsiteX5" fmla="*/ 514276 w 6124964"/>
              <a:gd name="connsiteY5" fmla="*/ 204186 h 292963"/>
              <a:gd name="connsiteX6" fmla="*/ 585297 w 6124964"/>
              <a:gd name="connsiteY6" fmla="*/ 177553 h 292963"/>
              <a:gd name="connsiteX7" fmla="*/ 603053 w 6124964"/>
              <a:gd name="connsiteY7" fmla="*/ 159798 h 292963"/>
              <a:gd name="connsiteX8" fmla="*/ 674074 w 6124964"/>
              <a:gd name="connsiteY8" fmla="*/ 133165 h 292963"/>
              <a:gd name="connsiteX9" fmla="*/ 727340 w 6124964"/>
              <a:gd name="connsiteY9" fmla="*/ 115410 h 292963"/>
              <a:gd name="connsiteX10" fmla="*/ 771728 w 6124964"/>
              <a:gd name="connsiteY10" fmla="*/ 106532 h 292963"/>
              <a:gd name="connsiteX11" fmla="*/ 949282 w 6124964"/>
              <a:gd name="connsiteY11" fmla="*/ 88777 h 292963"/>
              <a:gd name="connsiteX12" fmla="*/ 984792 w 6124964"/>
              <a:gd name="connsiteY12" fmla="*/ 79899 h 292963"/>
              <a:gd name="connsiteX13" fmla="*/ 1020303 w 6124964"/>
              <a:gd name="connsiteY13" fmla="*/ 62144 h 292963"/>
              <a:gd name="connsiteX14" fmla="*/ 1109080 w 6124964"/>
              <a:gd name="connsiteY14" fmla="*/ 53266 h 292963"/>
              <a:gd name="connsiteX15" fmla="*/ 1153468 w 6124964"/>
              <a:gd name="connsiteY15" fmla="*/ 44388 h 292963"/>
              <a:gd name="connsiteX16" fmla="*/ 1331022 w 6124964"/>
              <a:gd name="connsiteY16" fmla="*/ 8878 h 292963"/>
              <a:gd name="connsiteX17" fmla="*/ 1464187 w 6124964"/>
              <a:gd name="connsiteY17" fmla="*/ 0 h 292963"/>
              <a:gd name="connsiteX18" fmla="*/ 1748272 w 6124964"/>
              <a:gd name="connsiteY18" fmla="*/ 8878 h 292963"/>
              <a:gd name="connsiteX19" fmla="*/ 1819293 w 6124964"/>
              <a:gd name="connsiteY19" fmla="*/ 26633 h 292963"/>
              <a:gd name="connsiteX20" fmla="*/ 1854804 w 6124964"/>
              <a:gd name="connsiteY20" fmla="*/ 44388 h 292963"/>
              <a:gd name="connsiteX21" fmla="*/ 1925825 w 6124964"/>
              <a:gd name="connsiteY21" fmla="*/ 62144 h 292963"/>
              <a:gd name="connsiteX22" fmla="*/ 1952458 w 6124964"/>
              <a:gd name="connsiteY22" fmla="*/ 79899 h 292963"/>
              <a:gd name="connsiteX23" fmla="*/ 2041235 w 6124964"/>
              <a:gd name="connsiteY23" fmla="*/ 97654 h 292963"/>
              <a:gd name="connsiteX24" fmla="*/ 2067868 w 6124964"/>
              <a:gd name="connsiteY24" fmla="*/ 106532 h 292963"/>
              <a:gd name="connsiteX25" fmla="*/ 2307565 w 6124964"/>
              <a:gd name="connsiteY25" fmla="*/ 115410 h 292963"/>
              <a:gd name="connsiteX26" fmla="*/ 2360831 w 6124964"/>
              <a:gd name="connsiteY26" fmla="*/ 124287 h 292963"/>
              <a:gd name="connsiteX27" fmla="*/ 2387464 w 6124964"/>
              <a:gd name="connsiteY27" fmla="*/ 133165 h 292963"/>
              <a:gd name="connsiteX28" fmla="*/ 2485119 w 6124964"/>
              <a:gd name="connsiteY28" fmla="*/ 142043 h 292963"/>
              <a:gd name="connsiteX29" fmla="*/ 2538385 w 6124964"/>
              <a:gd name="connsiteY29" fmla="*/ 159798 h 292963"/>
              <a:gd name="connsiteX30" fmla="*/ 2600528 w 6124964"/>
              <a:gd name="connsiteY30" fmla="*/ 186431 h 292963"/>
              <a:gd name="connsiteX31" fmla="*/ 2627161 w 6124964"/>
              <a:gd name="connsiteY31" fmla="*/ 204186 h 292963"/>
              <a:gd name="connsiteX32" fmla="*/ 2698183 w 6124964"/>
              <a:gd name="connsiteY32" fmla="*/ 221942 h 292963"/>
              <a:gd name="connsiteX33" fmla="*/ 2742571 w 6124964"/>
              <a:gd name="connsiteY33" fmla="*/ 239697 h 292963"/>
              <a:gd name="connsiteX34" fmla="*/ 2769204 w 6124964"/>
              <a:gd name="connsiteY34" fmla="*/ 248575 h 292963"/>
              <a:gd name="connsiteX35" fmla="*/ 2857981 w 6124964"/>
              <a:gd name="connsiteY35" fmla="*/ 266330 h 292963"/>
              <a:gd name="connsiteX36" fmla="*/ 3266354 w 6124964"/>
              <a:gd name="connsiteY36" fmla="*/ 257452 h 292963"/>
              <a:gd name="connsiteX37" fmla="*/ 3355130 w 6124964"/>
              <a:gd name="connsiteY37" fmla="*/ 248575 h 292963"/>
              <a:gd name="connsiteX38" fmla="*/ 4162998 w 6124964"/>
              <a:gd name="connsiteY38" fmla="*/ 239697 h 292963"/>
              <a:gd name="connsiteX39" fmla="*/ 4234020 w 6124964"/>
              <a:gd name="connsiteY39" fmla="*/ 230819 h 292963"/>
              <a:gd name="connsiteX40" fmla="*/ 4269530 w 6124964"/>
              <a:gd name="connsiteY40" fmla="*/ 213064 h 292963"/>
              <a:gd name="connsiteX41" fmla="*/ 4411573 w 6124964"/>
              <a:gd name="connsiteY41" fmla="*/ 186431 h 292963"/>
              <a:gd name="connsiteX42" fmla="*/ 4438206 w 6124964"/>
              <a:gd name="connsiteY42" fmla="*/ 177553 h 292963"/>
              <a:gd name="connsiteX43" fmla="*/ 5361484 w 6124964"/>
              <a:gd name="connsiteY43" fmla="*/ 133165 h 292963"/>
              <a:gd name="connsiteX44" fmla="*/ 5636691 w 6124964"/>
              <a:gd name="connsiteY44" fmla="*/ 142043 h 292963"/>
              <a:gd name="connsiteX45" fmla="*/ 5752101 w 6124964"/>
              <a:gd name="connsiteY45" fmla="*/ 159798 h 292963"/>
              <a:gd name="connsiteX46" fmla="*/ 5805367 w 6124964"/>
              <a:gd name="connsiteY46" fmla="*/ 168676 h 292963"/>
              <a:gd name="connsiteX47" fmla="*/ 5876389 w 6124964"/>
              <a:gd name="connsiteY47" fmla="*/ 186431 h 292963"/>
              <a:gd name="connsiteX48" fmla="*/ 6124963 w 6124964"/>
              <a:gd name="connsiteY48" fmla="*/ 257452 h 292963"/>
              <a:gd name="connsiteX0" fmla="*/ 8249 w 5876389"/>
              <a:gd name="connsiteY0" fmla="*/ 292963 h 292963"/>
              <a:gd name="connsiteX1" fmla="*/ 176924 w 5876389"/>
              <a:gd name="connsiteY1" fmla="*/ 275208 h 292963"/>
              <a:gd name="connsiteX2" fmla="*/ 247946 w 5876389"/>
              <a:gd name="connsiteY2" fmla="*/ 266330 h 292963"/>
              <a:gd name="connsiteX3" fmla="*/ 398866 w 5876389"/>
              <a:gd name="connsiteY3" fmla="*/ 248575 h 292963"/>
              <a:gd name="connsiteX4" fmla="*/ 452132 w 5876389"/>
              <a:gd name="connsiteY4" fmla="*/ 230819 h 292963"/>
              <a:gd name="connsiteX5" fmla="*/ 514276 w 5876389"/>
              <a:gd name="connsiteY5" fmla="*/ 204186 h 292963"/>
              <a:gd name="connsiteX6" fmla="*/ 585297 w 5876389"/>
              <a:gd name="connsiteY6" fmla="*/ 177553 h 292963"/>
              <a:gd name="connsiteX7" fmla="*/ 603053 w 5876389"/>
              <a:gd name="connsiteY7" fmla="*/ 159798 h 292963"/>
              <a:gd name="connsiteX8" fmla="*/ 674074 w 5876389"/>
              <a:gd name="connsiteY8" fmla="*/ 133165 h 292963"/>
              <a:gd name="connsiteX9" fmla="*/ 727340 w 5876389"/>
              <a:gd name="connsiteY9" fmla="*/ 115410 h 292963"/>
              <a:gd name="connsiteX10" fmla="*/ 771728 w 5876389"/>
              <a:gd name="connsiteY10" fmla="*/ 106532 h 292963"/>
              <a:gd name="connsiteX11" fmla="*/ 949282 w 5876389"/>
              <a:gd name="connsiteY11" fmla="*/ 88777 h 292963"/>
              <a:gd name="connsiteX12" fmla="*/ 984792 w 5876389"/>
              <a:gd name="connsiteY12" fmla="*/ 79899 h 292963"/>
              <a:gd name="connsiteX13" fmla="*/ 1020303 w 5876389"/>
              <a:gd name="connsiteY13" fmla="*/ 62144 h 292963"/>
              <a:gd name="connsiteX14" fmla="*/ 1109080 w 5876389"/>
              <a:gd name="connsiteY14" fmla="*/ 53266 h 292963"/>
              <a:gd name="connsiteX15" fmla="*/ 1153468 w 5876389"/>
              <a:gd name="connsiteY15" fmla="*/ 44388 h 292963"/>
              <a:gd name="connsiteX16" fmla="*/ 1331022 w 5876389"/>
              <a:gd name="connsiteY16" fmla="*/ 8878 h 292963"/>
              <a:gd name="connsiteX17" fmla="*/ 1464187 w 5876389"/>
              <a:gd name="connsiteY17" fmla="*/ 0 h 292963"/>
              <a:gd name="connsiteX18" fmla="*/ 1748272 w 5876389"/>
              <a:gd name="connsiteY18" fmla="*/ 8878 h 292963"/>
              <a:gd name="connsiteX19" fmla="*/ 1819293 w 5876389"/>
              <a:gd name="connsiteY19" fmla="*/ 26633 h 292963"/>
              <a:gd name="connsiteX20" fmla="*/ 1854804 w 5876389"/>
              <a:gd name="connsiteY20" fmla="*/ 44388 h 292963"/>
              <a:gd name="connsiteX21" fmla="*/ 1925825 w 5876389"/>
              <a:gd name="connsiteY21" fmla="*/ 62144 h 292963"/>
              <a:gd name="connsiteX22" fmla="*/ 1952458 w 5876389"/>
              <a:gd name="connsiteY22" fmla="*/ 79899 h 292963"/>
              <a:gd name="connsiteX23" fmla="*/ 2041235 w 5876389"/>
              <a:gd name="connsiteY23" fmla="*/ 97654 h 292963"/>
              <a:gd name="connsiteX24" fmla="*/ 2067868 w 5876389"/>
              <a:gd name="connsiteY24" fmla="*/ 106532 h 292963"/>
              <a:gd name="connsiteX25" fmla="*/ 2307565 w 5876389"/>
              <a:gd name="connsiteY25" fmla="*/ 115410 h 292963"/>
              <a:gd name="connsiteX26" fmla="*/ 2360831 w 5876389"/>
              <a:gd name="connsiteY26" fmla="*/ 124287 h 292963"/>
              <a:gd name="connsiteX27" fmla="*/ 2387464 w 5876389"/>
              <a:gd name="connsiteY27" fmla="*/ 133165 h 292963"/>
              <a:gd name="connsiteX28" fmla="*/ 2485119 w 5876389"/>
              <a:gd name="connsiteY28" fmla="*/ 142043 h 292963"/>
              <a:gd name="connsiteX29" fmla="*/ 2538385 w 5876389"/>
              <a:gd name="connsiteY29" fmla="*/ 159798 h 292963"/>
              <a:gd name="connsiteX30" fmla="*/ 2600528 w 5876389"/>
              <a:gd name="connsiteY30" fmla="*/ 186431 h 292963"/>
              <a:gd name="connsiteX31" fmla="*/ 2627161 w 5876389"/>
              <a:gd name="connsiteY31" fmla="*/ 204186 h 292963"/>
              <a:gd name="connsiteX32" fmla="*/ 2698183 w 5876389"/>
              <a:gd name="connsiteY32" fmla="*/ 221942 h 292963"/>
              <a:gd name="connsiteX33" fmla="*/ 2742571 w 5876389"/>
              <a:gd name="connsiteY33" fmla="*/ 239697 h 292963"/>
              <a:gd name="connsiteX34" fmla="*/ 2769204 w 5876389"/>
              <a:gd name="connsiteY34" fmla="*/ 248575 h 292963"/>
              <a:gd name="connsiteX35" fmla="*/ 2857981 w 5876389"/>
              <a:gd name="connsiteY35" fmla="*/ 266330 h 292963"/>
              <a:gd name="connsiteX36" fmla="*/ 3266354 w 5876389"/>
              <a:gd name="connsiteY36" fmla="*/ 257452 h 292963"/>
              <a:gd name="connsiteX37" fmla="*/ 3355130 w 5876389"/>
              <a:gd name="connsiteY37" fmla="*/ 248575 h 292963"/>
              <a:gd name="connsiteX38" fmla="*/ 4162998 w 5876389"/>
              <a:gd name="connsiteY38" fmla="*/ 239697 h 292963"/>
              <a:gd name="connsiteX39" fmla="*/ 4234020 w 5876389"/>
              <a:gd name="connsiteY39" fmla="*/ 230819 h 292963"/>
              <a:gd name="connsiteX40" fmla="*/ 4269530 w 5876389"/>
              <a:gd name="connsiteY40" fmla="*/ 213064 h 292963"/>
              <a:gd name="connsiteX41" fmla="*/ 4411573 w 5876389"/>
              <a:gd name="connsiteY41" fmla="*/ 186431 h 292963"/>
              <a:gd name="connsiteX42" fmla="*/ 4438206 w 5876389"/>
              <a:gd name="connsiteY42" fmla="*/ 177553 h 292963"/>
              <a:gd name="connsiteX43" fmla="*/ 5361484 w 5876389"/>
              <a:gd name="connsiteY43" fmla="*/ 133165 h 292963"/>
              <a:gd name="connsiteX44" fmla="*/ 5636691 w 5876389"/>
              <a:gd name="connsiteY44" fmla="*/ 142043 h 292963"/>
              <a:gd name="connsiteX45" fmla="*/ 5752101 w 5876389"/>
              <a:gd name="connsiteY45" fmla="*/ 159798 h 292963"/>
              <a:gd name="connsiteX46" fmla="*/ 5805367 w 5876389"/>
              <a:gd name="connsiteY46" fmla="*/ 168676 h 292963"/>
              <a:gd name="connsiteX47" fmla="*/ 5876389 w 5876389"/>
              <a:gd name="connsiteY47" fmla="*/ 186431 h 292963"/>
              <a:gd name="connsiteX0" fmla="*/ 8249 w 5805366"/>
              <a:gd name="connsiteY0" fmla="*/ 292963 h 292963"/>
              <a:gd name="connsiteX1" fmla="*/ 176924 w 5805366"/>
              <a:gd name="connsiteY1" fmla="*/ 275208 h 292963"/>
              <a:gd name="connsiteX2" fmla="*/ 247946 w 5805366"/>
              <a:gd name="connsiteY2" fmla="*/ 266330 h 292963"/>
              <a:gd name="connsiteX3" fmla="*/ 398866 w 5805366"/>
              <a:gd name="connsiteY3" fmla="*/ 248575 h 292963"/>
              <a:gd name="connsiteX4" fmla="*/ 452132 w 5805366"/>
              <a:gd name="connsiteY4" fmla="*/ 230819 h 292963"/>
              <a:gd name="connsiteX5" fmla="*/ 514276 w 5805366"/>
              <a:gd name="connsiteY5" fmla="*/ 204186 h 292963"/>
              <a:gd name="connsiteX6" fmla="*/ 585297 w 5805366"/>
              <a:gd name="connsiteY6" fmla="*/ 177553 h 292963"/>
              <a:gd name="connsiteX7" fmla="*/ 603053 w 5805366"/>
              <a:gd name="connsiteY7" fmla="*/ 159798 h 292963"/>
              <a:gd name="connsiteX8" fmla="*/ 674074 w 5805366"/>
              <a:gd name="connsiteY8" fmla="*/ 133165 h 292963"/>
              <a:gd name="connsiteX9" fmla="*/ 727340 w 5805366"/>
              <a:gd name="connsiteY9" fmla="*/ 115410 h 292963"/>
              <a:gd name="connsiteX10" fmla="*/ 771728 w 5805366"/>
              <a:gd name="connsiteY10" fmla="*/ 106532 h 292963"/>
              <a:gd name="connsiteX11" fmla="*/ 949282 w 5805366"/>
              <a:gd name="connsiteY11" fmla="*/ 88777 h 292963"/>
              <a:gd name="connsiteX12" fmla="*/ 984792 w 5805366"/>
              <a:gd name="connsiteY12" fmla="*/ 79899 h 292963"/>
              <a:gd name="connsiteX13" fmla="*/ 1020303 w 5805366"/>
              <a:gd name="connsiteY13" fmla="*/ 62144 h 292963"/>
              <a:gd name="connsiteX14" fmla="*/ 1109080 w 5805366"/>
              <a:gd name="connsiteY14" fmla="*/ 53266 h 292963"/>
              <a:gd name="connsiteX15" fmla="*/ 1153468 w 5805366"/>
              <a:gd name="connsiteY15" fmla="*/ 44388 h 292963"/>
              <a:gd name="connsiteX16" fmla="*/ 1331022 w 5805366"/>
              <a:gd name="connsiteY16" fmla="*/ 8878 h 292963"/>
              <a:gd name="connsiteX17" fmla="*/ 1464187 w 5805366"/>
              <a:gd name="connsiteY17" fmla="*/ 0 h 292963"/>
              <a:gd name="connsiteX18" fmla="*/ 1748272 w 5805366"/>
              <a:gd name="connsiteY18" fmla="*/ 8878 h 292963"/>
              <a:gd name="connsiteX19" fmla="*/ 1819293 w 5805366"/>
              <a:gd name="connsiteY19" fmla="*/ 26633 h 292963"/>
              <a:gd name="connsiteX20" fmla="*/ 1854804 w 5805366"/>
              <a:gd name="connsiteY20" fmla="*/ 44388 h 292963"/>
              <a:gd name="connsiteX21" fmla="*/ 1925825 w 5805366"/>
              <a:gd name="connsiteY21" fmla="*/ 62144 h 292963"/>
              <a:gd name="connsiteX22" fmla="*/ 1952458 w 5805366"/>
              <a:gd name="connsiteY22" fmla="*/ 79899 h 292963"/>
              <a:gd name="connsiteX23" fmla="*/ 2041235 w 5805366"/>
              <a:gd name="connsiteY23" fmla="*/ 97654 h 292963"/>
              <a:gd name="connsiteX24" fmla="*/ 2067868 w 5805366"/>
              <a:gd name="connsiteY24" fmla="*/ 106532 h 292963"/>
              <a:gd name="connsiteX25" fmla="*/ 2307565 w 5805366"/>
              <a:gd name="connsiteY25" fmla="*/ 115410 h 292963"/>
              <a:gd name="connsiteX26" fmla="*/ 2360831 w 5805366"/>
              <a:gd name="connsiteY26" fmla="*/ 124287 h 292963"/>
              <a:gd name="connsiteX27" fmla="*/ 2387464 w 5805366"/>
              <a:gd name="connsiteY27" fmla="*/ 133165 h 292963"/>
              <a:gd name="connsiteX28" fmla="*/ 2485119 w 5805366"/>
              <a:gd name="connsiteY28" fmla="*/ 142043 h 292963"/>
              <a:gd name="connsiteX29" fmla="*/ 2538385 w 5805366"/>
              <a:gd name="connsiteY29" fmla="*/ 159798 h 292963"/>
              <a:gd name="connsiteX30" fmla="*/ 2600528 w 5805366"/>
              <a:gd name="connsiteY30" fmla="*/ 186431 h 292963"/>
              <a:gd name="connsiteX31" fmla="*/ 2627161 w 5805366"/>
              <a:gd name="connsiteY31" fmla="*/ 204186 h 292963"/>
              <a:gd name="connsiteX32" fmla="*/ 2698183 w 5805366"/>
              <a:gd name="connsiteY32" fmla="*/ 221942 h 292963"/>
              <a:gd name="connsiteX33" fmla="*/ 2742571 w 5805366"/>
              <a:gd name="connsiteY33" fmla="*/ 239697 h 292963"/>
              <a:gd name="connsiteX34" fmla="*/ 2769204 w 5805366"/>
              <a:gd name="connsiteY34" fmla="*/ 248575 h 292963"/>
              <a:gd name="connsiteX35" fmla="*/ 2857981 w 5805366"/>
              <a:gd name="connsiteY35" fmla="*/ 266330 h 292963"/>
              <a:gd name="connsiteX36" fmla="*/ 3266354 w 5805366"/>
              <a:gd name="connsiteY36" fmla="*/ 257452 h 292963"/>
              <a:gd name="connsiteX37" fmla="*/ 3355130 w 5805366"/>
              <a:gd name="connsiteY37" fmla="*/ 248575 h 292963"/>
              <a:gd name="connsiteX38" fmla="*/ 4162998 w 5805366"/>
              <a:gd name="connsiteY38" fmla="*/ 239697 h 292963"/>
              <a:gd name="connsiteX39" fmla="*/ 4234020 w 5805366"/>
              <a:gd name="connsiteY39" fmla="*/ 230819 h 292963"/>
              <a:gd name="connsiteX40" fmla="*/ 4269530 w 5805366"/>
              <a:gd name="connsiteY40" fmla="*/ 213064 h 292963"/>
              <a:gd name="connsiteX41" fmla="*/ 4411573 w 5805366"/>
              <a:gd name="connsiteY41" fmla="*/ 186431 h 292963"/>
              <a:gd name="connsiteX42" fmla="*/ 4438206 w 5805366"/>
              <a:gd name="connsiteY42" fmla="*/ 177553 h 292963"/>
              <a:gd name="connsiteX43" fmla="*/ 5361484 w 5805366"/>
              <a:gd name="connsiteY43" fmla="*/ 133165 h 292963"/>
              <a:gd name="connsiteX44" fmla="*/ 5636691 w 5805366"/>
              <a:gd name="connsiteY44" fmla="*/ 142043 h 292963"/>
              <a:gd name="connsiteX45" fmla="*/ 5752101 w 5805366"/>
              <a:gd name="connsiteY45" fmla="*/ 159798 h 292963"/>
              <a:gd name="connsiteX46" fmla="*/ 5805367 w 5805366"/>
              <a:gd name="connsiteY46" fmla="*/ 168676 h 292963"/>
              <a:gd name="connsiteX0" fmla="*/ 8249 w 5752101"/>
              <a:gd name="connsiteY0" fmla="*/ 292963 h 292963"/>
              <a:gd name="connsiteX1" fmla="*/ 176924 w 5752101"/>
              <a:gd name="connsiteY1" fmla="*/ 275208 h 292963"/>
              <a:gd name="connsiteX2" fmla="*/ 247946 w 5752101"/>
              <a:gd name="connsiteY2" fmla="*/ 266330 h 292963"/>
              <a:gd name="connsiteX3" fmla="*/ 398866 w 5752101"/>
              <a:gd name="connsiteY3" fmla="*/ 248575 h 292963"/>
              <a:gd name="connsiteX4" fmla="*/ 452132 w 5752101"/>
              <a:gd name="connsiteY4" fmla="*/ 230819 h 292963"/>
              <a:gd name="connsiteX5" fmla="*/ 514276 w 5752101"/>
              <a:gd name="connsiteY5" fmla="*/ 204186 h 292963"/>
              <a:gd name="connsiteX6" fmla="*/ 585297 w 5752101"/>
              <a:gd name="connsiteY6" fmla="*/ 177553 h 292963"/>
              <a:gd name="connsiteX7" fmla="*/ 603053 w 5752101"/>
              <a:gd name="connsiteY7" fmla="*/ 159798 h 292963"/>
              <a:gd name="connsiteX8" fmla="*/ 674074 w 5752101"/>
              <a:gd name="connsiteY8" fmla="*/ 133165 h 292963"/>
              <a:gd name="connsiteX9" fmla="*/ 727340 w 5752101"/>
              <a:gd name="connsiteY9" fmla="*/ 115410 h 292963"/>
              <a:gd name="connsiteX10" fmla="*/ 771728 w 5752101"/>
              <a:gd name="connsiteY10" fmla="*/ 106532 h 292963"/>
              <a:gd name="connsiteX11" fmla="*/ 949282 w 5752101"/>
              <a:gd name="connsiteY11" fmla="*/ 88777 h 292963"/>
              <a:gd name="connsiteX12" fmla="*/ 984792 w 5752101"/>
              <a:gd name="connsiteY12" fmla="*/ 79899 h 292963"/>
              <a:gd name="connsiteX13" fmla="*/ 1020303 w 5752101"/>
              <a:gd name="connsiteY13" fmla="*/ 62144 h 292963"/>
              <a:gd name="connsiteX14" fmla="*/ 1109080 w 5752101"/>
              <a:gd name="connsiteY14" fmla="*/ 53266 h 292963"/>
              <a:gd name="connsiteX15" fmla="*/ 1153468 w 5752101"/>
              <a:gd name="connsiteY15" fmla="*/ 44388 h 292963"/>
              <a:gd name="connsiteX16" fmla="*/ 1331022 w 5752101"/>
              <a:gd name="connsiteY16" fmla="*/ 8878 h 292963"/>
              <a:gd name="connsiteX17" fmla="*/ 1464187 w 5752101"/>
              <a:gd name="connsiteY17" fmla="*/ 0 h 292963"/>
              <a:gd name="connsiteX18" fmla="*/ 1748272 w 5752101"/>
              <a:gd name="connsiteY18" fmla="*/ 8878 h 292963"/>
              <a:gd name="connsiteX19" fmla="*/ 1819293 w 5752101"/>
              <a:gd name="connsiteY19" fmla="*/ 26633 h 292963"/>
              <a:gd name="connsiteX20" fmla="*/ 1854804 w 5752101"/>
              <a:gd name="connsiteY20" fmla="*/ 44388 h 292963"/>
              <a:gd name="connsiteX21" fmla="*/ 1925825 w 5752101"/>
              <a:gd name="connsiteY21" fmla="*/ 62144 h 292963"/>
              <a:gd name="connsiteX22" fmla="*/ 1952458 w 5752101"/>
              <a:gd name="connsiteY22" fmla="*/ 79899 h 292963"/>
              <a:gd name="connsiteX23" fmla="*/ 2041235 w 5752101"/>
              <a:gd name="connsiteY23" fmla="*/ 97654 h 292963"/>
              <a:gd name="connsiteX24" fmla="*/ 2067868 w 5752101"/>
              <a:gd name="connsiteY24" fmla="*/ 106532 h 292963"/>
              <a:gd name="connsiteX25" fmla="*/ 2307565 w 5752101"/>
              <a:gd name="connsiteY25" fmla="*/ 115410 h 292963"/>
              <a:gd name="connsiteX26" fmla="*/ 2360831 w 5752101"/>
              <a:gd name="connsiteY26" fmla="*/ 124287 h 292963"/>
              <a:gd name="connsiteX27" fmla="*/ 2387464 w 5752101"/>
              <a:gd name="connsiteY27" fmla="*/ 133165 h 292963"/>
              <a:gd name="connsiteX28" fmla="*/ 2485119 w 5752101"/>
              <a:gd name="connsiteY28" fmla="*/ 142043 h 292963"/>
              <a:gd name="connsiteX29" fmla="*/ 2538385 w 5752101"/>
              <a:gd name="connsiteY29" fmla="*/ 159798 h 292963"/>
              <a:gd name="connsiteX30" fmla="*/ 2600528 w 5752101"/>
              <a:gd name="connsiteY30" fmla="*/ 186431 h 292963"/>
              <a:gd name="connsiteX31" fmla="*/ 2627161 w 5752101"/>
              <a:gd name="connsiteY31" fmla="*/ 204186 h 292963"/>
              <a:gd name="connsiteX32" fmla="*/ 2698183 w 5752101"/>
              <a:gd name="connsiteY32" fmla="*/ 221942 h 292963"/>
              <a:gd name="connsiteX33" fmla="*/ 2742571 w 5752101"/>
              <a:gd name="connsiteY33" fmla="*/ 239697 h 292963"/>
              <a:gd name="connsiteX34" fmla="*/ 2769204 w 5752101"/>
              <a:gd name="connsiteY34" fmla="*/ 248575 h 292963"/>
              <a:gd name="connsiteX35" fmla="*/ 2857981 w 5752101"/>
              <a:gd name="connsiteY35" fmla="*/ 266330 h 292963"/>
              <a:gd name="connsiteX36" fmla="*/ 3266354 w 5752101"/>
              <a:gd name="connsiteY36" fmla="*/ 257452 h 292963"/>
              <a:gd name="connsiteX37" fmla="*/ 3355130 w 5752101"/>
              <a:gd name="connsiteY37" fmla="*/ 248575 h 292963"/>
              <a:gd name="connsiteX38" fmla="*/ 4162998 w 5752101"/>
              <a:gd name="connsiteY38" fmla="*/ 239697 h 292963"/>
              <a:gd name="connsiteX39" fmla="*/ 4234020 w 5752101"/>
              <a:gd name="connsiteY39" fmla="*/ 230819 h 292963"/>
              <a:gd name="connsiteX40" fmla="*/ 4269530 w 5752101"/>
              <a:gd name="connsiteY40" fmla="*/ 213064 h 292963"/>
              <a:gd name="connsiteX41" fmla="*/ 4411573 w 5752101"/>
              <a:gd name="connsiteY41" fmla="*/ 186431 h 292963"/>
              <a:gd name="connsiteX42" fmla="*/ 4438206 w 5752101"/>
              <a:gd name="connsiteY42" fmla="*/ 177553 h 292963"/>
              <a:gd name="connsiteX43" fmla="*/ 5361484 w 5752101"/>
              <a:gd name="connsiteY43" fmla="*/ 133165 h 292963"/>
              <a:gd name="connsiteX44" fmla="*/ 5636691 w 5752101"/>
              <a:gd name="connsiteY44" fmla="*/ 142043 h 292963"/>
              <a:gd name="connsiteX45" fmla="*/ 5752101 w 5752101"/>
              <a:gd name="connsiteY45" fmla="*/ 159798 h 292963"/>
              <a:gd name="connsiteX0" fmla="*/ 8249 w 5636692"/>
              <a:gd name="connsiteY0" fmla="*/ 292963 h 292963"/>
              <a:gd name="connsiteX1" fmla="*/ 176924 w 5636692"/>
              <a:gd name="connsiteY1" fmla="*/ 275208 h 292963"/>
              <a:gd name="connsiteX2" fmla="*/ 247946 w 5636692"/>
              <a:gd name="connsiteY2" fmla="*/ 266330 h 292963"/>
              <a:gd name="connsiteX3" fmla="*/ 398866 w 5636692"/>
              <a:gd name="connsiteY3" fmla="*/ 248575 h 292963"/>
              <a:gd name="connsiteX4" fmla="*/ 452132 w 5636692"/>
              <a:gd name="connsiteY4" fmla="*/ 230819 h 292963"/>
              <a:gd name="connsiteX5" fmla="*/ 514276 w 5636692"/>
              <a:gd name="connsiteY5" fmla="*/ 204186 h 292963"/>
              <a:gd name="connsiteX6" fmla="*/ 585297 w 5636692"/>
              <a:gd name="connsiteY6" fmla="*/ 177553 h 292963"/>
              <a:gd name="connsiteX7" fmla="*/ 603053 w 5636692"/>
              <a:gd name="connsiteY7" fmla="*/ 159798 h 292963"/>
              <a:gd name="connsiteX8" fmla="*/ 674074 w 5636692"/>
              <a:gd name="connsiteY8" fmla="*/ 133165 h 292963"/>
              <a:gd name="connsiteX9" fmla="*/ 727340 w 5636692"/>
              <a:gd name="connsiteY9" fmla="*/ 115410 h 292963"/>
              <a:gd name="connsiteX10" fmla="*/ 771728 w 5636692"/>
              <a:gd name="connsiteY10" fmla="*/ 106532 h 292963"/>
              <a:gd name="connsiteX11" fmla="*/ 949282 w 5636692"/>
              <a:gd name="connsiteY11" fmla="*/ 88777 h 292963"/>
              <a:gd name="connsiteX12" fmla="*/ 984792 w 5636692"/>
              <a:gd name="connsiteY12" fmla="*/ 79899 h 292963"/>
              <a:gd name="connsiteX13" fmla="*/ 1020303 w 5636692"/>
              <a:gd name="connsiteY13" fmla="*/ 62144 h 292963"/>
              <a:gd name="connsiteX14" fmla="*/ 1109080 w 5636692"/>
              <a:gd name="connsiteY14" fmla="*/ 53266 h 292963"/>
              <a:gd name="connsiteX15" fmla="*/ 1153468 w 5636692"/>
              <a:gd name="connsiteY15" fmla="*/ 44388 h 292963"/>
              <a:gd name="connsiteX16" fmla="*/ 1331022 w 5636692"/>
              <a:gd name="connsiteY16" fmla="*/ 8878 h 292963"/>
              <a:gd name="connsiteX17" fmla="*/ 1464187 w 5636692"/>
              <a:gd name="connsiteY17" fmla="*/ 0 h 292963"/>
              <a:gd name="connsiteX18" fmla="*/ 1748272 w 5636692"/>
              <a:gd name="connsiteY18" fmla="*/ 8878 h 292963"/>
              <a:gd name="connsiteX19" fmla="*/ 1819293 w 5636692"/>
              <a:gd name="connsiteY19" fmla="*/ 26633 h 292963"/>
              <a:gd name="connsiteX20" fmla="*/ 1854804 w 5636692"/>
              <a:gd name="connsiteY20" fmla="*/ 44388 h 292963"/>
              <a:gd name="connsiteX21" fmla="*/ 1925825 w 5636692"/>
              <a:gd name="connsiteY21" fmla="*/ 62144 h 292963"/>
              <a:gd name="connsiteX22" fmla="*/ 1952458 w 5636692"/>
              <a:gd name="connsiteY22" fmla="*/ 79899 h 292963"/>
              <a:gd name="connsiteX23" fmla="*/ 2041235 w 5636692"/>
              <a:gd name="connsiteY23" fmla="*/ 97654 h 292963"/>
              <a:gd name="connsiteX24" fmla="*/ 2067868 w 5636692"/>
              <a:gd name="connsiteY24" fmla="*/ 106532 h 292963"/>
              <a:gd name="connsiteX25" fmla="*/ 2307565 w 5636692"/>
              <a:gd name="connsiteY25" fmla="*/ 115410 h 292963"/>
              <a:gd name="connsiteX26" fmla="*/ 2360831 w 5636692"/>
              <a:gd name="connsiteY26" fmla="*/ 124287 h 292963"/>
              <a:gd name="connsiteX27" fmla="*/ 2387464 w 5636692"/>
              <a:gd name="connsiteY27" fmla="*/ 133165 h 292963"/>
              <a:gd name="connsiteX28" fmla="*/ 2485119 w 5636692"/>
              <a:gd name="connsiteY28" fmla="*/ 142043 h 292963"/>
              <a:gd name="connsiteX29" fmla="*/ 2538385 w 5636692"/>
              <a:gd name="connsiteY29" fmla="*/ 159798 h 292963"/>
              <a:gd name="connsiteX30" fmla="*/ 2600528 w 5636692"/>
              <a:gd name="connsiteY30" fmla="*/ 186431 h 292963"/>
              <a:gd name="connsiteX31" fmla="*/ 2627161 w 5636692"/>
              <a:gd name="connsiteY31" fmla="*/ 204186 h 292963"/>
              <a:gd name="connsiteX32" fmla="*/ 2698183 w 5636692"/>
              <a:gd name="connsiteY32" fmla="*/ 221942 h 292963"/>
              <a:gd name="connsiteX33" fmla="*/ 2742571 w 5636692"/>
              <a:gd name="connsiteY33" fmla="*/ 239697 h 292963"/>
              <a:gd name="connsiteX34" fmla="*/ 2769204 w 5636692"/>
              <a:gd name="connsiteY34" fmla="*/ 248575 h 292963"/>
              <a:gd name="connsiteX35" fmla="*/ 2857981 w 5636692"/>
              <a:gd name="connsiteY35" fmla="*/ 266330 h 292963"/>
              <a:gd name="connsiteX36" fmla="*/ 3266354 w 5636692"/>
              <a:gd name="connsiteY36" fmla="*/ 257452 h 292963"/>
              <a:gd name="connsiteX37" fmla="*/ 3355130 w 5636692"/>
              <a:gd name="connsiteY37" fmla="*/ 248575 h 292963"/>
              <a:gd name="connsiteX38" fmla="*/ 4162998 w 5636692"/>
              <a:gd name="connsiteY38" fmla="*/ 239697 h 292963"/>
              <a:gd name="connsiteX39" fmla="*/ 4234020 w 5636692"/>
              <a:gd name="connsiteY39" fmla="*/ 230819 h 292963"/>
              <a:gd name="connsiteX40" fmla="*/ 4269530 w 5636692"/>
              <a:gd name="connsiteY40" fmla="*/ 213064 h 292963"/>
              <a:gd name="connsiteX41" fmla="*/ 4411573 w 5636692"/>
              <a:gd name="connsiteY41" fmla="*/ 186431 h 292963"/>
              <a:gd name="connsiteX42" fmla="*/ 4438206 w 5636692"/>
              <a:gd name="connsiteY42" fmla="*/ 177553 h 292963"/>
              <a:gd name="connsiteX43" fmla="*/ 5361484 w 5636692"/>
              <a:gd name="connsiteY43" fmla="*/ 133165 h 292963"/>
              <a:gd name="connsiteX44" fmla="*/ 5636691 w 5636692"/>
              <a:gd name="connsiteY44" fmla="*/ 142043 h 292963"/>
              <a:gd name="connsiteX0" fmla="*/ 8249 w 5361485"/>
              <a:gd name="connsiteY0" fmla="*/ 292963 h 292963"/>
              <a:gd name="connsiteX1" fmla="*/ 176924 w 5361485"/>
              <a:gd name="connsiteY1" fmla="*/ 275208 h 292963"/>
              <a:gd name="connsiteX2" fmla="*/ 247946 w 5361485"/>
              <a:gd name="connsiteY2" fmla="*/ 266330 h 292963"/>
              <a:gd name="connsiteX3" fmla="*/ 398866 w 5361485"/>
              <a:gd name="connsiteY3" fmla="*/ 248575 h 292963"/>
              <a:gd name="connsiteX4" fmla="*/ 452132 w 5361485"/>
              <a:gd name="connsiteY4" fmla="*/ 230819 h 292963"/>
              <a:gd name="connsiteX5" fmla="*/ 514276 w 5361485"/>
              <a:gd name="connsiteY5" fmla="*/ 204186 h 292963"/>
              <a:gd name="connsiteX6" fmla="*/ 585297 w 5361485"/>
              <a:gd name="connsiteY6" fmla="*/ 177553 h 292963"/>
              <a:gd name="connsiteX7" fmla="*/ 603053 w 5361485"/>
              <a:gd name="connsiteY7" fmla="*/ 159798 h 292963"/>
              <a:gd name="connsiteX8" fmla="*/ 674074 w 5361485"/>
              <a:gd name="connsiteY8" fmla="*/ 133165 h 292963"/>
              <a:gd name="connsiteX9" fmla="*/ 727340 w 5361485"/>
              <a:gd name="connsiteY9" fmla="*/ 115410 h 292963"/>
              <a:gd name="connsiteX10" fmla="*/ 771728 w 5361485"/>
              <a:gd name="connsiteY10" fmla="*/ 106532 h 292963"/>
              <a:gd name="connsiteX11" fmla="*/ 949282 w 5361485"/>
              <a:gd name="connsiteY11" fmla="*/ 88777 h 292963"/>
              <a:gd name="connsiteX12" fmla="*/ 984792 w 5361485"/>
              <a:gd name="connsiteY12" fmla="*/ 79899 h 292963"/>
              <a:gd name="connsiteX13" fmla="*/ 1020303 w 5361485"/>
              <a:gd name="connsiteY13" fmla="*/ 62144 h 292963"/>
              <a:gd name="connsiteX14" fmla="*/ 1109080 w 5361485"/>
              <a:gd name="connsiteY14" fmla="*/ 53266 h 292963"/>
              <a:gd name="connsiteX15" fmla="*/ 1153468 w 5361485"/>
              <a:gd name="connsiteY15" fmla="*/ 44388 h 292963"/>
              <a:gd name="connsiteX16" fmla="*/ 1331022 w 5361485"/>
              <a:gd name="connsiteY16" fmla="*/ 8878 h 292963"/>
              <a:gd name="connsiteX17" fmla="*/ 1464187 w 5361485"/>
              <a:gd name="connsiteY17" fmla="*/ 0 h 292963"/>
              <a:gd name="connsiteX18" fmla="*/ 1748272 w 5361485"/>
              <a:gd name="connsiteY18" fmla="*/ 8878 h 292963"/>
              <a:gd name="connsiteX19" fmla="*/ 1819293 w 5361485"/>
              <a:gd name="connsiteY19" fmla="*/ 26633 h 292963"/>
              <a:gd name="connsiteX20" fmla="*/ 1854804 w 5361485"/>
              <a:gd name="connsiteY20" fmla="*/ 44388 h 292963"/>
              <a:gd name="connsiteX21" fmla="*/ 1925825 w 5361485"/>
              <a:gd name="connsiteY21" fmla="*/ 62144 h 292963"/>
              <a:gd name="connsiteX22" fmla="*/ 1952458 w 5361485"/>
              <a:gd name="connsiteY22" fmla="*/ 79899 h 292963"/>
              <a:gd name="connsiteX23" fmla="*/ 2041235 w 5361485"/>
              <a:gd name="connsiteY23" fmla="*/ 97654 h 292963"/>
              <a:gd name="connsiteX24" fmla="*/ 2067868 w 5361485"/>
              <a:gd name="connsiteY24" fmla="*/ 106532 h 292963"/>
              <a:gd name="connsiteX25" fmla="*/ 2307565 w 5361485"/>
              <a:gd name="connsiteY25" fmla="*/ 115410 h 292963"/>
              <a:gd name="connsiteX26" fmla="*/ 2360831 w 5361485"/>
              <a:gd name="connsiteY26" fmla="*/ 124287 h 292963"/>
              <a:gd name="connsiteX27" fmla="*/ 2387464 w 5361485"/>
              <a:gd name="connsiteY27" fmla="*/ 133165 h 292963"/>
              <a:gd name="connsiteX28" fmla="*/ 2485119 w 5361485"/>
              <a:gd name="connsiteY28" fmla="*/ 142043 h 292963"/>
              <a:gd name="connsiteX29" fmla="*/ 2538385 w 5361485"/>
              <a:gd name="connsiteY29" fmla="*/ 159798 h 292963"/>
              <a:gd name="connsiteX30" fmla="*/ 2600528 w 5361485"/>
              <a:gd name="connsiteY30" fmla="*/ 186431 h 292963"/>
              <a:gd name="connsiteX31" fmla="*/ 2627161 w 5361485"/>
              <a:gd name="connsiteY31" fmla="*/ 204186 h 292963"/>
              <a:gd name="connsiteX32" fmla="*/ 2698183 w 5361485"/>
              <a:gd name="connsiteY32" fmla="*/ 221942 h 292963"/>
              <a:gd name="connsiteX33" fmla="*/ 2742571 w 5361485"/>
              <a:gd name="connsiteY33" fmla="*/ 239697 h 292963"/>
              <a:gd name="connsiteX34" fmla="*/ 2769204 w 5361485"/>
              <a:gd name="connsiteY34" fmla="*/ 248575 h 292963"/>
              <a:gd name="connsiteX35" fmla="*/ 2857981 w 5361485"/>
              <a:gd name="connsiteY35" fmla="*/ 266330 h 292963"/>
              <a:gd name="connsiteX36" fmla="*/ 3266354 w 5361485"/>
              <a:gd name="connsiteY36" fmla="*/ 257452 h 292963"/>
              <a:gd name="connsiteX37" fmla="*/ 3355130 w 5361485"/>
              <a:gd name="connsiteY37" fmla="*/ 248575 h 292963"/>
              <a:gd name="connsiteX38" fmla="*/ 4162998 w 5361485"/>
              <a:gd name="connsiteY38" fmla="*/ 239697 h 292963"/>
              <a:gd name="connsiteX39" fmla="*/ 4234020 w 5361485"/>
              <a:gd name="connsiteY39" fmla="*/ 230819 h 292963"/>
              <a:gd name="connsiteX40" fmla="*/ 4269530 w 5361485"/>
              <a:gd name="connsiteY40" fmla="*/ 213064 h 292963"/>
              <a:gd name="connsiteX41" fmla="*/ 4411573 w 5361485"/>
              <a:gd name="connsiteY41" fmla="*/ 186431 h 292963"/>
              <a:gd name="connsiteX42" fmla="*/ 4438206 w 5361485"/>
              <a:gd name="connsiteY42" fmla="*/ 177553 h 292963"/>
              <a:gd name="connsiteX43" fmla="*/ 5361484 w 5361485"/>
              <a:gd name="connsiteY43" fmla="*/ 133165 h 292963"/>
              <a:gd name="connsiteX0" fmla="*/ 8249 w 4456891"/>
              <a:gd name="connsiteY0" fmla="*/ 292963 h 292963"/>
              <a:gd name="connsiteX1" fmla="*/ 176924 w 4456891"/>
              <a:gd name="connsiteY1" fmla="*/ 275208 h 292963"/>
              <a:gd name="connsiteX2" fmla="*/ 247946 w 4456891"/>
              <a:gd name="connsiteY2" fmla="*/ 266330 h 292963"/>
              <a:gd name="connsiteX3" fmla="*/ 398866 w 4456891"/>
              <a:gd name="connsiteY3" fmla="*/ 248575 h 292963"/>
              <a:gd name="connsiteX4" fmla="*/ 452132 w 4456891"/>
              <a:gd name="connsiteY4" fmla="*/ 230819 h 292963"/>
              <a:gd name="connsiteX5" fmla="*/ 514276 w 4456891"/>
              <a:gd name="connsiteY5" fmla="*/ 204186 h 292963"/>
              <a:gd name="connsiteX6" fmla="*/ 585297 w 4456891"/>
              <a:gd name="connsiteY6" fmla="*/ 177553 h 292963"/>
              <a:gd name="connsiteX7" fmla="*/ 603053 w 4456891"/>
              <a:gd name="connsiteY7" fmla="*/ 159798 h 292963"/>
              <a:gd name="connsiteX8" fmla="*/ 674074 w 4456891"/>
              <a:gd name="connsiteY8" fmla="*/ 133165 h 292963"/>
              <a:gd name="connsiteX9" fmla="*/ 727340 w 4456891"/>
              <a:gd name="connsiteY9" fmla="*/ 115410 h 292963"/>
              <a:gd name="connsiteX10" fmla="*/ 771728 w 4456891"/>
              <a:gd name="connsiteY10" fmla="*/ 106532 h 292963"/>
              <a:gd name="connsiteX11" fmla="*/ 949282 w 4456891"/>
              <a:gd name="connsiteY11" fmla="*/ 88777 h 292963"/>
              <a:gd name="connsiteX12" fmla="*/ 984792 w 4456891"/>
              <a:gd name="connsiteY12" fmla="*/ 79899 h 292963"/>
              <a:gd name="connsiteX13" fmla="*/ 1020303 w 4456891"/>
              <a:gd name="connsiteY13" fmla="*/ 62144 h 292963"/>
              <a:gd name="connsiteX14" fmla="*/ 1109080 w 4456891"/>
              <a:gd name="connsiteY14" fmla="*/ 53266 h 292963"/>
              <a:gd name="connsiteX15" fmla="*/ 1153468 w 4456891"/>
              <a:gd name="connsiteY15" fmla="*/ 44388 h 292963"/>
              <a:gd name="connsiteX16" fmla="*/ 1331022 w 4456891"/>
              <a:gd name="connsiteY16" fmla="*/ 8878 h 292963"/>
              <a:gd name="connsiteX17" fmla="*/ 1464187 w 4456891"/>
              <a:gd name="connsiteY17" fmla="*/ 0 h 292963"/>
              <a:gd name="connsiteX18" fmla="*/ 1748272 w 4456891"/>
              <a:gd name="connsiteY18" fmla="*/ 8878 h 292963"/>
              <a:gd name="connsiteX19" fmla="*/ 1819293 w 4456891"/>
              <a:gd name="connsiteY19" fmla="*/ 26633 h 292963"/>
              <a:gd name="connsiteX20" fmla="*/ 1854804 w 4456891"/>
              <a:gd name="connsiteY20" fmla="*/ 44388 h 292963"/>
              <a:gd name="connsiteX21" fmla="*/ 1925825 w 4456891"/>
              <a:gd name="connsiteY21" fmla="*/ 62144 h 292963"/>
              <a:gd name="connsiteX22" fmla="*/ 1952458 w 4456891"/>
              <a:gd name="connsiteY22" fmla="*/ 79899 h 292963"/>
              <a:gd name="connsiteX23" fmla="*/ 2041235 w 4456891"/>
              <a:gd name="connsiteY23" fmla="*/ 97654 h 292963"/>
              <a:gd name="connsiteX24" fmla="*/ 2067868 w 4456891"/>
              <a:gd name="connsiteY24" fmla="*/ 106532 h 292963"/>
              <a:gd name="connsiteX25" fmla="*/ 2307565 w 4456891"/>
              <a:gd name="connsiteY25" fmla="*/ 115410 h 292963"/>
              <a:gd name="connsiteX26" fmla="*/ 2360831 w 4456891"/>
              <a:gd name="connsiteY26" fmla="*/ 124287 h 292963"/>
              <a:gd name="connsiteX27" fmla="*/ 2387464 w 4456891"/>
              <a:gd name="connsiteY27" fmla="*/ 133165 h 292963"/>
              <a:gd name="connsiteX28" fmla="*/ 2485119 w 4456891"/>
              <a:gd name="connsiteY28" fmla="*/ 142043 h 292963"/>
              <a:gd name="connsiteX29" fmla="*/ 2538385 w 4456891"/>
              <a:gd name="connsiteY29" fmla="*/ 159798 h 292963"/>
              <a:gd name="connsiteX30" fmla="*/ 2600528 w 4456891"/>
              <a:gd name="connsiteY30" fmla="*/ 186431 h 292963"/>
              <a:gd name="connsiteX31" fmla="*/ 2627161 w 4456891"/>
              <a:gd name="connsiteY31" fmla="*/ 204186 h 292963"/>
              <a:gd name="connsiteX32" fmla="*/ 2698183 w 4456891"/>
              <a:gd name="connsiteY32" fmla="*/ 221942 h 292963"/>
              <a:gd name="connsiteX33" fmla="*/ 2742571 w 4456891"/>
              <a:gd name="connsiteY33" fmla="*/ 239697 h 292963"/>
              <a:gd name="connsiteX34" fmla="*/ 2769204 w 4456891"/>
              <a:gd name="connsiteY34" fmla="*/ 248575 h 292963"/>
              <a:gd name="connsiteX35" fmla="*/ 2857981 w 4456891"/>
              <a:gd name="connsiteY35" fmla="*/ 266330 h 292963"/>
              <a:gd name="connsiteX36" fmla="*/ 3266354 w 4456891"/>
              <a:gd name="connsiteY36" fmla="*/ 257452 h 292963"/>
              <a:gd name="connsiteX37" fmla="*/ 3355130 w 4456891"/>
              <a:gd name="connsiteY37" fmla="*/ 248575 h 292963"/>
              <a:gd name="connsiteX38" fmla="*/ 4162998 w 4456891"/>
              <a:gd name="connsiteY38" fmla="*/ 239697 h 292963"/>
              <a:gd name="connsiteX39" fmla="*/ 4234020 w 4456891"/>
              <a:gd name="connsiteY39" fmla="*/ 230819 h 292963"/>
              <a:gd name="connsiteX40" fmla="*/ 4269530 w 4456891"/>
              <a:gd name="connsiteY40" fmla="*/ 213064 h 292963"/>
              <a:gd name="connsiteX41" fmla="*/ 4411573 w 4456891"/>
              <a:gd name="connsiteY41" fmla="*/ 186431 h 292963"/>
              <a:gd name="connsiteX42" fmla="*/ 4438206 w 4456891"/>
              <a:gd name="connsiteY42" fmla="*/ 177553 h 292963"/>
              <a:gd name="connsiteX0" fmla="*/ 0 w 4279967"/>
              <a:gd name="connsiteY0" fmla="*/ 275208 h 275208"/>
              <a:gd name="connsiteX1" fmla="*/ 71022 w 4279967"/>
              <a:gd name="connsiteY1" fmla="*/ 266330 h 275208"/>
              <a:gd name="connsiteX2" fmla="*/ 221942 w 4279967"/>
              <a:gd name="connsiteY2" fmla="*/ 248575 h 275208"/>
              <a:gd name="connsiteX3" fmla="*/ 275208 w 4279967"/>
              <a:gd name="connsiteY3" fmla="*/ 230819 h 275208"/>
              <a:gd name="connsiteX4" fmla="*/ 337352 w 4279967"/>
              <a:gd name="connsiteY4" fmla="*/ 204186 h 275208"/>
              <a:gd name="connsiteX5" fmla="*/ 408373 w 4279967"/>
              <a:gd name="connsiteY5" fmla="*/ 177553 h 275208"/>
              <a:gd name="connsiteX6" fmla="*/ 426129 w 4279967"/>
              <a:gd name="connsiteY6" fmla="*/ 159798 h 275208"/>
              <a:gd name="connsiteX7" fmla="*/ 497150 w 4279967"/>
              <a:gd name="connsiteY7" fmla="*/ 133165 h 275208"/>
              <a:gd name="connsiteX8" fmla="*/ 550416 w 4279967"/>
              <a:gd name="connsiteY8" fmla="*/ 115410 h 275208"/>
              <a:gd name="connsiteX9" fmla="*/ 594804 w 4279967"/>
              <a:gd name="connsiteY9" fmla="*/ 106532 h 275208"/>
              <a:gd name="connsiteX10" fmla="*/ 772358 w 4279967"/>
              <a:gd name="connsiteY10" fmla="*/ 88777 h 275208"/>
              <a:gd name="connsiteX11" fmla="*/ 807868 w 4279967"/>
              <a:gd name="connsiteY11" fmla="*/ 79899 h 275208"/>
              <a:gd name="connsiteX12" fmla="*/ 843379 w 4279967"/>
              <a:gd name="connsiteY12" fmla="*/ 62144 h 275208"/>
              <a:gd name="connsiteX13" fmla="*/ 932156 w 4279967"/>
              <a:gd name="connsiteY13" fmla="*/ 53266 h 275208"/>
              <a:gd name="connsiteX14" fmla="*/ 976544 w 4279967"/>
              <a:gd name="connsiteY14" fmla="*/ 44388 h 275208"/>
              <a:gd name="connsiteX15" fmla="*/ 1154098 w 4279967"/>
              <a:gd name="connsiteY15" fmla="*/ 8878 h 275208"/>
              <a:gd name="connsiteX16" fmla="*/ 1287263 w 4279967"/>
              <a:gd name="connsiteY16" fmla="*/ 0 h 275208"/>
              <a:gd name="connsiteX17" fmla="*/ 1571348 w 4279967"/>
              <a:gd name="connsiteY17" fmla="*/ 8878 h 275208"/>
              <a:gd name="connsiteX18" fmla="*/ 1642369 w 4279967"/>
              <a:gd name="connsiteY18" fmla="*/ 26633 h 275208"/>
              <a:gd name="connsiteX19" fmla="*/ 1677880 w 4279967"/>
              <a:gd name="connsiteY19" fmla="*/ 44388 h 275208"/>
              <a:gd name="connsiteX20" fmla="*/ 1748901 w 4279967"/>
              <a:gd name="connsiteY20" fmla="*/ 62144 h 275208"/>
              <a:gd name="connsiteX21" fmla="*/ 1775534 w 4279967"/>
              <a:gd name="connsiteY21" fmla="*/ 79899 h 275208"/>
              <a:gd name="connsiteX22" fmla="*/ 1864311 w 4279967"/>
              <a:gd name="connsiteY22" fmla="*/ 97654 h 275208"/>
              <a:gd name="connsiteX23" fmla="*/ 1890944 w 4279967"/>
              <a:gd name="connsiteY23" fmla="*/ 106532 h 275208"/>
              <a:gd name="connsiteX24" fmla="*/ 2130641 w 4279967"/>
              <a:gd name="connsiteY24" fmla="*/ 115410 h 275208"/>
              <a:gd name="connsiteX25" fmla="*/ 2183907 w 4279967"/>
              <a:gd name="connsiteY25" fmla="*/ 124287 h 275208"/>
              <a:gd name="connsiteX26" fmla="*/ 2210540 w 4279967"/>
              <a:gd name="connsiteY26" fmla="*/ 133165 h 275208"/>
              <a:gd name="connsiteX27" fmla="*/ 2308195 w 4279967"/>
              <a:gd name="connsiteY27" fmla="*/ 142043 h 275208"/>
              <a:gd name="connsiteX28" fmla="*/ 2361461 w 4279967"/>
              <a:gd name="connsiteY28" fmla="*/ 159798 h 275208"/>
              <a:gd name="connsiteX29" fmla="*/ 2423604 w 4279967"/>
              <a:gd name="connsiteY29" fmla="*/ 186431 h 275208"/>
              <a:gd name="connsiteX30" fmla="*/ 2450237 w 4279967"/>
              <a:gd name="connsiteY30" fmla="*/ 204186 h 275208"/>
              <a:gd name="connsiteX31" fmla="*/ 2521259 w 4279967"/>
              <a:gd name="connsiteY31" fmla="*/ 221942 h 275208"/>
              <a:gd name="connsiteX32" fmla="*/ 2565647 w 4279967"/>
              <a:gd name="connsiteY32" fmla="*/ 239697 h 275208"/>
              <a:gd name="connsiteX33" fmla="*/ 2592280 w 4279967"/>
              <a:gd name="connsiteY33" fmla="*/ 248575 h 275208"/>
              <a:gd name="connsiteX34" fmla="*/ 2681057 w 4279967"/>
              <a:gd name="connsiteY34" fmla="*/ 266330 h 275208"/>
              <a:gd name="connsiteX35" fmla="*/ 3089430 w 4279967"/>
              <a:gd name="connsiteY35" fmla="*/ 257452 h 275208"/>
              <a:gd name="connsiteX36" fmla="*/ 3178206 w 4279967"/>
              <a:gd name="connsiteY36" fmla="*/ 248575 h 275208"/>
              <a:gd name="connsiteX37" fmla="*/ 3986074 w 4279967"/>
              <a:gd name="connsiteY37" fmla="*/ 239697 h 275208"/>
              <a:gd name="connsiteX38" fmla="*/ 4057096 w 4279967"/>
              <a:gd name="connsiteY38" fmla="*/ 230819 h 275208"/>
              <a:gd name="connsiteX39" fmla="*/ 4092606 w 4279967"/>
              <a:gd name="connsiteY39" fmla="*/ 213064 h 275208"/>
              <a:gd name="connsiteX40" fmla="*/ 4234649 w 4279967"/>
              <a:gd name="connsiteY40" fmla="*/ 186431 h 275208"/>
              <a:gd name="connsiteX41" fmla="*/ 4261282 w 4279967"/>
              <a:gd name="connsiteY41" fmla="*/ 177553 h 275208"/>
              <a:gd name="connsiteX0" fmla="*/ -1 w 4208944"/>
              <a:gd name="connsiteY0" fmla="*/ 266330 h 266329"/>
              <a:gd name="connsiteX1" fmla="*/ 150919 w 4208944"/>
              <a:gd name="connsiteY1" fmla="*/ 248575 h 266329"/>
              <a:gd name="connsiteX2" fmla="*/ 204185 w 4208944"/>
              <a:gd name="connsiteY2" fmla="*/ 230819 h 266329"/>
              <a:gd name="connsiteX3" fmla="*/ 266329 w 4208944"/>
              <a:gd name="connsiteY3" fmla="*/ 204186 h 266329"/>
              <a:gd name="connsiteX4" fmla="*/ 337350 w 4208944"/>
              <a:gd name="connsiteY4" fmla="*/ 177553 h 266329"/>
              <a:gd name="connsiteX5" fmla="*/ 355106 w 4208944"/>
              <a:gd name="connsiteY5" fmla="*/ 159798 h 266329"/>
              <a:gd name="connsiteX6" fmla="*/ 426127 w 4208944"/>
              <a:gd name="connsiteY6" fmla="*/ 133165 h 266329"/>
              <a:gd name="connsiteX7" fmla="*/ 479393 w 4208944"/>
              <a:gd name="connsiteY7" fmla="*/ 115410 h 266329"/>
              <a:gd name="connsiteX8" fmla="*/ 523781 w 4208944"/>
              <a:gd name="connsiteY8" fmla="*/ 106532 h 266329"/>
              <a:gd name="connsiteX9" fmla="*/ 701335 w 4208944"/>
              <a:gd name="connsiteY9" fmla="*/ 88777 h 266329"/>
              <a:gd name="connsiteX10" fmla="*/ 736845 w 4208944"/>
              <a:gd name="connsiteY10" fmla="*/ 79899 h 266329"/>
              <a:gd name="connsiteX11" fmla="*/ 772356 w 4208944"/>
              <a:gd name="connsiteY11" fmla="*/ 62144 h 266329"/>
              <a:gd name="connsiteX12" fmla="*/ 861133 w 4208944"/>
              <a:gd name="connsiteY12" fmla="*/ 53266 h 266329"/>
              <a:gd name="connsiteX13" fmla="*/ 905521 w 4208944"/>
              <a:gd name="connsiteY13" fmla="*/ 44388 h 266329"/>
              <a:gd name="connsiteX14" fmla="*/ 1083075 w 4208944"/>
              <a:gd name="connsiteY14" fmla="*/ 8878 h 266329"/>
              <a:gd name="connsiteX15" fmla="*/ 1216240 w 4208944"/>
              <a:gd name="connsiteY15" fmla="*/ 0 h 266329"/>
              <a:gd name="connsiteX16" fmla="*/ 1500325 w 4208944"/>
              <a:gd name="connsiteY16" fmla="*/ 8878 h 266329"/>
              <a:gd name="connsiteX17" fmla="*/ 1571346 w 4208944"/>
              <a:gd name="connsiteY17" fmla="*/ 26633 h 266329"/>
              <a:gd name="connsiteX18" fmla="*/ 1606857 w 4208944"/>
              <a:gd name="connsiteY18" fmla="*/ 44388 h 266329"/>
              <a:gd name="connsiteX19" fmla="*/ 1677878 w 4208944"/>
              <a:gd name="connsiteY19" fmla="*/ 62144 h 266329"/>
              <a:gd name="connsiteX20" fmla="*/ 1704511 w 4208944"/>
              <a:gd name="connsiteY20" fmla="*/ 79899 h 266329"/>
              <a:gd name="connsiteX21" fmla="*/ 1793288 w 4208944"/>
              <a:gd name="connsiteY21" fmla="*/ 97654 h 266329"/>
              <a:gd name="connsiteX22" fmla="*/ 1819921 w 4208944"/>
              <a:gd name="connsiteY22" fmla="*/ 106532 h 266329"/>
              <a:gd name="connsiteX23" fmla="*/ 2059618 w 4208944"/>
              <a:gd name="connsiteY23" fmla="*/ 115410 h 266329"/>
              <a:gd name="connsiteX24" fmla="*/ 2112884 w 4208944"/>
              <a:gd name="connsiteY24" fmla="*/ 124287 h 266329"/>
              <a:gd name="connsiteX25" fmla="*/ 2139517 w 4208944"/>
              <a:gd name="connsiteY25" fmla="*/ 133165 h 266329"/>
              <a:gd name="connsiteX26" fmla="*/ 2237172 w 4208944"/>
              <a:gd name="connsiteY26" fmla="*/ 142043 h 266329"/>
              <a:gd name="connsiteX27" fmla="*/ 2290438 w 4208944"/>
              <a:gd name="connsiteY27" fmla="*/ 159798 h 266329"/>
              <a:gd name="connsiteX28" fmla="*/ 2352581 w 4208944"/>
              <a:gd name="connsiteY28" fmla="*/ 186431 h 266329"/>
              <a:gd name="connsiteX29" fmla="*/ 2379214 w 4208944"/>
              <a:gd name="connsiteY29" fmla="*/ 204186 h 266329"/>
              <a:gd name="connsiteX30" fmla="*/ 2450236 w 4208944"/>
              <a:gd name="connsiteY30" fmla="*/ 221942 h 266329"/>
              <a:gd name="connsiteX31" fmla="*/ 2494624 w 4208944"/>
              <a:gd name="connsiteY31" fmla="*/ 239697 h 266329"/>
              <a:gd name="connsiteX32" fmla="*/ 2521257 w 4208944"/>
              <a:gd name="connsiteY32" fmla="*/ 248575 h 266329"/>
              <a:gd name="connsiteX33" fmla="*/ 2610034 w 4208944"/>
              <a:gd name="connsiteY33" fmla="*/ 266330 h 266329"/>
              <a:gd name="connsiteX34" fmla="*/ 3018407 w 4208944"/>
              <a:gd name="connsiteY34" fmla="*/ 257452 h 266329"/>
              <a:gd name="connsiteX35" fmla="*/ 3107183 w 4208944"/>
              <a:gd name="connsiteY35" fmla="*/ 248575 h 266329"/>
              <a:gd name="connsiteX36" fmla="*/ 3915051 w 4208944"/>
              <a:gd name="connsiteY36" fmla="*/ 239697 h 266329"/>
              <a:gd name="connsiteX37" fmla="*/ 3986073 w 4208944"/>
              <a:gd name="connsiteY37" fmla="*/ 230819 h 266329"/>
              <a:gd name="connsiteX38" fmla="*/ 4021583 w 4208944"/>
              <a:gd name="connsiteY38" fmla="*/ 213064 h 266329"/>
              <a:gd name="connsiteX39" fmla="*/ 4163626 w 4208944"/>
              <a:gd name="connsiteY39" fmla="*/ 186431 h 266329"/>
              <a:gd name="connsiteX40" fmla="*/ 4190259 w 4208944"/>
              <a:gd name="connsiteY40" fmla="*/ 177553 h 266329"/>
              <a:gd name="connsiteX0" fmla="*/ 0 w 4058025"/>
              <a:gd name="connsiteY0" fmla="*/ 248575 h 266329"/>
              <a:gd name="connsiteX1" fmla="*/ 53266 w 4058025"/>
              <a:gd name="connsiteY1" fmla="*/ 230819 h 266329"/>
              <a:gd name="connsiteX2" fmla="*/ 115410 w 4058025"/>
              <a:gd name="connsiteY2" fmla="*/ 204186 h 266329"/>
              <a:gd name="connsiteX3" fmla="*/ 186431 w 4058025"/>
              <a:gd name="connsiteY3" fmla="*/ 177553 h 266329"/>
              <a:gd name="connsiteX4" fmla="*/ 204187 w 4058025"/>
              <a:gd name="connsiteY4" fmla="*/ 159798 h 266329"/>
              <a:gd name="connsiteX5" fmla="*/ 275208 w 4058025"/>
              <a:gd name="connsiteY5" fmla="*/ 133165 h 266329"/>
              <a:gd name="connsiteX6" fmla="*/ 328474 w 4058025"/>
              <a:gd name="connsiteY6" fmla="*/ 115410 h 266329"/>
              <a:gd name="connsiteX7" fmla="*/ 372862 w 4058025"/>
              <a:gd name="connsiteY7" fmla="*/ 106532 h 266329"/>
              <a:gd name="connsiteX8" fmla="*/ 550416 w 4058025"/>
              <a:gd name="connsiteY8" fmla="*/ 88777 h 266329"/>
              <a:gd name="connsiteX9" fmla="*/ 585926 w 4058025"/>
              <a:gd name="connsiteY9" fmla="*/ 79899 h 266329"/>
              <a:gd name="connsiteX10" fmla="*/ 621437 w 4058025"/>
              <a:gd name="connsiteY10" fmla="*/ 62144 h 266329"/>
              <a:gd name="connsiteX11" fmla="*/ 710214 w 4058025"/>
              <a:gd name="connsiteY11" fmla="*/ 53266 h 266329"/>
              <a:gd name="connsiteX12" fmla="*/ 754602 w 4058025"/>
              <a:gd name="connsiteY12" fmla="*/ 44388 h 266329"/>
              <a:gd name="connsiteX13" fmla="*/ 932156 w 4058025"/>
              <a:gd name="connsiteY13" fmla="*/ 8878 h 266329"/>
              <a:gd name="connsiteX14" fmla="*/ 1065321 w 4058025"/>
              <a:gd name="connsiteY14" fmla="*/ 0 h 266329"/>
              <a:gd name="connsiteX15" fmla="*/ 1349406 w 4058025"/>
              <a:gd name="connsiteY15" fmla="*/ 8878 h 266329"/>
              <a:gd name="connsiteX16" fmla="*/ 1420427 w 4058025"/>
              <a:gd name="connsiteY16" fmla="*/ 26633 h 266329"/>
              <a:gd name="connsiteX17" fmla="*/ 1455938 w 4058025"/>
              <a:gd name="connsiteY17" fmla="*/ 44388 h 266329"/>
              <a:gd name="connsiteX18" fmla="*/ 1526959 w 4058025"/>
              <a:gd name="connsiteY18" fmla="*/ 62144 h 266329"/>
              <a:gd name="connsiteX19" fmla="*/ 1553592 w 4058025"/>
              <a:gd name="connsiteY19" fmla="*/ 79899 h 266329"/>
              <a:gd name="connsiteX20" fmla="*/ 1642369 w 4058025"/>
              <a:gd name="connsiteY20" fmla="*/ 97654 h 266329"/>
              <a:gd name="connsiteX21" fmla="*/ 1669002 w 4058025"/>
              <a:gd name="connsiteY21" fmla="*/ 106532 h 266329"/>
              <a:gd name="connsiteX22" fmla="*/ 1908699 w 4058025"/>
              <a:gd name="connsiteY22" fmla="*/ 115410 h 266329"/>
              <a:gd name="connsiteX23" fmla="*/ 1961965 w 4058025"/>
              <a:gd name="connsiteY23" fmla="*/ 124287 h 266329"/>
              <a:gd name="connsiteX24" fmla="*/ 1988598 w 4058025"/>
              <a:gd name="connsiteY24" fmla="*/ 133165 h 266329"/>
              <a:gd name="connsiteX25" fmla="*/ 2086253 w 4058025"/>
              <a:gd name="connsiteY25" fmla="*/ 142043 h 266329"/>
              <a:gd name="connsiteX26" fmla="*/ 2139519 w 4058025"/>
              <a:gd name="connsiteY26" fmla="*/ 159798 h 266329"/>
              <a:gd name="connsiteX27" fmla="*/ 2201662 w 4058025"/>
              <a:gd name="connsiteY27" fmla="*/ 186431 h 266329"/>
              <a:gd name="connsiteX28" fmla="*/ 2228295 w 4058025"/>
              <a:gd name="connsiteY28" fmla="*/ 204186 h 266329"/>
              <a:gd name="connsiteX29" fmla="*/ 2299317 w 4058025"/>
              <a:gd name="connsiteY29" fmla="*/ 221942 h 266329"/>
              <a:gd name="connsiteX30" fmla="*/ 2343705 w 4058025"/>
              <a:gd name="connsiteY30" fmla="*/ 239697 h 266329"/>
              <a:gd name="connsiteX31" fmla="*/ 2370338 w 4058025"/>
              <a:gd name="connsiteY31" fmla="*/ 248575 h 266329"/>
              <a:gd name="connsiteX32" fmla="*/ 2459115 w 4058025"/>
              <a:gd name="connsiteY32" fmla="*/ 266330 h 266329"/>
              <a:gd name="connsiteX33" fmla="*/ 2867488 w 4058025"/>
              <a:gd name="connsiteY33" fmla="*/ 257452 h 266329"/>
              <a:gd name="connsiteX34" fmla="*/ 2956264 w 4058025"/>
              <a:gd name="connsiteY34" fmla="*/ 248575 h 266329"/>
              <a:gd name="connsiteX35" fmla="*/ 3764132 w 4058025"/>
              <a:gd name="connsiteY35" fmla="*/ 239697 h 266329"/>
              <a:gd name="connsiteX36" fmla="*/ 3835154 w 4058025"/>
              <a:gd name="connsiteY36" fmla="*/ 230819 h 266329"/>
              <a:gd name="connsiteX37" fmla="*/ 3870664 w 4058025"/>
              <a:gd name="connsiteY37" fmla="*/ 213064 h 266329"/>
              <a:gd name="connsiteX38" fmla="*/ 4012707 w 4058025"/>
              <a:gd name="connsiteY38" fmla="*/ 186431 h 266329"/>
              <a:gd name="connsiteX39" fmla="*/ 4039340 w 4058025"/>
              <a:gd name="connsiteY39" fmla="*/ 177553 h 266329"/>
              <a:gd name="connsiteX0" fmla="*/ 29294 w 4034053"/>
              <a:gd name="connsiteY0" fmla="*/ 230819 h 266329"/>
              <a:gd name="connsiteX1" fmla="*/ 91438 w 4034053"/>
              <a:gd name="connsiteY1" fmla="*/ 204186 h 266329"/>
              <a:gd name="connsiteX2" fmla="*/ 162459 w 4034053"/>
              <a:gd name="connsiteY2" fmla="*/ 177553 h 266329"/>
              <a:gd name="connsiteX3" fmla="*/ 180215 w 4034053"/>
              <a:gd name="connsiteY3" fmla="*/ 159798 h 266329"/>
              <a:gd name="connsiteX4" fmla="*/ 251236 w 4034053"/>
              <a:gd name="connsiteY4" fmla="*/ 133165 h 266329"/>
              <a:gd name="connsiteX5" fmla="*/ 304502 w 4034053"/>
              <a:gd name="connsiteY5" fmla="*/ 115410 h 266329"/>
              <a:gd name="connsiteX6" fmla="*/ 348890 w 4034053"/>
              <a:gd name="connsiteY6" fmla="*/ 106532 h 266329"/>
              <a:gd name="connsiteX7" fmla="*/ 526444 w 4034053"/>
              <a:gd name="connsiteY7" fmla="*/ 88777 h 266329"/>
              <a:gd name="connsiteX8" fmla="*/ 561954 w 4034053"/>
              <a:gd name="connsiteY8" fmla="*/ 79899 h 266329"/>
              <a:gd name="connsiteX9" fmla="*/ 597465 w 4034053"/>
              <a:gd name="connsiteY9" fmla="*/ 62144 h 266329"/>
              <a:gd name="connsiteX10" fmla="*/ 686242 w 4034053"/>
              <a:gd name="connsiteY10" fmla="*/ 53266 h 266329"/>
              <a:gd name="connsiteX11" fmla="*/ 730630 w 4034053"/>
              <a:gd name="connsiteY11" fmla="*/ 44388 h 266329"/>
              <a:gd name="connsiteX12" fmla="*/ 908184 w 4034053"/>
              <a:gd name="connsiteY12" fmla="*/ 8878 h 266329"/>
              <a:gd name="connsiteX13" fmla="*/ 1041349 w 4034053"/>
              <a:gd name="connsiteY13" fmla="*/ 0 h 266329"/>
              <a:gd name="connsiteX14" fmla="*/ 1325434 w 4034053"/>
              <a:gd name="connsiteY14" fmla="*/ 8878 h 266329"/>
              <a:gd name="connsiteX15" fmla="*/ 1396455 w 4034053"/>
              <a:gd name="connsiteY15" fmla="*/ 26633 h 266329"/>
              <a:gd name="connsiteX16" fmla="*/ 1431966 w 4034053"/>
              <a:gd name="connsiteY16" fmla="*/ 44388 h 266329"/>
              <a:gd name="connsiteX17" fmla="*/ 1502987 w 4034053"/>
              <a:gd name="connsiteY17" fmla="*/ 62144 h 266329"/>
              <a:gd name="connsiteX18" fmla="*/ 1529620 w 4034053"/>
              <a:gd name="connsiteY18" fmla="*/ 79899 h 266329"/>
              <a:gd name="connsiteX19" fmla="*/ 1618397 w 4034053"/>
              <a:gd name="connsiteY19" fmla="*/ 97654 h 266329"/>
              <a:gd name="connsiteX20" fmla="*/ 1645030 w 4034053"/>
              <a:gd name="connsiteY20" fmla="*/ 106532 h 266329"/>
              <a:gd name="connsiteX21" fmla="*/ 1884727 w 4034053"/>
              <a:gd name="connsiteY21" fmla="*/ 115410 h 266329"/>
              <a:gd name="connsiteX22" fmla="*/ 1937993 w 4034053"/>
              <a:gd name="connsiteY22" fmla="*/ 124287 h 266329"/>
              <a:gd name="connsiteX23" fmla="*/ 1964626 w 4034053"/>
              <a:gd name="connsiteY23" fmla="*/ 133165 h 266329"/>
              <a:gd name="connsiteX24" fmla="*/ 2062281 w 4034053"/>
              <a:gd name="connsiteY24" fmla="*/ 142043 h 266329"/>
              <a:gd name="connsiteX25" fmla="*/ 2115547 w 4034053"/>
              <a:gd name="connsiteY25" fmla="*/ 159798 h 266329"/>
              <a:gd name="connsiteX26" fmla="*/ 2177690 w 4034053"/>
              <a:gd name="connsiteY26" fmla="*/ 186431 h 266329"/>
              <a:gd name="connsiteX27" fmla="*/ 2204323 w 4034053"/>
              <a:gd name="connsiteY27" fmla="*/ 204186 h 266329"/>
              <a:gd name="connsiteX28" fmla="*/ 2275345 w 4034053"/>
              <a:gd name="connsiteY28" fmla="*/ 221942 h 266329"/>
              <a:gd name="connsiteX29" fmla="*/ 2319733 w 4034053"/>
              <a:gd name="connsiteY29" fmla="*/ 239697 h 266329"/>
              <a:gd name="connsiteX30" fmla="*/ 2346366 w 4034053"/>
              <a:gd name="connsiteY30" fmla="*/ 248575 h 266329"/>
              <a:gd name="connsiteX31" fmla="*/ 2435143 w 4034053"/>
              <a:gd name="connsiteY31" fmla="*/ 266330 h 266329"/>
              <a:gd name="connsiteX32" fmla="*/ 2843516 w 4034053"/>
              <a:gd name="connsiteY32" fmla="*/ 257452 h 266329"/>
              <a:gd name="connsiteX33" fmla="*/ 2932292 w 4034053"/>
              <a:gd name="connsiteY33" fmla="*/ 248575 h 266329"/>
              <a:gd name="connsiteX34" fmla="*/ 3740160 w 4034053"/>
              <a:gd name="connsiteY34" fmla="*/ 239697 h 266329"/>
              <a:gd name="connsiteX35" fmla="*/ 3811182 w 4034053"/>
              <a:gd name="connsiteY35" fmla="*/ 230819 h 266329"/>
              <a:gd name="connsiteX36" fmla="*/ 3846692 w 4034053"/>
              <a:gd name="connsiteY36" fmla="*/ 213064 h 266329"/>
              <a:gd name="connsiteX37" fmla="*/ 3988735 w 4034053"/>
              <a:gd name="connsiteY37" fmla="*/ 186431 h 266329"/>
              <a:gd name="connsiteX38" fmla="*/ 4015368 w 4034053"/>
              <a:gd name="connsiteY38" fmla="*/ 177553 h 266329"/>
              <a:gd name="connsiteX0" fmla="*/ 1 w 3942616"/>
              <a:gd name="connsiteY0" fmla="*/ 204186 h 266329"/>
              <a:gd name="connsiteX1" fmla="*/ 71022 w 3942616"/>
              <a:gd name="connsiteY1" fmla="*/ 177553 h 266329"/>
              <a:gd name="connsiteX2" fmla="*/ 88778 w 3942616"/>
              <a:gd name="connsiteY2" fmla="*/ 159798 h 266329"/>
              <a:gd name="connsiteX3" fmla="*/ 159799 w 3942616"/>
              <a:gd name="connsiteY3" fmla="*/ 133165 h 266329"/>
              <a:gd name="connsiteX4" fmla="*/ 213065 w 3942616"/>
              <a:gd name="connsiteY4" fmla="*/ 115410 h 266329"/>
              <a:gd name="connsiteX5" fmla="*/ 257453 w 3942616"/>
              <a:gd name="connsiteY5" fmla="*/ 106532 h 266329"/>
              <a:gd name="connsiteX6" fmla="*/ 435007 w 3942616"/>
              <a:gd name="connsiteY6" fmla="*/ 88777 h 266329"/>
              <a:gd name="connsiteX7" fmla="*/ 470517 w 3942616"/>
              <a:gd name="connsiteY7" fmla="*/ 79899 h 266329"/>
              <a:gd name="connsiteX8" fmla="*/ 506028 w 3942616"/>
              <a:gd name="connsiteY8" fmla="*/ 62144 h 266329"/>
              <a:gd name="connsiteX9" fmla="*/ 594805 w 3942616"/>
              <a:gd name="connsiteY9" fmla="*/ 53266 h 266329"/>
              <a:gd name="connsiteX10" fmla="*/ 639193 w 3942616"/>
              <a:gd name="connsiteY10" fmla="*/ 44388 h 266329"/>
              <a:gd name="connsiteX11" fmla="*/ 816747 w 3942616"/>
              <a:gd name="connsiteY11" fmla="*/ 8878 h 266329"/>
              <a:gd name="connsiteX12" fmla="*/ 949912 w 3942616"/>
              <a:gd name="connsiteY12" fmla="*/ 0 h 266329"/>
              <a:gd name="connsiteX13" fmla="*/ 1233997 w 3942616"/>
              <a:gd name="connsiteY13" fmla="*/ 8878 h 266329"/>
              <a:gd name="connsiteX14" fmla="*/ 1305018 w 3942616"/>
              <a:gd name="connsiteY14" fmla="*/ 26633 h 266329"/>
              <a:gd name="connsiteX15" fmla="*/ 1340529 w 3942616"/>
              <a:gd name="connsiteY15" fmla="*/ 44388 h 266329"/>
              <a:gd name="connsiteX16" fmla="*/ 1411550 w 3942616"/>
              <a:gd name="connsiteY16" fmla="*/ 62144 h 266329"/>
              <a:gd name="connsiteX17" fmla="*/ 1438183 w 3942616"/>
              <a:gd name="connsiteY17" fmla="*/ 79899 h 266329"/>
              <a:gd name="connsiteX18" fmla="*/ 1526960 w 3942616"/>
              <a:gd name="connsiteY18" fmla="*/ 97654 h 266329"/>
              <a:gd name="connsiteX19" fmla="*/ 1553593 w 3942616"/>
              <a:gd name="connsiteY19" fmla="*/ 106532 h 266329"/>
              <a:gd name="connsiteX20" fmla="*/ 1793290 w 3942616"/>
              <a:gd name="connsiteY20" fmla="*/ 115410 h 266329"/>
              <a:gd name="connsiteX21" fmla="*/ 1846556 w 3942616"/>
              <a:gd name="connsiteY21" fmla="*/ 124287 h 266329"/>
              <a:gd name="connsiteX22" fmla="*/ 1873189 w 3942616"/>
              <a:gd name="connsiteY22" fmla="*/ 133165 h 266329"/>
              <a:gd name="connsiteX23" fmla="*/ 1970844 w 3942616"/>
              <a:gd name="connsiteY23" fmla="*/ 142043 h 266329"/>
              <a:gd name="connsiteX24" fmla="*/ 2024110 w 3942616"/>
              <a:gd name="connsiteY24" fmla="*/ 159798 h 266329"/>
              <a:gd name="connsiteX25" fmla="*/ 2086253 w 3942616"/>
              <a:gd name="connsiteY25" fmla="*/ 186431 h 266329"/>
              <a:gd name="connsiteX26" fmla="*/ 2112886 w 3942616"/>
              <a:gd name="connsiteY26" fmla="*/ 204186 h 266329"/>
              <a:gd name="connsiteX27" fmla="*/ 2183908 w 3942616"/>
              <a:gd name="connsiteY27" fmla="*/ 221942 h 266329"/>
              <a:gd name="connsiteX28" fmla="*/ 2228296 w 3942616"/>
              <a:gd name="connsiteY28" fmla="*/ 239697 h 266329"/>
              <a:gd name="connsiteX29" fmla="*/ 2254929 w 3942616"/>
              <a:gd name="connsiteY29" fmla="*/ 248575 h 266329"/>
              <a:gd name="connsiteX30" fmla="*/ 2343706 w 3942616"/>
              <a:gd name="connsiteY30" fmla="*/ 266330 h 266329"/>
              <a:gd name="connsiteX31" fmla="*/ 2752079 w 3942616"/>
              <a:gd name="connsiteY31" fmla="*/ 257452 h 266329"/>
              <a:gd name="connsiteX32" fmla="*/ 2840855 w 3942616"/>
              <a:gd name="connsiteY32" fmla="*/ 248575 h 266329"/>
              <a:gd name="connsiteX33" fmla="*/ 3648723 w 3942616"/>
              <a:gd name="connsiteY33" fmla="*/ 239697 h 266329"/>
              <a:gd name="connsiteX34" fmla="*/ 3719745 w 3942616"/>
              <a:gd name="connsiteY34" fmla="*/ 230819 h 266329"/>
              <a:gd name="connsiteX35" fmla="*/ 3755255 w 3942616"/>
              <a:gd name="connsiteY35" fmla="*/ 213064 h 266329"/>
              <a:gd name="connsiteX36" fmla="*/ 3897298 w 3942616"/>
              <a:gd name="connsiteY36" fmla="*/ 186431 h 266329"/>
              <a:gd name="connsiteX37" fmla="*/ 3923931 w 3942616"/>
              <a:gd name="connsiteY37" fmla="*/ 177553 h 266329"/>
              <a:gd name="connsiteX0" fmla="*/ -1 w 3871593"/>
              <a:gd name="connsiteY0" fmla="*/ 177553 h 266329"/>
              <a:gd name="connsiteX1" fmla="*/ 17755 w 3871593"/>
              <a:gd name="connsiteY1" fmla="*/ 159798 h 266329"/>
              <a:gd name="connsiteX2" fmla="*/ 88776 w 3871593"/>
              <a:gd name="connsiteY2" fmla="*/ 133165 h 266329"/>
              <a:gd name="connsiteX3" fmla="*/ 142042 w 3871593"/>
              <a:gd name="connsiteY3" fmla="*/ 115410 h 266329"/>
              <a:gd name="connsiteX4" fmla="*/ 186430 w 3871593"/>
              <a:gd name="connsiteY4" fmla="*/ 106532 h 266329"/>
              <a:gd name="connsiteX5" fmla="*/ 363984 w 3871593"/>
              <a:gd name="connsiteY5" fmla="*/ 88777 h 266329"/>
              <a:gd name="connsiteX6" fmla="*/ 399494 w 3871593"/>
              <a:gd name="connsiteY6" fmla="*/ 79899 h 266329"/>
              <a:gd name="connsiteX7" fmla="*/ 435005 w 3871593"/>
              <a:gd name="connsiteY7" fmla="*/ 62144 h 266329"/>
              <a:gd name="connsiteX8" fmla="*/ 523782 w 3871593"/>
              <a:gd name="connsiteY8" fmla="*/ 53266 h 266329"/>
              <a:gd name="connsiteX9" fmla="*/ 568170 w 3871593"/>
              <a:gd name="connsiteY9" fmla="*/ 44388 h 266329"/>
              <a:gd name="connsiteX10" fmla="*/ 745724 w 3871593"/>
              <a:gd name="connsiteY10" fmla="*/ 8878 h 266329"/>
              <a:gd name="connsiteX11" fmla="*/ 878889 w 3871593"/>
              <a:gd name="connsiteY11" fmla="*/ 0 h 266329"/>
              <a:gd name="connsiteX12" fmla="*/ 1162974 w 3871593"/>
              <a:gd name="connsiteY12" fmla="*/ 8878 h 266329"/>
              <a:gd name="connsiteX13" fmla="*/ 1233995 w 3871593"/>
              <a:gd name="connsiteY13" fmla="*/ 26633 h 266329"/>
              <a:gd name="connsiteX14" fmla="*/ 1269506 w 3871593"/>
              <a:gd name="connsiteY14" fmla="*/ 44388 h 266329"/>
              <a:gd name="connsiteX15" fmla="*/ 1340527 w 3871593"/>
              <a:gd name="connsiteY15" fmla="*/ 62144 h 266329"/>
              <a:gd name="connsiteX16" fmla="*/ 1367160 w 3871593"/>
              <a:gd name="connsiteY16" fmla="*/ 79899 h 266329"/>
              <a:gd name="connsiteX17" fmla="*/ 1455937 w 3871593"/>
              <a:gd name="connsiteY17" fmla="*/ 97654 h 266329"/>
              <a:gd name="connsiteX18" fmla="*/ 1482570 w 3871593"/>
              <a:gd name="connsiteY18" fmla="*/ 106532 h 266329"/>
              <a:gd name="connsiteX19" fmla="*/ 1722267 w 3871593"/>
              <a:gd name="connsiteY19" fmla="*/ 115410 h 266329"/>
              <a:gd name="connsiteX20" fmla="*/ 1775533 w 3871593"/>
              <a:gd name="connsiteY20" fmla="*/ 124287 h 266329"/>
              <a:gd name="connsiteX21" fmla="*/ 1802166 w 3871593"/>
              <a:gd name="connsiteY21" fmla="*/ 133165 h 266329"/>
              <a:gd name="connsiteX22" fmla="*/ 1899821 w 3871593"/>
              <a:gd name="connsiteY22" fmla="*/ 142043 h 266329"/>
              <a:gd name="connsiteX23" fmla="*/ 1953087 w 3871593"/>
              <a:gd name="connsiteY23" fmla="*/ 159798 h 266329"/>
              <a:gd name="connsiteX24" fmla="*/ 2015230 w 3871593"/>
              <a:gd name="connsiteY24" fmla="*/ 186431 h 266329"/>
              <a:gd name="connsiteX25" fmla="*/ 2041863 w 3871593"/>
              <a:gd name="connsiteY25" fmla="*/ 204186 h 266329"/>
              <a:gd name="connsiteX26" fmla="*/ 2112885 w 3871593"/>
              <a:gd name="connsiteY26" fmla="*/ 221942 h 266329"/>
              <a:gd name="connsiteX27" fmla="*/ 2157273 w 3871593"/>
              <a:gd name="connsiteY27" fmla="*/ 239697 h 266329"/>
              <a:gd name="connsiteX28" fmla="*/ 2183906 w 3871593"/>
              <a:gd name="connsiteY28" fmla="*/ 248575 h 266329"/>
              <a:gd name="connsiteX29" fmla="*/ 2272683 w 3871593"/>
              <a:gd name="connsiteY29" fmla="*/ 266330 h 266329"/>
              <a:gd name="connsiteX30" fmla="*/ 2681056 w 3871593"/>
              <a:gd name="connsiteY30" fmla="*/ 257452 h 266329"/>
              <a:gd name="connsiteX31" fmla="*/ 2769832 w 3871593"/>
              <a:gd name="connsiteY31" fmla="*/ 248575 h 266329"/>
              <a:gd name="connsiteX32" fmla="*/ 3577700 w 3871593"/>
              <a:gd name="connsiteY32" fmla="*/ 239697 h 266329"/>
              <a:gd name="connsiteX33" fmla="*/ 3648722 w 3871593"/>
              <a:gd name="connsiteY33" fmla="*/ 230819 h 266329"/>
              <a:gd name="connsiteX34" fmla="*/ 3684232 w 3871593"/>
              <a:gd name="connsiteY34" fmla="*/ 213064 h 266329"/>
              <a:gd name="connsiteX35" fmla="*/ 3826275 w 3871593"/>
              <a:gd name="connsiteY35" fmla="*/ 186431 h 266329"/>
              <a:gd name="connsiteX36" fmla="*/ 3852908 w 3871593"/>
              <a:gd name="connsiteY36" fmla="*/ 177553 h 266329"/>
              <a:gd name="connsiteX0" fmla="*/ -1 w 3871593"/>
              <a:gd name="connsiteY0" fmla="*/ 177553 h 266329"/>
              <a:gd name="connsiteX1" fmla="*/ 88776 w 3871593"/>
              <a:gd name="connsiteY1" fmla="*/ 133165 h 266329"/>
              <a:gd name="connsiteX2" fmla="*/ 142042 w 3871593"/>
              <a:gd name="connsiteY2" fmla="*/ 115410 h 266329"/>
              <a:gd name="connsiteX3" fmla="*/ 186430 w 3871593"/>
              <a:gd name="connsiteY3" fmla="*/ 106532 h 266329"/>
              <a:gd name="connsiteX4" fmla="*/ 363984 w 3871593"/>
              <a:gd name="connsiteY4" fmla="*/ 88777 h 266329"/>
              <a:gd name="connsiteX5" fmla="*/ 399494 w 3871593"/>
              <a:gd name="connsiteY5" fmla="*/ 79899 h 266329"/>
              <a:gd name="connsiteX6" fmla="*/ 435005 w 3871593"/>
              <a:gd name="connsiteY6" fmla="*/ 62144 h 266329"/>
              <a:gd name="connsiteX7" fmla="*/ 523782 w 3871593"/>
              <a:gd name="connsiteY7" fmla="*/ 53266 h 266329"/>
              <a:gd name="connsiteX8" fmla="*/ 568170 w 3871593"/>
              <a:gd name="connsiteY8" fmla="*/ 44388 h 266329"/>
              <a:gd name="connsiteX9" fmla="*/ 745724 w 3871593"/>
              <a:gd name="connsiteY9" fmla="*/ 8878 h 266329"/>
              <a:gd name="connsiteX10" fmla="*/ 878889 w 3871593"/>
              <a:gd name="connsiteY10" fmla="*/ 0 h 266329"/>
              <a:gd name="connsiteX11" fmla="*/ 1162974 w 3871593"/>
              <a:gd name="connsiteY11" fmla="*/ 8878 h 266329"/>
              <a:gd name="connsiteX12" fmla="*/ 1233995 w 3871593"/>
              <a:gd name="connsiteY12" fmla="*/ 26633 h 266329"/>
              <a:gd name="connsiteX13" fmla="*/ 1269506 w 3871593"/>
              <a:gd name="connsiteY13" fmla="*/ 44388 h 266329"/>
              <a:gd name="connsiteX14" fmla="*/ 1340527 w 3871593"/>
              <a:gd name="connsiteY14" fmla="*/ 62144 h 266329"/>
              <a:gd name="connsiteX15" fmla="*/ 1367160 w 3871593"/>
              <a:gd name="connsiteY15" fmla="*/ 79899 h 266329"/>
              <a:gd name="connsiteX16" fmla="*/ 1455937 w 3871593"/>
              <a:gd name="connsiteY16" fmla="*/ 97654 h 266329"/>
              <a:gd name="connsiteX17" fmla="*/ 1482570 w 3871593"/>
              <a:gd name="connsiteY17" fmla="*/ 106532 h 266329"/>
              <a:gd name="connsiteX18" fmla="*/ 1722267 w 3871593"/>
              <a:gd name="connsiteY18" fmla="*/ 115410 h 266329"/>
              <a:gd name="connsiteX19" fmla="*/ 1775533 w 3871593"/>
              <a:gd name="connsiteY19" fmla="*/ 124287 h 266329"/>
              <a:gd name="connsiteX20" fmla="*/ 1802166 w 3871593"/>
              <a:gd name="connsiteY20" fmla="*/ 133165 h 266329"/>
              <a:gd name="connsiteX21" fmla="*/ 1899821 w 3871593"/>
              <a:gd name="connsiteY21" fmla="*/ 142043 h 266329"/>
              <a:gd name="connsiteX22" fmla="*/ 1953087 w 3871593"/>
              <a:gd name="connsiteY22" fmla="*/ 159798 h 266329"/>
              <a:gd name="connsiteX23" fmla="*/ 2015230 w 3871593"/>
              <a:gd name="connsiteY23" fmla="*/ 186431 h 266329"/>
              <a:gd name="connsiteX24" fmla="*/ 2041863 w 3871593"/>
              <a:gd name="connsiteY24" fmla="*/ 204186 h 266329"/>
              <a:gd name="connsiteX25" fmla="*/ 2112885 w 3871593"/>
              <a:gd name="connsiteY25" fmla="*/ 221942 h 266329"/>
              <a:gd name="connsiteX26" fmla="*/ 2157273 w 3871593"/>
              <a:gd name="connsiteY26" fmla="*/ 239697 h 266329"/>
              <a:gd name="connsiteX27" fmla="*/ 2183906 w 3871593"/>
              <a:gd name="connsiteY27" fmla="*/ 248575 h 266329"/>
              <a:gd name="connsiteX28" fmla="*/ 2272683 w 3871593"/>
              <a:gd name="connsiteY28" fmla="*/ 266330 h 266329"/>
              <a:gd name="connsiteX29" fmla="*/ 2681056 w 3871593"/>
              <a:gd name="connsiteY29" fmla="*/ 257452 h 266329"/>
              <a:gd name="connsiteX30" fmla="*/ 2769832 w 3871593"/>
              <a:gd name="connsiteY30" fmla="*/ 248575 h 266329"/>
              <a:gd name="connsiteX31" fmla="*/ 3577700 w 3871593"/>
              <a:gd name="connsiteY31" fmla="*/ 239697 h 266329"/>
              <a:gd name="connsiteX32" fmla="*/ 3648722 w 3871593"/>
              <a:gd name="connsiteY32" fmla="*/ 230819 h 266329"/>
              <a:gd name="connsiteX33" fmla="*/ 3684232 w 3871593"/>
              <a:gd name="connsiteY33" fmla="*/ 213064 h 266329"/>
              <a:gd name="connsiteX34" fmla="*/ 3826275 w 3871593"/>
              <a:gd name="connsiteY34" fmla="*/ 186431 h 266329"/>
              <a:gd name="connsiteX35" fmla="*/ 3852908 w 3871593"/>
              <a:gd name="connsiteY35" fmla="*/ 177553 h 266329"/>
              <a:gd name="connsiteX0" fmla="*/ 1 w 3782818"/>
              <a:gd name="connsiteY0" fmla="*/ 133165 h 266329"/>
              <a:gd name="connsiteX1" fmla="*/ 53267 w 3782818"/>
              <a:gd name="connsiteY1" fmla="*/ 115410 h 266329"/>
              <a:gd name="connsiteX2" fmla="*/ 97655 w 3782818"/>
              <a:gd name="connsiteY2" fmla="*/ 106532 h 266329"/>
              <a:gd name="connsiteX3" fmla="*/ 275209 w 3782818"/>
              <a:gd name="connsiteY3" fmla="*/ 88777 h 266329"/>
              <a:gd name="connsiteX4" fmla="*/ 310719 w 3782818"/>
              <a:gd name="connsiteY4" fmla="*/ 79899 h 266329"/>
              <a:gd name="connsiteX5" fmla="*/ 346230 w 3782818"/>
              <a:gd name="connsiteY5" fmla="*/ 62144 h 266329"/>
              <a:gd name="connsiteX6" fmla="*/ 435007 w 3782818"/>
              <a:gd name="connsiteY6" fmla="*/ 53266 h 266329"/>
              <a:gd name="connsiteX7" fmla="*/ 479395 w 3782818"/>
              <a:gd name="connsiteY7" fmla="*/ 44388 h 266329"/>
              <a:gd name="connsiteX8" fmla="*/ 656949 w 3782818"/>
              <a:gd name="connsiteY8" fmla="*/ 8878 h 266329"/>
              <a:gd name="connsiteX9" fmla="*/ 790114 w 3782818"/>
              <a:gd name="connsiteY9" fmla="*/ 0 h 266329"/>
              <a:gd name="connsiteX10" fmla="*/ 1074199 w 3782818"/>
              <a:gd name="connsiteY10" fmla="*/ 8878 h 266329"/>
              <a:gd name="connsiteX11" fmla="*/ 1145220 w 3782818"/>
              <a:gd name="connsiteY11" fmla="*/ 26633 h 266329"/>
              <a:gd name="connsiteX12" fmla="*/ 1180731 w 3782818"/>
              <a:gd name="connsiteY12" fmla="*/ 44388 h 266329"/>
              <a:gd name="connsiteX13" fmla="*/ 1251752 w 3782818"/>
              <a:gd name="connsiteY13" fmla="*/ 62144 h 266329"/>
              <a:gd name="connsiteX14" fmla="*/ 1278385 w 3782818"/>
              <a:gd name="connsiteY14" fmla="*/ 79899 h 266329"/>
              <a:gd name="connsiteX15" fmla="*/ 1367162 w 3782818"/>
              <a:gd name="connsiteY15" fmla="*/ 97654 h 266329"/>
              <a:gd name="connsiteX16" fmla="*/ 1393795 w 3782818"/>
              <a:gd name="connsiteY16" fmla="*/ 106532 h 266329"/>
              <a:gd name="connsiteX17" fmla="*/ 1633492 w 3782818"/>
              <a:gd name="connsiteY17" fmla="*/ 115410 h 266329"/>
              <a:gd name="connsiteX18" fmla="*/ 1686758 w 3782818"/>
              <a:gd name="connsiteY18" fmla="*/ 124287 h 266329"/>
              <a:gd name="connsiteX19" fmla="*/ 1713391 w 3782818"/>
              <a:gd name="connsiteY19" fmla="*/ 133165 h 266329"/>
              <a:gd name="connsiteX20" fmla="*/ 1811046 w 3782818"/>
              <a:gd name="connsiteY20" fmla="*/ 142043 h 266329"/>
              <a:gd name="connsiteX21" fmla="*/ 1864312 w 3782818"/>
              <a:gd name="connsiteY21" fmla="*/ 159798 h 266329"/>
              <a:gd name="connsiteX22" fmla="*/ 1926455 w 3782818"/>
              <a:gd name="connsiteY22" fmla="*/ 186431 h 266329"/>
              <a:gd name="connsiteX23" fmla="*/ 1953088 w 3782818"/>
              <a:gd name="connsiteY23" fmla="*/ 204186 h 266329"/>
              <a:gd name="connsiteX24" fmla="*/ 2024110 w 3782818"/>
              <a:gd name="connsiteY24" fmla="*/ 221942 h 266329"/>
              <a:gd name="connsiteX25" fmla="*/ 2068498 w 3782818"/>
              <a:gd name="connsiteY25" fmla="*/ 239697 h 266329"/>
              <a:gd name="connsiteX26" fmla="*/ 2095131 w 3782818"/>
              <a:gd name="connsiteY26" fmla="*/ 248575 h 266329"/>
              <a:gd name="connsiteX27" fmla="*/ 2183908 w 3782818"/>
              <a:gd name="connsiteY27" fmla="*/ 266330 h 266329"/>
              <a:gd name="connsiteX28" fmla="*/ 2592281 w 3782818"/>
              <a:gd name="connsiteY28" fmla="*/ 257452 h 266329"/>
              <a:gd name="connsiteX29" fmla="*/ 2681057 w 3782818"/>
              <a:gd name="connsiteY29" fmla="*/ 248575 h 266329"/>
              <a:gd name="connsiteX30" fmla="*/ 3488925 w 3782818"/>
              <a:gd name="connsiteY30" fmla="*/ 239697 h 266329"/>
              <a:gd name="connsiteX31" fmla="*/ 3559947 w 3782818"/>
              <a:gd name="connsiteY31" fmla="*/ 230819 h 266329"/>
              <a:gd name="connsiteX32" fmla="*/ 3595457 w 3782818"/>
              <a:gd name="connsiteY32" fmla="*/ 213064 h 266329"/>
              <a:gd name="connsiteX33" fmla="*/ 3737500 w 3782818"/>
              <a:gd name="connsiteY33" fmla="*/ 186431 h 266329"/>
              <a:gd name="connsiteX34" fmla="*/ 3764133 w 3782818"/>
              <a:gd name="connsiteY34" fmla="*/ 177553 h 266329"/>
              <a:gd name="connsiteX0" fmla="*/ 0 w 3729551"/>
              <a:gd name="connsiteY0" fmla="*/ 115410 h 266329"/>
              <a:gd name="connsiteX1" fmla="*/ 44388 w 3729551"/>
              <a:gd name="connsiteY1" fmla="*/ 106532 h 266329"/>
              <a:gd name="connsiteX2" fmla="*/ 221942 w 3729551"/>
              <a:gd name="connsiteY2" fmla="*/ 88777 h 266329"/>
              <a:gd name="connsiteX3" fmla="*/ 257452 w 3729551"/>
              <a:gd name="connsiteY3" fmla="*/ 79899 h 266329"/>
              <a:gd name="connsiteX4" fmla="*/ 292963 w 3729551"/>
              <a:gd name="connsiteY4" fmla="*/ 62144 h 266329"/>
              <a:gd name="connsiteX5" fmla="*/ 381740 w 3729551"/>
              <a:gd name="connsiteY5" fmla="*/ 53266 h 266329"/>
              <a:gd name="connsiteX6" fmla="*/ 426128 w 3729551"/>
              <a:gd name="connsiteY6" fmla="*/ 44388 h 266329"/>
              <a:gd name="connsiteX7" fmla="*/ 603682 w 3729551"/>
              <a:gd name="connsiteY7" fmla="*/ 8878 h 266329"/>
              <a:gd name="connsiteX8" fmla="*/ 736847 w 3729551"/>
              <a:gd name="connsiteY8" fmla="*/ 0 h 266329"/>
              <a:gd name="connsiteX9" fmla="*/ 1020932 w 3729551"/>
              <a:gd name="connsiteY9" fmla="*/ 8878 h 266329"/>
              <a:gd name="connsiteX10" fmla="*/ 1091953 w 3729551"/>
              <a:gd name="connsiteY10" fmla="*/ 26633 h 266329"/>
              <a:gd name="connsiteX11" fmla="*/ 1127464 w 3729551"/>
              <a:gd name="connsiteY11" fmla="*/ 44388 h 266329"/>
              <a:gd name="connsiteX12" fmla="*/ 1198485 w 3729551"/>
              <a:gd name="connsiteY12" fmla="*/ 62144 h 266329"/>
              <a:gd name="connsiteX13" fmla="*/ 1225118 w 3729551"/>
              <a:gd name="connsiteY13" fmla="*/ 79899 h 266329"/>
              <a:gd name="connsiteX14" fmla="*/ 1313895 w 3729551"/>
              <a:gd name="connsiteY14" fmla="*/ 97654 h 266329"/>
              <a:gd name="connsiteX15" fmla="*/ 1340528 w 3729551"/>
              <a:gd name="connsiteY15" fmla="*/ 106532 h 266329"/>
              <a:gd name="connsiteX16" fmla="*/ 1580225 w 3729551"/>
              <a:gd name="connsiteY16" fmla="*/ 115410 h 266329"/>
              <a:gd name="connsiteX17" fmla="*/ 1633491 w 3729551"/>
              <a:gd name="connsiteY17" fmla="*/ 124287 h 266329"/>
              <a:gd name="connsiteX18" fmla="*/ 1660124 w 3729551"/>
              <a:gd name="connsiteY18" fmla="*/ 133165 h 266329"/>
              <a:gd name="connsiteX19" fmla="*/ 1757779 w 3729551"/>
              <a:gd name="connsiteY19" fmla="*/ 142043 h 266329"/>
              <a:gd name="connsiteX20" fmla="*/ 1811045 w 3729551"/>
              <a:gd name="connsiteY20" fmla="*/ 159798 h 266329"/>
              <a:gd name="connsiteX21" fmla="*/ 1873188 w 3729551"/>
              <a:gd name="connsiteY21" fmla="*/ 186431 h 266329"/>
              <a:gd name="connsiteX22" fmla="*/ 1899821 w 3729551"/>
              <a:gd name="connsiteY22" fmla="*/ 204186 h 266329"/>
              <a:gd name="connsiteX23" fmla="*/ 1970843 w 3729551"/>
              <a:gd name="connsiteY23" fmla="*/ 221942 h 266329"/>
              <a:gd name="connsiteX24" fmla="*/ 2015231 w 3729551"/>
              <a:gd name="connsiteY24" fmla="*/ 239697 h 266329"/>
              <a:gd name="connsiteX25" fmla="*/ 2041864 w 3729551"/>
              <a:gd name="connsiteY25" fmla="*/ 248575 h 266329"/>
              <a:gd name="connsiteX26" fmla="*/ 2130641 w 3729551"/>
              <a:gd name="connsiteY26" fmla="*/ 266330 h 266329"/>
              <a:gd name="connsiteX27" fmla="*/ 2539014 w 3729551"/>
              <a:gd name="connsiteY27" fmla="*/ 257452 h 266329"/>
              <a:gd name="connsiteX28" fmla="*/ 2627790 w 3729551"/>
              <a:gd name="connsiteY28" fmla="*/ 248575 h 266329"/>
              <a:gd name="connsiteX29" fmla="*/ 3435658 w 3729551"/>
              <a:gd name="connsiteY29" fmla="*/ 239697 h 266329"/>
              <a:gd name="connsiteX30" fmla="*/ 3506680 w 3729551"/>
              <a:gd name="connsiteY30" fmla="*/ 230819 h 266329"/>
              <a:gd name="connsiteX31" fmla="*/ 3542190 w 3729551"/>
              <a:gd name="connsiteY31" fmla="*/ 213064 h 266329"/>
              <a:gd name="connsiteX32" fmla="*/ 3684233 w 3729551"/>
              <a:gd name="connsiteY32" fmla="*/ 186431 h 266329"/>
              <a:gd name="connsiteX33" fmla="*/ 3710866 w 3729551"/>
              <a:gd name="connsiteY33" fmla="*/ 177553 h 266329"/>
              <a:gd name="connsiteX0" fmla="*/ -1 w 3685162"/>
              <a:gd name="connsiteY0" fmla="*/ 106532 h 266329"/>
              <a:gd name="connsiteX1" fmla="*/ 177553 w 3685162"/>
              <a:gd name="connsiteY1" fmla="*/ 88777 h 266329"/>
              <a:gd name="connsiteX2" fmla="*/ 213063 w 3685162"/>
              <a:gd name="connsiteY2" fmla="*/ 79899 h 266329"/>
              <a:gd name="connsiteX3" fmla="*/ 248574 w 3685162"/>
              <a:gd name="connsiteY3" fmla="*/ 62144 h 266329"/>
              <a:gd name="connsiteX4" fmla="*/ 337351 w 3685162"/>
              <a:gd name="connsiteY4" fmla="*/ 53266 h 266329"/>
              <a:gd name="connsiteX5" fmla="*/ 381739 w 3685162"/>
              <a:gd name="connsiteY5" fmla="*/ 44388 h 266329"/>
              <a:gd name="connsiteX6" fmla="*/ 559293 w 3685162"/>
              <a:gd name="connsiteY6" fmla="*/ 8878 h 266329"/>
              <a:gd name="connsiteX7" fmla="*/ 692458 w 3685162"/>
              <a:gd name="connsiteY7" fmla="*/ 0 h 266329"/>
              <a:gd name="connsiteX8" fmla="*/ 976543 w 3685162"/>
              <a:gd name="connsiteY8" fmla="*/ 8878 h 266329"/>
              <a:gd name="connsiteX9" fmla="*/ 1047564 w 3685162"/>
              <a:gd name="connsiteY9" fmla="*/ 26633 h 266329"/>
              <a:gd name="connsiteX10" fmla="*/ 1083075 w 3685162"/>
              <a:gd name="connsiteY10" fmla="*/ 44388 h 266329"/>
              <a:gd name="connsiteX11" fmla="*/ 1154096 w 3685162"/>
              <a:gd name="connsiteY11" fmla="*/ 62144 h 266329"/>
              <a:gd name="connsiteX12" fmla="*/ 1180729 w 3685162"/>
              <a:gd name="connsiteY12" fmla="*/ 79899 h 266329"/>
              <a:gd name="connsiteX13" fmla="*/ 1269506 w 3685162"/>
              <a:gd name="connsiteY13" fmla="*/ 97654 h 266329"/>
              <a:gd name="connsiteX14" fmla="*/ 1296139 w 3685162"/>
              <a:gd name="connsiteY14" fmla="*/ 106532 h 266329"/>
              <a:gd name="connsiteX15" fmla="*/ 1535836 w 3685162"/>
              <a:gd name="connsiteY15" fmla="*/ 115410 h 266329"/>
              <a:gd name="connsiteX16" fmla="*/ 1589102 w 3685162"/>
              <a:gd name="connsiteY16" fmla="*/ 124287 h 266329"/>
              <a:gd name="connsiteX17" fmla="*/ 1615735 w 3685162"/>
              <a:gd name="connsiteY17" fmla="*/ 133165 h 266329"/>
              <a:gd name="connsiteX18" fmla="*/ 1713390 w 3685162"/>
              <a:gd name="connsiteY18" fmla="*/ 142043 h 266329"/>
              <a:gd name="connsiteX19" fmla="*/ 1766656 w 3685162"/>
              <a:gd name="connsiteY19" fmla="*/ 159798 h 266329"/>
              <a:gd name="connsiteX20" fmla="*/ 1828799 w 3685162"/>
              <a:gd name="connsiteY20" fmla="*/ 186431 h 266329"/>
              <a:gd name="connsiteX21" fmla="*/ 1855432 w 3685162"/>
              <a:gd name="connsiteY21" fmla="*/ 204186 h 266329"/>
              <a:gd name="connsiteX22" fmla="*/ 1926454 w 3685162"/>
              <a:gd name="connsiteY22" fmla="*/ 221942 h 266329"/>
              <a:gd name="connsiteX23" fmla="*/ 1970842 w 3685162"/>
              <a:gd name="connsiteY23" fmla="*/ 239697 h 266329"/>
              <a:gd name="connsiteX24" fmla="*/ 1997475 w 3685162"/>
              <a:gd name="connsiteY24" fmla="*/ 248575 h 266329"/>
              <a:gd name="connsiteX25" fmla="*/ 2086252 w 3685162"/>
              <a:gd name="connsiteY25" fmla="*/ 266330 h 266329"/>
              <a:gd name="connsiteX26" fmla="*/ 2494625 w 3685162"/>
              <a:gd name="connsiteY26" fmla="*/ 257452 h 266329"/>
              <a:gd name="connsiteX27" fmla="*/ 2583401 w 3685162"/>
              <a:gd name="connsiteY27" fmla="*/ 248575 h 266329"/>
              <a:gd name="connsiteX28" fmla="*/ 3391269 w 3685162"/>
              <a:gd name="connsiteY28" fmla="*/ 239697 h 266329"/>
              <a:gd name="connsiteX29" fmla="*/ 3462291 w 3685162"/>
              <a:gd name="connsiteY29" fmla="*/ 230819 h 266329"/>
              <a:gd name="connsiteX30" fmla="*/ 3497801 w 3685162"/>
              <a:gd name="connsiteY30" fmla="*/ 213064 h 266329"/>
              <a:gd name="connsiteX31" fmla="*/ 3639844 w 3685162"/>
              <a:gd name="connsiteY31" fmla="*/ 186431 h 266329"/>
              <a:gd name="connsiteX32" fmla="*/ 3666477 w 3685162"/>
              <a:gd name="connsiteY32" fmla="*/ 177553 h 266329"/>
              <a:gd name="connsiteX0" fmla="*/ 0 w 3507609"/>
              <a:gd name="connsiteY0" fmla="*/ 88777 h 266329"/>
              <a:gd name="connsiteX1" fmla="*/ 35510 w 3507609"/>
              <a:gd name="connsiteY1" fmla="*/ 79899 h 266329"/>
              <a:gd name="connsiteX2" fmla="*/ 71021 w 3507609"/>
              <a:gd name="connsiteY2" fmla="*/ 62144 h 266329"/>
              <a:gd name="connsiteX3" fmla="*/ 159798 w 3507609"/>
              <a:gd name="connsiteY3" fmla="*/ 53266 h 266329"/>
              <a:gd name="connsiteX4" fmla="*/ 204186 w 3507609"/>
              <a:gd name="connsiteY4" fmla="*/ 44388 h 266329"/>
              <a:gd name="connsiteX5" fmla="*/ 381740 w 3507609"/>
              <a:gd name="connsiteY5" fmla="*/ 8878 h 266329"/>
              <a:gd name="connsiteX6" fmla="*/ 514905 w 3507609"/>
              <a:gd name="connsiteY6" fmla="*/ 0 h 266329"/>
              <a:gd name="connsiteX7" fmla="*/ 798990 w 3507609"/>
              <a:gd name="connsiteY7" fmla="*/ 8878 h 266329"/>
              <a:gd name="connsiteX8" fmla="*/ 870011 w 3507609"/>
              <a:gd name="connsiteY8" fmla="*/ 26633 h 266329"/>
              <a:gd name="connsiteX9" fmla="*/ 905522 w 3507609"/>
              <a:gd name="connsiteY9" fmla="*/ 44388 h 266329"/>
              <a:gd name="connsiteX10" fmla="*/ 976543 w 3507609"/>
              <a:gd name="connsiteY10" fmla="*/ 62144 h 266329"/>
              <a:gd name="connsiteX11" fmla="*/ 1003176 w 3507609"/>
              <a:gd name="connsiteY11" fmla="*/ 79899 h 266329"/>
              <a:gd name="connsiteX12" fmla="*/ 1091953 w 3507609"/>
              <a:gd name="connsiteY12" fmla="*/ 97654 h 266329"/>
              <a:gd name="connsiteX13" fmla="*/ 1118586 w 3507609"/>
              <a:gd name="connsiteY13" fmla="*/ 106532 h 266329"/>
              <a:gd name="connsiteX14" fmla="*/ 1358283 w 3507609"/>
              <a:gd name="connsiteY14" fmla="*/ 115410 h 266329"/>
              <a:gd name="connsiteX15" fmla="*/ 1411549 w 3507609"/>
              <a:gd name="connsiteY15" fmla="*/ 124287 h 266329"/>
              <a:gd name="connsiteX16" fmla="*/ 1438182 w 3507609"/>
              <a:gd name="connsiteY16" fmla="*/ 133165 h 266329"/>
              <a:gd name="connsiteX17" fmla="*/ 1535837 w 3507609"/>
              <a:gd name="connsiteY17" fmla="*/ 142043 h 266329"/>
              <a:gd name="connsiteX18" fmla="*/ 1589103 w 3507609"/>
              <a:gd name="connsiteY18" fmla="*/ 159798 h 266329"/>
              <a:gd name="connsiteX19" fmla="*/ 1651246 w 3507609"/>
              <a:gd name="connsiteY19" fmla="*/ 186431 h 266329"/>
              <a:gd name="connsiteX20" fmla="*/ 1677879 w 3507609"/>
              <a:gd name="connsiteY20" fmla="*/ 204186 h 266329"/>
              <a:gd name="connsiteX21" fmla="*/ 1748901 w 3507609"/>
              <a:gd name="connsiteY21" fmla="*/ 221942 h 266329"/>
              <a:gd name="connsiteX22" fmla="*/ 1793289 w 3507609"/>
              <a:gd name="connsiteY22" fmla="*/ 239697 h 266329"/>
              <a:gd name="connsiteX23" fmla="*/ 1819922 w 3507609"/>
              <a:gd name="connsiteY23" fmla="*/ 248575 h 266329"/>
              <a:gd name="connsiteX24" fmla="*/ 1908699 w 3507609"/>
              <a:gd name="connsiteY24" fmla="*/ 266330 h 266329"/>
              <a:gd name="connsiteX25" fmla="*/ 2317072 w 3507609"/>
              <a:gd name="connsiteY25" fmla="*/ 257452 h 266329"/>
              <a:gd name="connsiteX26" fmla="*/ 2405848 w 3507609"/>
              <a:gd name="connsiteY26" fmla="*/ 248575 h 266329"/>
              <a:gd name="connsiteX27" fmla="*/ 3213716 w 3507609"/>
              <a:gd name="connsiteY27" fmla="*/ 239697 h 266329"/>
              <a:gd name="connsiteX28" fmla="*/ 3284738 w 3507609"/>
              <a:gd name="connsiteY28" fmla="*/ 230819 h 266329"/>
              <a:gd name="connsiteX29" fmla="*/ 3320248 w 3507609"/>
              <a:gd name="connsiteY29" fmla="*/ 213064 h 266329"/>
              <a:gd name="connsiteX30" fmla="*/ 3462291 w 3507609"/>
              <a:gd name="connsiteY30" fmla="*/ 186431 h 266329"/>
              <a:gd name="connsiteX31" fmla="*/ 3488924 w 3507609"/>
              <a:gd name="connsiteY31" fmla="*/ 177553 h 266329"/>
              <a:gd name="connsiteX0" fmla="*/ 0 w 3472099"/>
              <a:gd name="connsiteY0" fmla="*/ 79899 h 266329"/>
              <a:gd name="connsiteX1" fmla="*/ 35511 w 3472099"/>
              <a:gd name="connsiteY1" fmla="*/ 62144 h 266329"/>
              <a:gd name="connsiteX2" fmla="*/ 124288 w 3472099"/>
              <a:gd name="connsiteY2" fmla="*/ 53266 h 266329"/>
              <a:gd name="connsiteX3" fmla="*/ 168676 w 3472099"/>
              <a:gd name="connsiteY3" fmla="*/ 44388 h 266329"/>
              <a:gd name="connsiteX4" fmla="*/ 346230 w 3472099"/>
              <a:gd name="connsiteY4" fmla="*/ 8878 h 266329"/>
              <a:gd name="connsiteX5" fmla="*/ 479395 w 3472099"/>
              <a:gd name="connsiteY5" fmla="*/ 0 h 266329"/>
              <a:gd name="connsiteX6" fmla="*/ 763480 w 3472099"/>
              <a:gd name="connsiteY6" fmla="*/ 8878 h 266329"/>
              <a:gd name="connsiteX7" fmla="*/ 834501 w 3472099"/>
              <a:gd name="connsiteY7" fmla="*/ 26633 h 266329"/>
              <a:gd name="connsiteX8" fmla="*/ 870012 w 3472099"/>
              <a:gd name="connsiteY8" fmla="*/ 44388 h 266329"/>
              <a:gd name="connsiteX9" fmla="*/ 941033 w 3472099"/>
              <a:gd name="connsiteY9" fmla="*/ 62144 h 266329"/>
              <a:gd name="connsiteX10" fmla="*/ 967666 w 3472099"/>
              <a:gd name="connsiteY10" fmla="*/ 79899 h 266329"/>
              <a:gd name="connsiteX11" fmla="*/ 1056443 w 3472099"/>
              <a:gd name="connsiteY11" fmla="*/ 97654 h 266329"/>
              <a:gd name="connsiteX12" fmla="*/ 1083076 w 3472099"/>
              <a:gd name="connsiteY12" fmla="*/ 106532 h 266329"/>
              <a:gd name="connsiteX13" fmla="*/ 1322773 w 3472099"/>
              <a:gd name="connsiteY13" fmla="*/ 115410 h 266329"/>
              <a:gd name="connsiteX14" fmla="*/ 1376039 w 3472099"/>
              <a:gd name="connsiteY14" fmla="*/ 124287 h 266329"/>
              <a:gd name="connsiteX15" fmla="*/ 1402672 w 3472099"/>
              <a:gd name="connsiteY15" fmla="*/ 133165 h 266329"/>
              <a:gd name="connsiteX16" fmla="*/ 1500327 w 3472099"/>
              <a:gd name="connsiteY16" fmla="*/ 142043 h 266329"/>
              <a:gd name="connsiteX17" fmla="*/ 1553593 w 3472099"/>
              <a:gd name="connsiteY17" fmla="*/ 159798 h 266329"/>
              <a:gd name="connsiteX18" fmla="*/ 1615736 w 3472099"/>
              <a:gd name="connsiteY18" fmla="*/ 186431 h 266329"/>
              <a:gd name="connsiteX19" fmla="*/ 1642369 w 3472099"/>
              <a:gd name="connsiteY19" fmla="*/ 204186 h 266329"/>
              <a:gd name="connsiteX20" fmla="*/ 1713391 w 3472099"/>
              <a:gd name="connsiteY20" fmla="*/ 221942 h 266329"/>
              <a:gd name="connsiteX21" fmla="*/ 1757779 w 3472099"/>
              <a:gd name="connsiteY21" fmla="*/ 239697 h 266329"/>
              <a:gd name="connsiteX22" fmla="*/ 1784412 w 3472099"/>
              <a:gd name="connsiteY22" fmla="*/ 248575 h 266329"/>
              <a:gd name="connsiteX23" fmla="*/ 1873189 w 3472099"/>
              <a:gd name="connsiteY23" fmla="*/ 266330 h 266329"/>
              <a:gd name="connsiteX24" fmla="*/ 2281562 w 3472099"/>
              <a:gd name="connsiteY24" fmla="*/ 257452 h 266329"/>
              <a:gd name="connsiteX25" fmla="*/ 2370338 w 3472099"/>
              <a:gd name="connsiteY25" fmla="*/ 248575 h 266329"/>
              <a:gd name="connsiteX26" fmla="*/ 3178206 w 3472099"/>
              <a:gd name="connsiteY26" fmla="*/ 239697 h 266329"/>
              <a:gd name="connsiteX27" fmla="*/ 3249228 w 3472099"/>
              <a:gd name="connsiteY27" fmla="*/ 230819 h 266329"/>
              <a:gd name="connsiteX28" fmla="*/ 3284738 w 3472099"/>
              <a:gd name="connsiteY28" fmla="*/ 213064 h 266329"/>
              <a:gd name="connsiteX29" fmla="*/ 3426781 w 3472099"/>
              <a:gd name="connsiteY29" fmla="*/ 186431 h 266329"/>
              <a:gd name="connsiteX30" fmla="*/ 3453414 w 3472099"/>
              <a:gd name="connsiteY30" fmla="*/ 177553 h 266329"/>
              <a:gd name="connsiteX0" fmla="*/ 1 w 3436589"/>
              <a:gd name="connsiteY0" fmla="*/ 62144 h 266329"/>
              <a:gd name="connsiteX1" fmla="*/ 88778 w 3436589"/>
              <a:gd name="connsiteY1" fmla="*/ 53266 h 266329"/>
              <a:gd name="connsiteX2" fmla="*/ 133166 w 3436589"/>
              <a:gd name="connsiteY2" fmla="*/ 44388 h 266329"/>
              <a:gd name="connsiteX3" fmla="*/ 310720 w 3436589"/>
              <a:gd name="connsiteY3" fmla="*/ 8878 h 266329"/>
              <a:gd name="connsiteX4" fmla="*/ 443885 w 3436589"/>
              <a:gd name="connsiteY4" fmla="*/ 0 h 266329"/>
              <a:gd name="connsiteX5" fmla="*/ 727970 w 3436589"/>
              <a:gd name="connsiteY5" fmla="*/ 8878 h 266329"/>
              <a:gd name="connsiteX6" fmla="*/ 798991 w 3436589"/>
              <a:gd name="connsiteY6" fmla="*/ 26633 h 266329"/>
              <a:gd name="connsiteX7" fmla="*/ 834502 w 3436589"/>
              <a:gd name="connsiteY7" fmla="*/ 44388 h 266329"/>
              <a:gd name="connsiteX8" fmla="*/ 905523 w 3436589"/>
              <a:gd name="connsiteY8" fmla="*/ 62144 h 266329"/>
              <a:gd name="connsiteX9" fmla="*/ 932156 w 3436589"/>
              <a:gd name="connsiteY9" fmla="*/ 79899 h 266329"/>
              <a:gd name="connsiteX10" fmla="*/ 1020933 w 3436589"/>
              <a:gd name="connsiteY10" fmla="*/ 97654 h 266329"/>
              <a:gd name="connsiteX11" fmla="*/ 1047566 w 3436589"/>
              <a:gd name="connsiteY11" fmla="*/ 106532 h 266329"/>
              <a:gd name="connsiteX12" fmla="*/ 1287263 w 3436589"/>
              <a:gd name="connsiteY12" fmla="*/ 115410 h 266329"/>
              <a:gd name="connsiteX13" fmla="*/ 1340529 w 3436589"/>
              <a:gd name="connsiteY13" fmla="*/ 124287 h 266329"/>
              <a:gd name="connsiteX14" fmla="*/ 1367162 w 3436589"/>
              <a:gd name="connsiteY14" fmla="*/ 133165 h 266329"/>
              <a:gd name="connsiteX15" fmla="*/ 1464817 w 3436589"/>
              <a:gd name="connsiteY15" fmla="*/ 142043 h 266329"/>
              <a:gd name="connsiteX16" fmla="*/ 1518083 w 3436589"/>
              <a:gd name="connsiteY16" fmla="*/ 159798 h 266329"/>
              <a:gd name="connsiteX17" fmla="*/ 1580226 w 3436589"/>
              <a:gd name="connsiteY17" fmla="*/ 186431 h 266329"/>
              <a:gd name="connsiteX18" fmla="*/ 1606859 w 3436589"/>
              <a:gd name="connsiteY18" fmla="*/ 204186 h 266329"/>
              <a:gd name="connsiteX19" fmla="*/ 1677881 w 3436589"/>
              <a:gd name="connsiteY19" fmla="*/ 221942 h 266329"/>
              <a:gd name="connsiteX20" fmla="*/ 1722269 w 3436589"/>
              <a:gd name="connsiteY20" fmla="*/ 239697 h 266329"/>
              <a:gd name="connsiteX21" fmla="*/ 1748902 w 3436589"/>
              <a:gd name="connsiteY21" fmla="*/ 248575 h 266329"/>
              <a:gd name="connsiteX22" fmla="*/ 1837679 w 3436589"/>
              <a:gd name="connsiteY22" fmla="*/ 266330 h 266329"/>
              <a:gd name="connsiteX23" fmla="*/ 2246052 w 3436589"/>
              <a:gd name="connsiteY23" fmla="*/ 257452 h 266329"/>
              <a:gd name="connsiteX24" fmla="*/ 2334828 w 3436589"/>
              <a:gd name="connsiteY24" fmla="*/ 248575 h 266329"/>
              <a:gd name="connsiteX25" fmla="*/ 3142696 w 3436589"/>
              <a:gd name="connsiteY25" fmla="*/ 239697 h 266329"/>
              <a:gd name="connsiteX26" fmla="*/ 3213718 w 3436589"/>
              <a:gd name="connsiteY26" fmla="*/ 230819 h 266329"/>
              <a:gd name="connsiteX27" fmla="*/ 3249228 w 3436589"/>
              <a:gd name="connsiteY27" fmla="*/ 213064 h 266329"/>
              <a:gd name="connsiteX28" fmla="*/ 3391271 w 3436589"/>
              <a:gd name="connsiteY28" fmla="*/ 186431 h 266329"/>
              <a:gd name="connsiteX29" fmla="*/ 3417904 w 3436589"/>
              <a:gd name="connsiteY29" fmla="*/ 177553 h 266329"/>
              <a:gd name="connsiteX0" fmla="*/ 0 w 3347811"/>
              <a:gd name="connsiteY0" fmla="*/ 53266 h 266329"/>
              <a:gd name="connsiteX1" fmla="*/ 44388 w 3347811"/>
              <a:gd name="connsiteY1" fmla="*/ 44388 h 266329"/>
              <a:gd name="connsiteX2" fmla="*/ 221942 w 3347811"/>
              <a:gd name="connsiteY2" fmla="*/ 8878 h 266329"/>
              <a:gd name="connsiteX3" fmla="*/ 355107 w 3347811"/>
              <a:gd name="connsiteY3" fmla="*/ 0 h 266329"/>
              <a:gd name="connsiteX4" fmla="*/ 639192 w 3347811"/>
              <a:gd name="connsiteY4" fmla="*/ 8878 h 266329"/>
              <a:gd name="connsiteX5" fmla="*/ 710213 w 3347811"/>
              <a:gd name="connsiteY5" fmla="*/ 26633 h 266329"/>
              <a:gd name="connsiteX6" fmla="*/ 745724 w 3347811"/>
              <a:gd name="connsiteY6" fmla="*/ 44388 h 266329"/>
              <a:gd name="connsiteX7" fmla="*/ 816745 w 3347811"/>
              <a:gd name="connsiteY7" fmla="*/ 62144 h 266329"/>
              <a:gd name="connsiteX8" fmla="*/ 843378 w 3347811"/>
              <a:gd name="connsiteY8" fmla="*/ 79899 h 266329"/>
              <a:gd name="connsiteX9" fmla="*/ 932155 w 3347811"/>
              <a:gd name="connsiteY9" fmla="*/ 97654 h 266329"/>
              <a:gd name="connsiteX10" fmla="*/ 958788 w 3347811"/>
              <a:gd name="connsiteY10" fmla="*/ 106532 h 266329"/>
              <a:gd name="connsiteX11" fmla="*/ 1198485 w 3347811"/>
              <a:gd name="connsiteY11" fmla="*/ 115410 h 266329"/>
              <a:gd name="connsiteX12" fmla="*/ 1251751 w 3347811"/>
              <a:gd name="connsiteY12" fmla="*/ 124287 h 266329"/>
              <a:gd name="connsiteX13" fmla="*/ 1278384 w 3347811"/>
              <a:gd name="connsiteY13" fmla="*/ 133165 h 266329"/>
              <a:gd name="connsiteX14" fmla="*/ 1376039 w 3347811"/>
              <a:gd name="connsiteY14" fmla="*/ 142043 h 266329"/>
              <a:gd name="connsiteX15" fmla="*/ 1429305 w 3347811"/>
              <a:gd name="connsiteY15" fmla="*/ 159798 h 266329"/>
              <a:gd name="connsiteX16" fmla="*/ 1491448 w 3347811"/>
              <a:gd name="connsiteY16" fmla="*/ 186431 h 266329"/>
              <a:gd name="connsiteX17" fmla="*/ 1518081 w 3347811"/>
              <a:gd name="connsiteY17" fmla="*/ 204186 h 266329"/>
              <a:gd name="connsiteX18" fmla="*/ 1589103 w 3347811"/>
              <a:gd name="connsiteY18" fmla="*/ 221942 h 266329"/>
              <a:gd name="connsiteX19" fmla="*/ 1633491 w 3347811"/>
              <a:gd name="connsiteY19" fmla="*/ 239697 h 266329"/>
              <a:gd name="connsiteX20" fmla="*/ 1660124 w 3347811"/>
              <a:gd name="connsiteY20" fmla="*/ 248575 h 266329"/>
              <a:gd name="connsiteX21" fmla="*/ 1748901 w 3347811"/>
              <a:gd name="connsiteY21" fmla="*/ 266330 h 266329"/>
              <a:gd name="connsiteX22" fmla="*/ 2157274 w 3347811"/>
              <a:gd name="connsiteY22" fmla="*/ 257452 h 266329"/>
              <a:gd name="connsiteX23" fmla="*/ 2246050 w 3347811"/>
              <a:gd name="connsiteY23" fmla="*/ 248575 h 266329"/>
              <a:gd name="connsiteX24" fmla="*/ 3053918 w 3347811"/>
              <a:gd name="connsiteY24" fmla="*/ 239697 h 266329"/>
              <a:gd name="connsiteX25" fmla="*/ 3124940 w 3347811"/>
              <a:gd name="connsiteY25" fmla="*/ 230819 h 266329"/>
              <a:gd name="connsiteX26" fmla="*/ 3160450 w 3347811"/>
              <a:gd name="connsiteY26" fmla="*/ 213064 h 266329"/>
              <a:gd name="connsiteX27" fmla="*/ 3302493 w 3347811"/>
              <a:gd name="connsiteY27" fmla="*/ 186431 h 266329"/>
              <a:gd name="connsiteX28" fmla="*/ 3329126 w 3347811"/>
              <a:gd name="connsiteY28" fmla="*/ 177553 h 266329"/>
              <a:gd name="connsiteX0" fmla="*/ -1 w 3303422"/>
              <a:gd name="connsiteY0" fmla="*/ 44388 h 266329"/>
              <a:gd name="connsiteX1" fmla="*/ 177553 w 3303422"/>
              <a:gd name="connsiteY1" fmla="*/ 8878 h 266329"/>
              <a:gd name="connsiteX2" fmla="*/ 310718 w 3303422"/>
              <a:gd name="connsiteY2" fmla="*/ 0 h 266329"/>
              <a:gd name="connsiteX3" fmla="*/ 594803 w 3303422"/>
              <a:gd name="connsiteY3" fmla="*/ 8878 h 266329"/>
              <a:gd name="connsiteX4" fmla="*/ 665824 w 3303422"/>
              <a:gd name="connsiteY4" fmla="*/ 26633 h 266329"/>
              <a:gd name="connsiteX5" fmla="*/ 701335 w 3303422"/>
              <a:gd name="connsiteY5" fmla="*/ 44388 h 266329"/>
              <a:gd name="connsiteX6" fmla="*/ 772356 w 3303422"/>
              <a:gd name="connsiteY6" fmla="*/ 62144 h 266329"/>
              <a:gd name="connsiteX7" fmla="*/ 798989 w 3303422"/>
              <a:gd name="connsiteY7" fmla="*/ 79899 h 266329"/>
              <a:gd name="connsiteX8" fmla="*/ 887766 w 3303422"/>
              <a:gd name="connsiteY8" fmla="*/ 97654 h 266329"/>
              <a:gd name="connsiteX9" fmla="*/ 914399 w 3303422"/>
              <a:gd name="connsiteY9" fmla="*/ 106532 h 266329"/>
              <a:gd name="connsiteX10" fmla="*/ 1154096 w 3303422"/>
              <a:gd name="connsiteY10" fmla="*/ 115410 h 266329"/>
              <a:gd name="connsiteX11" fmla="*/ 1207362 w 3303422"/>
              <a:gd name="connsiteY11" fmla="*/ 124287 h 266329"/>
              <a:gd name="connsiteX12" fmla="*/ 1233995 w 3303422"/>
              <a:gd name="connsiteY12" fmla="*/ 133165 h 266329"/>
              <a:gd name="connsiteX13" fmla="*/ 1331650 w 3303422"/>
              <a:gd name="connsiteY13" fmla="*/ 142043 h 266329"/>
              <a:gd name="connsiteX14" fmla="*/ 1384916 w 3303422"/>
              <a:gd name="connsiteY14" fmla="*/ 159798 h 266329"/>
              <a:gd name="connsiteX15" fmla="*/ 1447059 w 3303422"/>
              <a:gd name="connsiteY15" fmla="*/ 186431 h 266329"/>
              <a:gd name="connsiteX16" fmla="*/ 1473692 w 3303422"/>
              <a:gd name="connsiteY16" fmla="*/ 204186 h 266329"/>
              <a:gd name="connsiteX17" fmla="*/ 1544714 w 3303422"/>
              <a:gd name="connsiteY17" fmla="*/ 221942 h 266329"/>
              <a:gd name="connsiteX18" fmla="*/ 1589102 w 3303422"/>
              <a:gd name="connsiteY18" fmla="*/ 239697 h 266329"/>
              <a:gd name="connsiteX19" fmla="*/ 1615735 w 3303422"/>
              <a:gd name="connsiteY19" fmla="*/ 248575 h 266329"/>
              <a:gd name="connsiteX20" fmla="*/ 1704512 w 3303422"/>
              <a:gd name="connsiteY20" fmla="*/ 266330 h 266329"/>
              <a:gd name="connsiteX21" fmla="*/ 2112885 w 3303422"/>
              <a:gd name="connsiteY21" fmla="*/ 257452 h 266329"/>
              <a:gd name="connsiteX22" fmla="*/ 2201661 w 3303422"/>
              <a:gd name="connsiteY22" fmla="*/ 248575 h 266329"/>
              <a:gd name="connsiteX23" fmla="*/ 3009529 w 3303422"/>
              <a:gd name="connsiteY23" fmla="*/ 239697 h 266329"/>
              <a:gd name="connsiteX24" fmla="*/ 3080551 w 3303422"/>
              <a:gd name="connsiteY24" fmla="*/ 230819 h 266329"/>
              <a:gd name="connsiteX25" fmla="*/ 3116061 w 3303422"/>
              <a:gd name="connsiteY25" fmla="*/ 213064 h 266329"/>
              <a:gd name="connsiteX26" fmla="*/ 3258104 w 3303422"/>
              <a:gd name="connsiteY26" fmla="*/ 186431 h 266329"/>
              <a:gd name="connsiteX27" fmla="*/ 3284737 w 3303422"/>
              <a:gd name="connsiteY27" fmla="*/ 177553 h 266329"/>
              <a:gd name="connsiteX0" fmla="*/ 0 w 3125869"/>
              <a:gd name="connsiteY0" fmla="*/ 8878 h 266329"/>
              <a:gd name="connsiteX1" fmla="*/ 133165 w 3125869"/>
              <a:gd name="connsiteY1" fmla="*/ 0 h 266329"/>
              <a:gd name="connsiteX2" fmla="*/ 417250 w 3125869"/>
              <a:gd name="connsiteY2" fmla="*/ 8878 h 266329"/>
              <a:gd name="connsiteX3" fmla="*/ 488271 w 3125869"/>
              <a:gd name="connsiteY3" fmla="*/ 26633 h 266329"/>
              <a:gd name="connsiteX4" fmla="*/ 523782 w 3125869"/>
              <a:gd name="connsiteY4" fmla="*/ 44388 h 266329"/>
              <a:gd name="connsiteX5" fmla="*/ 594803 w 3125869"/>
              <a:gd name="connsiteY5" fmla="*/ 62144 h 266329"/>
              <a:gd name="connsiteX6" fmla="*/ 621436 w 3125869"/>
              <a:gd name="connsiteY6" fmla="*/ 79899 h 266329"/>
              <a:gd name="connsiteX7" fmla="*/ 710213 w 3125869"/>
              <a:gd name="connsiteY7" fmla="*/ 97654 h 266329"/>
              <a:gd name="connsiteX8" fmla="*/ 736846 w 3125869"/>
              <a:gd name="connsiteY8" fmla="*/ 106532 h 266329"/>
              <a:gd name="connsiteX9" fmla="*/ 976543 w 3125869"/>
              <a:gd name="connsiteY9" fmla="*/ 115410 h 266329"/>
              <a:gd name="connsiteX10" fmla="*/ 1029809 w 3125869"/>
              <a:gd name="connsiteY10" fmla="*/ 124287 h 266329"/>
              <a:gd name="connsiteX11" fmla="*/ 1056442 w 3125869"/>
              <a:gd name="connsiteY11" fmla="*/ 133165 h 266329"/>
              <a:gd name="connsiteX12" fmla="*/ 1154097 w 3125869"/>
              <a:gd name="connsiteY12" fmla="*/ 142043 h 266329"/>
              <a:gd name="connsiteX13" fmla="*/ 1207363 w 3125869"/>
              <a:gd name="connsiteY13" fmla="*/ 159798 h 266329"/>
              <a:gd name="connsiteX14" fmla="*/ 1269506 w 3125869"/>
              <a:gd name="connsiteY14" fmla="*/ 186431 h 266329"/>
              <a:gd name="connsiteX15" fmla="*/ 1296139 w 3125869"/>
              <a:gd name="connsiteY15" fmla="*/ 204186 h 266329"/>
              <a:gd name="connsiteX16" fmla="*/ 1367161 w 3125869"/>
              <a:gd name="connsiteY16" fmla="*/ 221942 h 266329"/>
              <a:gd name="connsiteX17" fmla="*/ 1411549 w 3125869"/>
              <a:gd name="connsiteY17" fmla="*/ 239697 h 266329"/>
              <a:gd name="connsiteX18" fmla="*/ 1438182 w 3125869"/>
              <a:gd name="connsiteY18" fmla="*/ 248575 h 266329"/>
              <a:gd name="connsiteX19" fmla="*/ 1526959 w 3125869"/>
              <a:gd name="connsiteY19" fmla="*/ 266330 h 266329"/>
              <a:gd name="connsiteX20" fmla="*/ 1935332 w 3125869"/>
              <a:gd name="connsiteY20" fmla="*/ 257452 h 266329"/>
              <a:gd name="connsiteX21" fmla="*/ 2024108 w 3125869"/>
              <a:gd name="connsiteY21" fmla="*/ 248575 h 266329"/>
              <a:gd name="connsiteX22" fmla="*/ 2831976 w 3125869"/>
              <a:gd name="connsiteY22" fmla="*/ 239697 h 266329"/>
              <a:gd name="connsiteX23" fmla="*/ 2902998 w 3125869"/>
              <a:gd name="connsiteY23" fmla="*/ 230819 h 266329"/>
              <a:gd name="connsiteX24" fmla="*/ 2938508 w 3125869"/>
              <a:gd name="connsiteY24" fmla="*/ 213064 h 266329"/>
              <a:gd name="connsiteX25" fmla="*/ 3080551 w 3125869"/>
              <a:gd name="connsiteY25" fmla="*/ 186431 h 266329"/>
              <a:gd name="connsiteX26" fmla="*/ 3107184 w 3125869"/>
              <a:gd name="connsiteY26" fmla="*/ 177553 h 266329"/>
              <a:gd name="connsiteX0" fmla="*/ 1 w 2992705"/>
              <a:gd name="connsiteY0" fmla="*/ 0 h 266329"/>
              <a:gd name="connsiteX1" fmla="*/ 284086 w 2992705"/>
              <a:gd name="connsiteY1" fmla="*/ 8878 h 266329"/>
              <a:gd name="connsiteX2" fmla="*/ 355107 w 2992705"/>
              <a:gd name="connsiteY2" fmla="*/ 26633 h 266329"/>
              <a:gd name="connsiteX3" fmla="*/ 390618 w 2992705"/>
              <a:gd name="connsiteY3" fmla="*/ 44388 h 266329"/>
              <a:gd name="connsiteX4" fmla="*/ 461639 w 2992705"/>
              <a:gd name="connsiteY4" fmla="*/ 62144 h 266329"/>
              <a:gd name="connsiteX5" fmla="*/ 488272 w 2992705"/>
              <a:gd name="connsiteY5" fmla="*/ 79899 h 266329"/>
              <a:gd name="connsiteX6" fmla="*/ 577049 w 2992705"/>
              <a:gd name="connsiteY6" fmla="*/ 97654 h 266329"/>
              <a:gd name="connsiteX7" fmla="*/ 603682 w 2992705"/>
              <a:gd name="connsiteY7" fmla="*/ 106532 h 266329"/>
              <a:gd name="connsiteX8" fmla="*/ 843379 w 2992705"/>
              <a:gd name="connsiteY8" fmla="*/ 115410 h 266329"/>
              <a:gd name="connsiteX9" fmla="*/ 896645 w 2992705"/>
              <a:gd name="connsiteY9" fmla="*/ 124287 h 266329"/>
              <a:gd name="connsiteX10" fmla="*/ 923278 w 2992705"/>
              <a:gd name="connsiteY10" fmla="*/ 133165 h 266329"/>
              <a:gd name="connsiteX11" fmla="*/ 1020933 w 2992705"/>
              <a:gd name="connsiteY11" fmla="*/ 142043 h 266329"/>
              <a:gd name="connsiteX12" fmla="*/ 1074199 w 2992705"/>
              <a:gd name="connsiteY12" fmla="*/ 159798 h 266329"/>
              <a:gd name="connsiteX13" fmla="*/ 1136342 w 2992705"/>
              <a:gd name="connsiteY13" fmla="*/ 186431 h 266329"/>
              <a:gd name="connsiteX14" fmla="*/ 1162975 w 2992705"/>
              <a:gd name="connsiteY14" fmla="*/ 204186 h 266329"/>
              <a:gd name="connsiteX15" fmla="*/ 1233997 w 2992705"/>
              <a:gd name="connsiteY15" fmla="*/ 221942 h 266329"/>
              <a:gd name="connsiteX16" fmla="*/ 1278385 w 2992705"/>
              <a:gd name="connsiteY16" fmla="*/ 239697 h 266329"/>
              <a:gd name="connsiteX17" fmla="*/ 1305018 w 2992705"/>
              <a:gd name="connsiteY17" fmla="*/ 248575 h 266329"/>
              <a:gd name="connsiteX18" fmla="*/ 1393795 w 2992705"/>
              <a:gd name="connsiteY18" fmla="*/ 266330 h 266329"/>
              <a:gd name="connsiteX19" fmla="*/ 1802168 w 2992705"/>
              <a:gd name="connsiteY19" fmla="*/ 257452 h 266329"/>
              <a:gd name="connsiteX20" fmla="*/ 1890944 w 2992705"/>
              <a:gd name="connsiteY20" fmla="*/ 248575 h 266329"/>
              <a:gd name="connsiteX21" fmla="*/ 2698812 w 2992705"/>
              <a:gd name="connsiteY21" fmla="*/ 239697 h 266329"/>
              <a:gd name="connsiteX22" fmla="*/ 2769834 w 2992705"/>
              <a:gd name="connsiteY22" fmla="*/ 230819 h 266329"/>
              <a:gd name="connsiteX23" fmla="*/ 2805344 w 2992705"/>
              <a:gd name="connsiteY23" fmla="*/ 213064 h 266329"/>
              <a:gd name="connsiteX24" fmla="*/ 2947387 w 2992705"/>
              <a:gd name="connsiteY24" fmla="*/ 186431 h 266329"/>
              <a:gd name="connsiteX25" fmla="*/ 2974020 w 2992705"/>
              <a:gd name="connsiteY25" fmla="*/ 177553 h 266329"/>
              <a:gd name="connsiteX0" fmla="*/ 0 w 2708619"/>
              <a:gd name="connsiteY0" fmla="*/ -1 h 257450"/>
              <a:gd name="connsiteX1" fmla="*/ 71021 w 2708619"/>
              <a:gd name="connsiteY1" fmla="*/ 17754 h 257450"/>
              <a:gd name="connsiteX2" fmla="*/ 106532 w 2708619"/>
              <a:gd name="connsiteY2" fmla="*/ 35509 h 257450"/>
              <a:gd name="connsiteX3" fmla="*/ 177553 w 2708619"/>
              <a:gd name="connsiteY3" fmla="*/ 53265 h 257450"/>
              <a:gd name="connsiteX4" fmla="*/ 204186 w 2708619"/>
              <a:gd name="connsiteY4" fmla="*/ 71020 h 257450"/>
              <a:gd name="connsiteX5" fmla="*/ 292963 w 2708619"/>
              <a:gd name="connsiteY5" fmla="*/ 88775 h 257450"/>
              <a:gd name="connsiteX6" fmla="*/ 319596 w 2708619"/>
              <a:gd name="connsiteY6" fmla="*/ 97653 h 257450"/>
              <a:gd name="connsiteX7" fmla="*/ 559293 w 2708619"/>
              <a:gd name="connsiteY7" fmla="*/ 106531 h 257450"/>
              <a:gd name="connsiteX8" fmla="*/ 612559 w 2708619"/>
              <a:gd name="connsiteY8" fmla="*/ 115408 h 257450"/>
              <a:gd name="connsiteX9" fmla="*/ 639192 w 2708619"/>
              <a:gd name="connsiteY9" fmla="*/ 124286 h 257450"/>
              <a:gd name="connsiteX10" fmla="*/ 736847 w 2708619"/>
              <a:gd name="connsiteY10" fmla="*/ 133164 h 257450"/>
              <a:gd name="connsiteX11" fmla="*/ 790113 w 2708619"/>
              <a:gd name="connsiteY11" fmla="*/ 150919 h 257450"/>
              <a:gd name="connsiteX12" fmla="*/ 852256 w 2708619"/>
              <a:gd name="connsiteY12" fmla="*/ 177552 h 257450"/>
              <a:gd name="connsiteX13" fmla="*/ 878889 w 2708619"/>
              <a:gd name="connsiteY13" fmla="*/ 195307 h 257450"/>
              <a:gd name="connsiteX14" fmla="*/ 949911 w 2708619"/>
              <a:gd name="connsiteY14" fmla="*/ 213063 h 257450"/>
              <a:gd name="connsiteX15" fmla="*/ 994299 w 2708619"/>
              <a:gd name="connsiteY15" fmla="*/ 230818 h 257450"/>
              <a:gd name="connsiteX16" fmla="*/ 1020932 w 2708619"/>
              <a:gd name="connsiteY16" fmla="*/ 239696 h 257450"/>
              <a:gd name="connsiteX17" fmla="*/ 1109709 w 2708619"/>
              <a:gd name="connsiteY17" fmla="*/ 257451 h 257450"/>
              <a:gd name="connsiteX18" fmla="*/ 1518082 w 2708619"/>
              <a:gd name="connsiteY18" fmla="*/ 248573 h 257450"/>
              <a:gd name="connsiteX19" fmla="*/ 1606858 w 2708619"/>
              <a:gd name="connsiteY19" fmla="*/ 239696 h 257450"/>
              <a:gd name="connsiteX20" fmla="*/ 2414726 w 2708619"/>
              <a:gd name="connsiteY20" fmla="*/ 230818 h 257450"/>
              <a:gd name="connsiteX21" fmla="*/ 2485748 w 2708619"/>
              <a:gd name="connsiteY21" fmla="*/ 221940 h 257450"/>
              <a:gd name="connsiteX22" fmla="*/ 2521258 w 2708619"/>
              <a:gd name="connsiteY22" fmla="*/ 204185 h 257450"/>
              <a:gd name="connsiteX23" fmla="*/ 2663301 w 2708619"/>
              <a:gd name="connsiteY23" fmla="*/ 177552 h 257450"/>
              <a:gd name="connsiteX24" fmla="*/ 2689934 w 2708619"/>
              <a:gd name="connsiteY24" fmla="*/ 168674 h 2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8619" h="257450">
                <a:moveTo>
                  <a:pt x="0" y="-1"/>
                </a:moveTo>
                <a:cubicBezTo>
                  <a:pt x="15905" y="859"/>
                  <a:pt x="53429" y="10215"/>
                  <a:pt x="71021" y="17754"/>
                </a:cubicBezTo>
                <a:cubicBezTo>
                  <a:pt x="83185" y="22967"/>
                  <a:pt x="94368" y="30296"/>
                  <a:pt x="106532" y="35509"/>
                </a:cubicBezTo>
                <a:cubicBezTo>
                  <a:pt x="130420" y="45747"/>
                  <a:pt x="151497" y="48053"/>
                  <a:pt x="177553" y="53265"/>
                </a:cubicBezTo>
                <a:cubicBezTo>
                  <a:pt x="186431" y="59183"/>
                  <a:pt x="193988" y="67882"/>
                  <a:pt x="204186" y="71020"/>
                </a:cubicBezTo>
                <a:cubicBezTo>
                  <a:pt x="233030" y="79895"/>
                  <a:pt x="264333" y="79231"/>
                  <a:pt x="292963" y="88775"/>
                </a:cubicBezTo>
                <a:cubicBezTo>
                  <a:pt x="301841" y="91734"/>
                  <a:pt x="310259" y="97030"/>
                  <a:pt x="319596" y="97653"/>
                </a:cubicBezTo>
                <a:cubicBezTo>
                  <a:pt x="399373" y="102972"/>
                  <a:pt x="479394" y="103572"/>
                  <a:pt x="559293" y="106531"/>
                </a:cubicBezTo>
                <a:cubicBezTo>
                  <a:pt x="577048" y="109490"/>
                  <a:pt x="594987" y="111503"/>
                  <a:pt x="612559" y="115408"/>
                </a:cubicBezTo>
                <a:cubicBezTo>
                  <a:pt x="621694" y="117438"/>
                  <a:pt x="629928" y="122963"/>
                  <a:pt x="639192" y="124286"/>
                </a:cubicBezTo>
                <a:cubicBezTo>
                  <a:pt x="671549" y="128909"/>
                  <a:pt x="704295" y="130205"/>
                  <a:pt x="736847" y="133164"/>
                </a:cubicBezTo>
                <a:cubicBezTo>
                  <a:pt x="754602" y="139082"/>
                  <a:pt x="774540" y="140538"/>
                  <a:pt x="790113" y="150919"/>
                </a:cubicBezTo>
                <a:cubicBezTo>
                  <a:pt x="826898" y="175442"/>
                  <a:pt x="806395" y="166086"/>
                  <a:pt x="852256" y="177552"/>
                </a:cubicBezTo>
                <a:cubicBezTo>
                  <a:pt x="861134" y="183470"/>
                  <a:pt x="869346" y="190535"/>
                  <a:pt x="878889" y="195307"/>
                </a:cubicBezTo>
                <a:cubicBezTo>
                  <a:pt x="902325" y="207025"/>
                  <a:pt x="924583" y="205465"/>
                  <a:pt x="949911" y="213063"/>
                </a:cubicBezTo>
                <a:cubicBezTo>
                  <a:pt x="965175" y="217642"/>
                  <a:pt x="979378" y="225223"/>
                  <a:pt x="994299" y="230818"/>
                </a:cubicBezTo>
                <a:cubicBezTo>
                  <a:pt x="1003061" y="234104"/>
                  <a:pt x="1011934" y="237125"/>
                  <a:pt x="1020932" y="239696"/>
                </a:cubicBezTo>
                <a:cubicBezTo>
                  <a:pt x="1058006" y="250288"/>
                  <a:pt x="1067865" y="250477"/>
                  <a:pt x="1109709" y="257451"/>
                </a:cubicBezTo>
                <a:lnTo>
                  <a:pt x="1518082" y="248573"/>
                </a:lnTo>
                <a:cubicBezTo>
                  <a:pt x="1547803" y="247512"/>
                  <a:pt x="1577124" y="240285"/>
                  <a:pt x="1606858" y="239696"/>
                </a:cubicBezTo>
                <a:lnTo>
                  <a:pt x="2414726" y="230818"/>
                </a:lnTo>
                <a:cubicBezTo>
                  <a:pt x="2438400" y="227859"/>
                  <a:pt x="2462602" y="227726"/>
                  <a:pt x="2485748" y="221940"/>
                </a:cubicBezTo>
                <a:cubicBezTo>
                  <a:pt x="2498587" y="218730"/>
                  <a:pt x="2508419" y="207395"/>
                  <a:pt x="2521258" y="204185"/>
                </a:cubicBezTo>
                <a:cubicBezTo>
                  <a:pt x="2708618" y="157346"/>
                  <a:pt x="2569549" y="204339"/>
                  <a:pt x="2663301" y="177552"/>
                </a:cubicBezTo>
                <a:cubicBezTo>
                  <a:pt x="2672299" y="174981"/>
                  <a:pt x="2680906" y="171136"/>
                  <a:pt x="2689934" y="168674"/>
                </a:cubicBezTo>
              </a:path>
            </a:pathLst>
          </a:custGeom>
          <a:ln w="76200">
            <a:solidFill>
              <a:srgbClr val="A500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Freeform 117"/>
          <p:cNvSpPr/>
          <p:nvPr/>
        </p:nvSpPr>
        <p:spPr>
          <a:xfrm>
            <a:off x="4567461" y="4542424"/>
            <a:ext cx="1254679" cy="74207"/>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 name="connsiteX0" fmla="*/ 0 w 7013360"/>
              <a:gd name="connsiteY0" fmla="*/ 275208 h 284084"/>
              <a:gd name="connsiteX1" fmla="*/ 71022 w 7013360"/>
              <a:gd name="connsiteY1" fmla="*/ 266330 h 284084"/>
              <a:gd name="connsiteX2" fmla="*/ 221942 w 7013360"/>
              <a:gd name="connsiteY2" fmla="*/ 248575 h 284084"/>
              <a:gd name="connsiteX3" fmla="*/ 275208 w 7013360"/>
              <a:gd name="connsiteY3" fmla="*/ 230819 h 284084"/>
              <a:gd name="connsiteX4" fmla="*/ 337352 w 7013360"/>
              <a:gd name="connsiteY4" fmla="*/ 204186 h 284084"/>
              <a:gd name="connsiteX5" fmla="*/ 408373 w 7013360"/>
              <a:gd name="connsiteY5" fmla="*/ 177553 h 284084"/>
              <a:gd name="connsiteX6" fmla="*/ 426129 w 7013360"/>
              <a:gd name="connsiteY6" fmla="*/ 159798 h 284084"/>
              <a:gd name="connsiteX7" fmla="*/ 497150 w 7013360"/>
              <a:gd name="connsiteY7" fmla="*/ 133165 h 284084"/>
              <a:gd name="connsiteX8" fmla="*/ 550416 w 7013360"/>
              <a:gd name="connsiteY8" fmla="*/ 115410 h 284084"/>
              <a:gd name="connsiteX9" fmla="*/ 594804 w 7013360"/>
              <a:gd name="connsiteY9" fmla="*/ 106532 h 284084"/>
              <a:gd name="connsiteX10" fmla="*/ 772358 w 7013360"/>
              <a:gd name="connsiteY10" fmla="*/ 88777 h 284084"/>
              <a:gd name="connsiteX11" fmla="*/ 807868 w 7013360"/>
              <a:gd name="connsiteY11" fmla="*/ 79899 h 284084"/>
              <a:gd name="connsiteX12" fmla="*/ 843379 w 7013360"/>
              <a:gd name="connsiteY12" fmla="*/ 62144 h 284084"/>
              <a:gd name="connsiteX13" fmla="*/ 932156 w 7013360"/>
              <a:gd name="connsiteY13" fmla="*/ 53266 h 284084"/>
              <a:gd name="connsiteX14" fmla="*/ 976544 w 7013360"/>
              <a:gd name="connsiteY14" fmla="*/ 44388 h 284084"/>
              <a:gd name="connsiteX15" fmla="*/ 1154098 w 7013360"/>
              <a:gd name="connsiteY15" fmla="*/ 8878 h 284084"/>
              <a:gd name="connsiteX16" fmla="*/ 1287263 w 7013360"/>
              <a:gd name="connsiteY16" fmla="*/ 0 h 284084"/>
              <a:gd name="connsiteX17" fmla="*/ 1571348 w 7013360"/>
              <a:gd name="connsiteY17" fmla="*/ 8878 h 284084"/>
              <a:gd name="connsiteX18" fmla="*/ 1642369 w 7013360"/>
              <a:gd name="connsiteY18" fmla="*/ 26633 h 284084"/>
              <a:gd name="connsiteX19" fmla="*/ 1677880 w 7013360"/>
              <a:gd name="connsiteY19" fmla="*/ 44388 h 284084"/>
              <a:gd name="connsiteX20" fmla="*/ 1748901 w 7013360"/>
              <a:gd name="connsiteY20" fmla="*/ 62144 h 284084"/>
              <a:gd name="connsiteX21" fmla="*/ 1775534 w 7013360"/>
              <a:gd name="connsiteY21" fmla="*/ 79899 h 284084"/>
              <a:gd name="connsiteX22" fmla="*/ 1864311 w 7013360"/>
              <a:gd name="connsiteY22" fmla="*/ 97654 h 284084"/>
              <a:gd name="connsiteX23" fmla="*/ 1890944 w 7013360"/>
              <a:gd name="connsiteY23" fmla="*/ 106532 h 284084"/>
              <a:gd name="connsiteX24" fmla="*/ 2130641 w 7013360"/>
              <a:gd name="connsiteY24" fmla="*/ 115410 h 284084"/>
              <a:gd name="connsiteX25" fmla="*/ 2183907 w 7013360"/>
              <a:gd name="connsiteY25" fmla="*/ 124287 h 284084"/>
              <a:gd name="connsiteX26" fmla="*/ 2210540 w 7013360"/>
              <a:gd name="connsiteY26" fmla="*/ 133165 h 284084"/>
              <a:gd name="connsiteX27" fmla="*/ 2308195 w 7013360"/>
              <a:gd name="connsiteY27" fmla="*/ 142043 h 284084"/>
              <a:gd name="connsiteX28" fmla="*/ 2361461 w 7013360"/>
              <a:gd name="connsiteY28" fmla="*/ 159798 h 284084"/>
              <a:gd name="connsiteX29" fmla="*/ 2423604 w 7013360"/>
              <a:gd name="connsiteY29" fmla="*/ 186431 h 284084"/>
              <a:gd name="connsiteX30" fmla="*/ 2450237 w 7013360"/>
              <a:gd name="connsiteY30" fmla="*/ 204186 h 284084"/>
              <a:gd name="connsiteX31" fmla="*/ 2521259 w 7013360"/>
              <a:gd name="connsiteY31" fmla="*/ 221942 h 284084"/>
              <a:gd name="connsiteX32" fmla="*/ 2565647 w 7013360"/>
              <a:gd name="connsiteY32" fmla="*/ 239697 h 284084"/>
              <a:gd name="connsiteX33" fmla="*/ 2592280 w 7013360"/>
              <a:gd name="connsiteY33" fmla="*/ 248575 h 284084"/>
              <a:gd name="connsiteX34" fmla="*/ 2681057 w 7013360"/>
              <a:gd name="connsiteY34" fmla="*/ 266330 h 284084"/>
              <a:gd name="connsiteX35" fmla="*/ 3089430 w 7013360"/>
              <a:gd name="connsiteY35" fmla="*/ 257452 h 284084"/>
              <a:gd name="connsiteX36" fmla="*/ 3178206 w 7013360"/>
              <a:gd name="connsiteY36" fmla="*/ 248575 h 284084"/>
              <a:gd name="connsiteX37" fmla="*/ 3986074 w 7013360"/>
              <a:gd name="connsiteY37" fmla="*/ 239697 h 284084"/>
              <a:gd name="connsiteX38" fmla="*/ 4057096 w 7013360"/>
              <a:gd name="connsiteY38" fmla="*/ 230819 h 284084"/>
              <a:gd name="connsiteX39" fmla="*/ 4092606 w 7013360"/>
              <a:gd name="connsiteY39" fmla="*/ 213064 h 284084"/>
              <a:gd name="connsiteX40" fmla="*/ 4234649 w 7013360"/>
              <a:gd name="connsiteY40" fmla="*/ 186431 h 284084"/>
              <a:gd name="connsiteX41" fmla="*/ 4261282 w 7013360"/>
              <a:gd name="connsiteY41" fmla="*/ 177553 h 284084"/>
              <a:gd name="connsiteX42" fmla="*/ 4376692 w 7013360"/>
              <a:gd name="connsiteY42" fmla="*/ 150920 h 284084"/>
              <a:gd name="connsiteX43" fmla="*/ 4998129 w 7013360"/>
              <a:gd name="connsiteY43" fmla="*/ 124287 h 284084"/>
              <a:gd name="connsiteX44" fmla="*/ 5184560 w 7013360"/>
              <a:gd name="connsiteY44" fmla="*/ 133165 h 284084"/>
              <a:gd name="connsiteX45" fmla="*/ 5459767 w 7013360"/>
              <a:gd name="connsiteY45" fmla="*/ 142043 h 284084"/>
              <a:gd name="connsiteX46" fmla="*/ 5575177 w 7013360"/>
              <a:gd name="connsiteY46" fmla="*/ 159798 h 284084"/>
              <a:gd name="connsiteX47" fmla="*/ 5628443 w 7013360"/>
              <a:gd name="connsiteY47" fmla="*/ 168676 h 284084"/>
              <a:gd name="connsiteX48" fmla="*/ 5699465 w 7013360"/>
              <a:gd name="connsiteY48" fmla="*/ 186431 h 284084"/>
              <a:gd name="connsiteX49" fmla="*/ 5797119 w 7013360"/>
              <a:gd name="connsiteY49" fmla="*/ 204186 h 284084"/>
              <a:gd name="connsiteX50" fmla="*/ 5894773 w 7013360"/>
              <a:gd name="connsiteY50" fmla="*/ 230819 h 284084"/>
              <a:gd name="connsiteX51" fmla="*/ 5948039 w 7013360"/>
              <a:gd name="connsiteY51" fmla="*/ 257452 h 284084"/>
              <a:gd name="connsiteX52" fmla="*/ 5974672 w 7013360"/>
              <a:gd name="connsiteY52" fmla="*/ 266330 h 284084"/>
              <a:gd name="connsiteX53" fmla="*/ 6143348 w 7013360"/>
              <a:gd name="connsiteY53" fmla="*/ 284085 h 284084"/>
              <a:gd name="connsiteX54" fmla="*/ 7013360 w 7013360"/>
              <a:gd name="connsiteY54" fmla="*/ 284085 h 284084"/>
              <a:gd name="connsiteX0" fmla="*/ -1 w 6942337"/>
              <a:gd name="connsiteY0" fmla="*/ 266330 h 284084"/>
              <a:gd name="connsiteX1" fmla="*/ 150919 w 6942337"/>
              <a:gd name="connsiteY1" fmla="*/ 248575 h 284084"/>
              <a:gd name="connsiteX2" fmla="*/ 204185 w 6942337"/>
              <a:gd name="connsiteY2" fmla="*/ 230819 h 284084"/>
              <a:gd name="connsiteX3" fmla="*/ 266329 w 6942337"/>
              <a:gd name="connsiteY3" fmla="*/ 204186 h 284084"/>
              <a:gd name="connsiteX4" fmla="*/ 337350 w 6942337"/>
              <a:gd name="connsiteY4" fmla="*/ 177553 h 284084"/>
              <a:gd name="connsiteX5" fmla="*/ 355106 w 6942337"/>
              <a:gd name="connsiteY5" fmla="*/ 159798 h 284084"/>
              <a:gd name="connsiteX6" fmla="*/ 426127 w 6942337"/>
              <a:gd name="connsiteY6" fmla="*/ 133165 h 284084"/>
              <a:gd name="connsiteX7" fmla="*/ 479393 w 6942337"/>
              <a:gd name="connsiteY7" fmla="*/ 115410 h 284084"/>
              <a:gd name="connsiteX8" fmla="*/ 523781 w 6942337"/>
              <a:gd name="connsiteY8" fmla="*/ 106532 h 284084"/>
              <a:gd name="connsiteX9" fmla="*/ 701335 w 6942337"/>
              <a:gd name="connsiteY9" fmla="*/ 88777 h 284084"/>
              <a:gd name="connsiteX10" fmla="*/ 736845 w 6942337"/>
              <a:gd name="connsiteY10" fmla="*/ 79899 h 284084"/>
              <a:gd name="connsiteX11" fmla="*/ 772356 w 6942337"/>
              <a:gd name="connsiteY11" fmla="*/ 62144 h 284084"/>
              <a:gd name="connsiteX12" fmla="*/ 861133 w 6942337"/>
              <a:gd name="connsiteY12" fmla="*/ 53266 h 284084"/>
              <a:gd name="connsiteX13" fmla="*/ 905521 w 6942337"/>
              <a:gd name="connsiteY13" fmla="*/ 44388 h 284084"/>
              <a:gd name="connsiteX14" fmla="*/ 1083075 w 6942337"/>
              <a:gd name="connsiteY14" fmla="*/ 8878 h 284084"/>
              <a:gd name="connsiteX15" fmla="*/ 1216240 w 6942337"/>
              <a:gd name="connsiteY15" fmla="*/ 0 h 284084"/>
              <a:gd name="connsiteX16" fmla="*/ 1500325 w 6942337"/>
              <a:gd name="connsiteY16" fmla="*/ 8878 h 284084"/>
              <a:gd name="connsiteX17" fmla="*/ 1571346 w 6942337"/>
              <a:gd name="connsiteY17" fmla="*/ 26633 h 284084"/>
              <a:gd name="connsiteX18" fmla="*/ 1606857 w 6942337"/>
              <a:gd name="connsiteY18" fmla="*/ 44388 h 284084"/>
              <a:gd name="connsiteX19" fmla="*/ 1677878 w 6942337"/>
              <a:gd name="connsiteY19" fmla="*/ 62144 h 284084"/>
              <a:gd name="connsiteX20" fmla="*/ 1704511 w 6942337"/>
              <a:gd name="connsiteY20" fmla="*/ 79899 h 284084"/>
              <a:gd name="connsiteX21" fmla="*/ 1793288 w 6942337"/>
              <a:gd name="connsiteY21" fmla="*/ 97654 h 284084"/>
              <a:gd name="connsiteX22" fmla="*/ 1819921 w 6942337"/>
              <a:gd name="connsiteY22" fmla="*/ 106532 h 284084"/>
              <a:gd name="connsiteX23" fmla="*/ 2059618 w 6942337"/>
              <a:gd name="connsiteY23" fmla="*/ 115410 h 284084"/>
              <a:gd name="connsiteX24" fmla="*/ 2112884 w 6942337"/>
              <a:gd name="connsiteY24" fmla="*/ 124287 h 284084"/>
              <a:gd name="connsiteX25" fmla="*/ 2139517 w 6942337"/>
              <a:gd name="connsiteY25" fmla="*/ 133165 h 284084"/>
              <a:gd name="connsiteX26" fmla="*/ 2237172 w 6942337"/>
              <a:gd name="connsiteY26" fmla="*/ 142043 h 284084"/>
              <a:gd name="connsiteX27" fmla="*/ 2290438 w 6942337"/>
              <a:gd name="connsiteY27" fmla="*/ 159798 h 284084"/>
              <a:gd name="connsiteX28" fmla="*/ 2352581 w 6942337"/>
              <a:gd name="connsiteY28" fmla="*/ 186431 h 284084"/>
              <a:gd name="connsiteX29" fmla="*/ 2379214 w 6942337"/>
              <a:gd name="connsiteY29" fmla="*/ 204186 h 284084"/>
              <a:gd name="connsiteX30" fmla="*/ 2450236 w 6942337"/>
              <a:gd name="connsiteY30" fmla="*/ 221942 h 284084"/>
              <a:gd name="connsiteX31" fmla="*/ 2494624 w 6942337"/>
              <a:gd name="connsiteY31" fmla="*/ 239697 h 284084"/>
              <a:gd name="connsiteX32" fmla="*/ 2521257 w 6942337"/>
              <a:gd name="connsiteY32" fmla="*/ 248575 h 284084"/>
              <a:gd name="connsiteX33" fmla="*/ 2610034 w 6942337"/>
              <a:gd name="connsiteY33" fmla="*/ 266330 h 284084"/>
              <a:gd name="connsiteX34" fmla="*/ 3018407 w 6942337"/>
              <a:gd name="connsiteY34" fmla="*/ 257452 h 284084"/>
              <a:gd name="connsiteX35" fmla="*/ 3107183 w 6942337"/>
              <a:gd name="connsiteY35" fmla="*/ 248575 h 284084"/>
              <a:gd name="connsiteX36" fmla="*/ 3915051 w 6942337"/>
              <a:gd name="connsiteY36" fmla="*/ 239697 h 284084"/>
              <a:gd name="connsiteX37" fmla="*/ 3986073 w 6942337"/>
              <a:gd name="connsiteY37" fmla="*/ 230819 h 284084"/>
              <a:gd name="connsiteX38" fmla="*/ 4021583 w 6942337"/>
              <a:gd name="connsiteY38" fmla="*/ 213064 h 284084"/>
              <a:gd name="connsiteX39" fmla="*/ 4163626 w 6942337"/>
              <a:gd name="connsiteY39" fmla="*/ 186431 h 284084"/>
              <a:gd name="connsiteX40" fmla="*/ 4190259 w 6942337"/>
              <a:gd name="connsiteY40" fmla="*/ 177553 h 284084"/>
              <a:gd name="connsiteX41" fmla="*/ 4305669 w 6942337"/>
              <a:gd name="connsiteY41" fmla="*/ 150920 h 284084"/>
              <a:gd name="connsiteX42" fmla="*/ 4927106 w 6942337"/>
              <a:gd name="connsiteY42" fmla="*/ 124287 h 284084"/>
              <a:gd name="connsiteX43" fmla="*/ 5113537 w 6942337"/>
              <a:gd name="connsiteY43" fmla="*/ 133165 h 284084"/>
              <a:gd name="connsiteX44" fmla="*/ 5388744 w 6942337"/>
              <a:gd name="connsiteY44" fmla="*/ 142043 h 284084"/>
              <a:gd name="connsiteX45" fmla="*/ 5504154 w 6942337"/>
              <a:gd name="connsiteY45" fmla="*/ 159798 h 284084"/>
              <a:gd name="connsiteX46" fmla="*/ 5557420 w 6942337"/>
              <a:gd name="connsiteY46" fmla="*/ 168676 h 284084"/>
              <a:gd name="connsiteX47" fmla="*/ 5628442 w 6942337"/>
              <a:gd name="connsiteY47" fmla="*/ 186431 h 284084"/>
              <a:gd name="connsiteX48" fmla="*/ 5726096 w 6942337"/>
              <a:gd name="connsiteY48" fmla="*/ 204186 h 284084"/>
              <a:gd name="connsiteX49" fmla="*/ 5823750 w 6942337"/>
              <a:gd name="connsiteY49" fmla="*/ 230819 h 284084"/>
              <a:gd name="connsiteX50" fmla="*/ 5877016 w 6942337"/>
              <a:gd name="connsiteY50" fmla="*/ 257452 h 284084"/>
              <a:gd name="connsiteX51" fmla="*/ 5903649 w 6942337"/>
              <a:gd name="connsiteY51" fmla="*/ 266330 h 284084"/>
              <a:gd name="connsiteX52" fmla="*/ 6072325 w 6942337"/>
              <a:gd name="connsiteY52" fmla="*/ 284085 h 284084"/>
              <a:gd name="connsiteX53" fmla="*/ 6942337 w 6942337"/>
              <a:gd name="connsiteY53" fmla="*/ 284085 h 284084"/>
              <a:gd name="connsiteX0" fmla="*/ 0 w 6791418"/>
              <a:gd name="connsiteY0" fmla="*/ 248575 h 284084"/>
              <a:gd name="connsiteX1" fmla="*/ 53266 w 6791418"/>
              <a:gd name="connsiteY1" fmla="*/ 230819 h 284084"/>
              <a:gd name="connsiteX2" fmla="*/ 115410 w 6791418"/>
              <a:gd name="connsiteY2" fmla="*/ 204186 h 284084"/>
              <a:gd name="connsiteX3" fmla="*/ 186431 w 6791418"/>
              <a:gd name="connsiteY3" fmla="*/ 177553 h 284084"/>
              <a:gd name="connsiteX4" fmla="*/ 204187 w 6791418"/>
              <a:gd name="connsiteY4" fmla="*/ 159798 h 284084"/>
              <a:gd name="connsiteX5" fmla="*/ 275208 w 6791418"/>
              <a:gd name="connsiteY5" fmla="*/ 133165 h 284084"/>
              <a:gd name="connsiteX6" fmla="*/ 328474 w 6791418"/>
              <a:gd name="connsiteY6" fmla="*/ 115410 h 284084"/>
              <a:gd name="connsiteX7" fmla="*/ 372862 w 6791418"/>
              <a:gd name="connsiteY7" fmla="*/ 106532 h 284084"/>
              <a:gd name="connsiteX8" fmla="*/ 550416 w 6791418"/>
              <a:gd name="connsiteY8" fmla="*/ 88777 h 284084"/>
              <a:gd name="connsiteX9" fmla="*/ 585926 w 6791418"/>
              <a:gd name="connsiteY9" fmla="*/ 79899 h 284084"/>
              <a:gd name="connsiteX10" fmla="*/ 621437 w 6791418"/>
              <a:gd name="connsiteY10" fmla="*/ 62144 h 284084"/>
              <a:gd name="connsiteX11" fmla="*/ 710214 w 6791418"/>
              <a:gd name="connsiteY11" fmla="*/ 53266 h 284084"/>
              <a:gd name="connsiteX12" fmla="*/ 754602 w 6791418"/>
              <a:gd name="connsiteY12" fmla="*/ 44388 h 284084"/>
              <a:gd name="connsiteX13" fmla="*/ 932156 w 6791418"/>
              <a:gd name="connsiteY13" fmla="*/ 8878 h 284084"/>
              <a:gd name="connsiteX14" fmla="*/ 1065321 w 6791418"/>
              <a:gd name="connsiteY14" fmla="*/ 0 h 284084"/>
              <a:gd name="connsiteX15" fmla="*/ 1349406 w 6791418"/>
              <a:gd name="connsiteY15" fmla="*/ 8878 h 284084"/>
              <a:gd name="connsiteX16" fmla="*/ 1420427 w 6791418"/>
              <a:gd name="connsiteY16" fmla="*/ 26633 h 284084"/>
              <a:gd name="connsiteX17" fmla="*/ 1455938 w 6791418"/>
              <a:gd name="connsiteY17" fmla="*/ 44388 h 284084"/>
              <a:gd name="connsiteX18" fmla="*/ 1526959 w 6791418"/>
              <a:gd name="connsiteY18" fmla="*/ 62144 h 284084"/>
              <a:gd name="connsiteX19" fmla="*/ 1553592 w 6791418"/>
              <a:gd name="connsiteY19" fmla="*/ 79899 h 284084"/>
              <a:gd name="connsiteX20" fmla="*/ 1642369 w 6791418"/>
              <a:gd name="connsiteY20" fmla="*/ 97654 h 284084"/>
              <a:gd name="connsiteX21" fmla="*/ 1669002 w 6791418"/>
              <a:gd name="connsiteY21" fmla="*/ 106532 h 284084"/>
              <a:gd name="connsiteX22" fmla="*/ 1908699 w 6791418"/>
              <a:gd name="connsiteY22" fmla="*/ 115410 h 284084"/>
              <a:gd name="connsiteX23" fmla="*/ 1961965 w 6791418"/>
              <a:gd name="connsiteY23" fmla="*/ 124287 h 284084"/>
              <a:gd name="connsiteX24" fmla="*/ 1988598 w 6791418"/>
              <a:gd name="connsiteY24" fmla="*/ 133165 h 284084"/>
              <a:gd name="connsiteX25" fmla="*/ 2086253 w 6791418"/>
              <a:gd name="connsiteY25" fmla="*/ 142043 h 284084"/>
              <a:gd name="connsiteX26" fmla="*/ 2139519 w 6791418"/>
              <a:gd name="connsiteY26" fmla="*/ 159798 h 284084"/>
              <a:gd name="connsiteX27" fmla="*/ 2201662 w 6791418"/>
              <a:gd name="connsiteY27" fmla="*/ 186431 h 284084"/>
              <a:gd name="connsiteX28" fmla="*/ 2228295 w 6791418"/>
              <a:gd name="connsiteY28" fmla="*/ 204186 h 284084"/>
              <a:gd name="connsiteX29" fmla="*/ 2299317 w 6791418"/>
              <a:gd name="connsiteY29" fmla="*/ 221942 h 284084"/>
              <a:gd name="connsiteX30" fmla="*/ 2343705 w 6791418"/>
              <a:gd name="connsiteY30" fmla="*/ 239697 h 284084"/>
              <a:gd name="connsiteX31" fmla="*/ 2370338 w 6791418"/>
              <a:gd name="connsiteY31" fmla="*/ 248575 h 284084"/>
              <a:gd name="connsiteX32" fmla="*/ 2459115 w 6791418"/>
              <a:gd name="connsiteY32" fmla="*/ 266330 h 284084"/>
              <a:gd name="connsiteX33" fmla="*/ 2867488 w 6791418"/>
              <a:gd name="connsiteY33" fmla="*/ 257452 h 284084"/>
              <a:gd name="connsiteX34" fmla="*/ 2956264 w 6791418"/>
              <a:gd name="connsiteY34" fmla="*/ 248575 h 284084"/>
              <a:gd name="connsiteX35" fmla="*/ 3764132 w 6791418"/>
              <a:gd name="connsiteY35" fmla="*/ 239697 h 284084"/>
              <a:gd name="connsiteX36" fmla="*/ 3835154 w 6791418"/>
              <a:gd name="connsiteY36" fmla="*/ 230819 h 284084"/>
              <a:gd name="connsiteX37" fmla="*/ 3870664 w 6791418"/>
              <a:gd name="connsiteY37" fmla="*/ 213064 h 284084"/>
              <a:gd name="connsiteX38" fmla="*/ 4012707 w 6791418"/>
              <a:gd name="connsiteY38" fmla="*/ 186431 h 284084"/>
              <a:gd name="connsiteX39" fmla="*/ 4039340 w 6791418"/>
              <a:gd name="connsiteY39" fmla="*/ 177553 h 284084"/>
              <a:gd name="connsiteX40" fmla="*/ 4154750 w 6791418"/>
              <a:gd name="connsiteY40" fmla="*/ 150920 h 284084"/>
              <a:gd name="connsiteX41" fmla="*/ 4776187 w 6791418"/>
              <a:gd name="connsiteY41" fmla="*/ 124287 h 284084"/>
              <a:gd name="connsiteX42" fmla="*/ 4962618 w 6791418"/>
              <a:gd name="connsiteY42" fmla="*/ 133165 h 284084"/>
              <a:gd name="connsiteX43" fmla="*/ 5237825 w 6791418"/>
              <a:gd name="connsiteY43" fmla="*/ 142043 h 284084"/>
              <a:gd name="connsiteX44" fmla="*/ 5353235 w 6791418"/>
              <a:gd name="connsiteY44" fmla="*/ 159798 h 284084"/>
              <a:gd name="connsiteX45" fmla="*/ 5406501 w 6791418"/>
              <a:gd name="connsiteY45" fmla="*/ 168676 h 284084"/>
              <a:gd name="connsiteX46" fmla="*/ 5477523 w 6791418"/>
              <a:gd name="connsiteY46" fmla="*/ 186431 h 284084"/>
              <a:gd name="connsiteX47" fmla="*/ 5575177 w 6791418"/>
              <a:gd name="connsiteY47" fmla="*/ 204186 h 284084"/>
              <a:gd name="connsiteX48" fmla="*/ 5672831 w 6791418"/>
              <a:gd name="connsiteY48" fmla="*/ 230819 h 284084"/>
              <a:gd name="connsiteX49" fmla="*/ 5726097 w 6791418"/>
              <a:gd name="connsiteY49" fmla="*/ 257452 h 284084"/>
              <a:gd name="connsiteX50" fmla="*/ 5752730 w 6791418"/>
              <a:gd name="connsiteY50" fmla="*/ 266330 h 284084"/>
              <a:gd name="connsiteX51" fmla="*/ 5921406 w 6791418"/>
              <a:gd name="connsiteY51" fmla="*/ 284085 h 284084"/>
              <a:gd name="connsiteX52" fmla="*/ 6791418 w 6791418"/>
              <a:gd name="connsiteY52" fmla="*/ 284085 h 284084"/>
              <a:gd name="connsiteX0" fmla="*/ 0 w 6791418"/>
              <a:gd name="connsiteY0" fmla="*/ 248575 h 284084"/>
              <a:gd name="connsiteX1" fmla="*/ 115410 w 6791418"/>
              <a:gd name="connsiteY1" fmla="*/ 204186 h 284084"/>
              <a:gd name="connsiteX2" fmla="*/ 186431 w 6791418"/>
              <a:gd name="connsiteY2" fmla="*/ 177553 h 284084"/>
              <a:gd name="connsiteX3" fmla="*/ 204187 w 6791418"/>
              <a:gd name="connsiteY3" fmla="*/ 159798 h 284084"/>
              <a:gd name="connsiteX4" fmla="*/ 275208 w 6791418"/>
              <a:gd name="connsiteY4" fmla="*/ 133165 h 284084"/>
              <a:gd name="connsiteX5" fmla="*/ 328474 w 6791418"/>
              <a:gd name="connsiteY5" fmla="*/ 115410 h 284084"/>
              <a:gd name="connsiteX6" fmla="*/ 372862 w 6791418"/>
              <a:gd name="connsiteY6" fmla="*/ 106532 h 284084"/>
              <a:gd name="connsiteX7" fmla="*/ 550416 w 6791418"/>
              <a:gd name="connsiteY7" fmla="*/ 88777 h 284084"/>
              <a:gd name="connsiteX8" fmla="*/ 585926 w 6791418"/>
              <a:gd name="connsiteY8" fmla="*/ 79899 h 284084"/>
              <a:gd name="connsiteX9" fmla="*/ 621437 w 6791418"/>
              <a:gd name="connsiteY9" fmla="*/ 62144 h 284084"/>
              <a:gd name="connsiteX10" fmla="*/ 710214 w 6791418"/>
              <a:gd name="connsiteY10" fmla="*/ 53266 h 284084"/>
              <a:gd name="connsiteX11" fmla="*/ 754602 w 6791418"/>
              <a:gd name="connsiteY11" fmla="*/ 44388 h 284084"/>
              <a:gd name="connsiteX12" fmla="*/ 932156 w 6791418"/>
              <a:gd name="connsiteY12" fmla="*/ 8878 h 284084"/>
              <a:gd name="connsiteX13" fmla="*/ 1065321 w 6791418"/>
              <a:gd name="connsiteY13" fmla="*/ 0 h 284084"/>
              <a:gd name="connsiteX14" fmla="*/ 1349406 w 6791418"/>
              <a:gd name="connsiteY14" fmla="*/ 8878 h 284084"/>
              <a:gd name="connsiteX15" fmla="*/ 1420427 w 6791418"/>
              <a:gd name="connsiteY15" fmla="*/ 26633 h 284084"/>
              <a:gd name="connsiteX16" fmla="*/ 1455938 w 6791418"/>
              <a:gd name="connsiteY16" fmla="*/ 44388 h 284084"/>
              <a:gd name="connsiteX17" fmla="*/ 1526959 w 6791418"/>
              <a:gd name="connsiteY17" fmla="*/ 62144 h 284084"/>
              <a:gd name="connsiteX18" fmla="*/ 1553592 w 6791418"/>
              <a:gd name="connsiteY18" fmla="*/ 79899 h 284084"/>
              <a:gd name="connsiteX19" fmla="*/ 1642369 w 6791418"/>
              <a:gd name="connsiteY19" fmla="*/ 97654 h 284084"/>
              <a:gd name="connsiteX20" fmla="*/ 1669002 w 6791418"/>
              <a:gd name="connsiteY20" fmla="*/ 106532 h 284084"/>
              <a:gd name="connsiteX21" fmla="*/ 1908699 w 6791418"/>
              <a:gd name="connsiteY21" fmla="*/ 115410 h 284084"/>
              <a:gd name="connsiteX22" fmla="*/ 1961965 w 6791418"/>
              <a:gd name="connsiteY22" fmla="*/ 124287 h 284084"/>
              <a:gd name="connsiteX23" fmla="*/ 1988598 w 6791418"/>
              <a:gd name="connsiteY23" fmla="*/ 133165 h 284084"/>
              <a:gd name="connsiteX24" fmla="*/ 2086253 w 6791418"/>
              <a:gd name="connsiteY24" fmla="*/ 142043 h 284084"/>
              <a:gd name="connsiteX25" fmla="*/ 2139519 w 6791418"/>
              <a:gd name="connsiteY25" fmla="*/ 159798 h 284084"/>
              <a:gd name="connsiteX26" fmla="*/ 2201662 w 6791418"/>
              <a:gd name="connsiteY26" fmla="*/ 186431 h 284084"/>
              <a:gd name="connsiteX27" fmla="*/ 2228295 w 6791418"/>
              <a:gd name="connsiteY27" fmla="*/ 204186 h 284084"/>
              <a:gd name="connsiteX28" fmla="*/ 2299317 w 6791418"/>
              <a:gd name="connsiteY28" fmla="*/ 221942 h 284084"/>
              <a:gd name="connsiteX29" fmla="*/ 2343705 w 6791418"/>
              <a:gd name="connsiteY29" fmla="*/ 239697 h 284084"/>
              <a:gd name="connsiteX30" fmla="*/ 2370338 w 6791418"/>
              <a:gd name="connsiteY30" fmla="*/ 248575 h 284084"/>
              <a:gd name="connsiteX31" fmla="*/ 2459115 w 6791418"/>
              <a:gd name="connsiteY31" fmla="*/ 266330 h 284084"/>
              <a:gd name="connsiteX32" fmla="*/ 2867488 w 6791418"/>
              <a:gd name="connsiteY32" fmla="*/ 257452 h 284084"/>
              <a:gd name="connsiteX33" fmla="*/ 2956264 w 6791418"/>
              <a:gd name="connsiteY33" fmla="*/ 248575 h 284084"/>
              <a:gd name="connsiteX34" fmla="*/ 3764132 w 6791418"/>
              <a:gd name="connsiteY34" fmla="*/ 239697 h 284084"/>
              <a:gd name="connsiteX35" fmla="*/ 3835154 w 6791418"/>
              <a:gd name="connsiteY35" fmla="*/ 230819 h 284084"/>
              <a:gd name="connsiteX36" fmla="*/ 3870664 w 6791418"/>
              <a:gd name="connsiteY36" fmla="*/ 213064 h 284084"/>
              <a:gd name="connsiteX37" fmla="*/ 4012707 w 6791418"/>
              <a:gd name="connsiteY37" fmla="*/ 186431 h 284084"/>
              <a:gd name="connsiteX38" fmla="*/ 4039340 w 6791418"/>
              <a:gd name="connsiteY38" fmla="*/ 177553 h 284084"/>
              <a:gd name="connsiteX39" fmla="*/ 4154750 w 6791418"/>
              <a:gd name="connsiteY39" fmla="*/ 150920 h 284084"/>
              <a:gd name="connsiteX40" fmla="*/ 4776187 w 6791418"/>
              <a:gd name="connsiteY40" fmla="*/ 124287 h 284084"/>
              <a:gd name="connsiteX41" fmla="*/ 4962618 w 6791418"/>
              <a:gd name="connsiteY41" fmla="*/ 133165 h 284084"/>
              <a:gd name="connsiteX42" fmla="*/ 5237825 w 6791418"/>
              <a:gd name="connsiteY42" fmla="*/ 142043 h 284084"/>
              <a:gd name="connsiteX43" fmla="*/ 5353235 w 6791418"/>
              <a:gd name="connsiteY43" fmla="*/ 159798 h 284084"/>
              <a:gd name="connsiteX44" fmla="*/ 5406501 w 6791418"/>
              <a:gd name="connsiteY44" fmla="*/ 168676 h 284084"/>
              <a:gd name="connsiteX45" fmla="*/ 5477523 w 6791418"/>
              <a:gd name="connsiteY45" fmla="*/ 186431 h 284084"/>
              <a:gd name="connsiteX46" fmla="*/ 5575177 w 6791418"/>
              <a:gd name="connsiteY46" fmla="*/ 204186 h 284084"/>
              <a:gd name="connsiteX47" fmla="*/ 5672831 w 6791418"/>
              <a:gd name="connsiteY47" fmla="*/ 230819 h 284084"/>
              <a:gd name="connsiteX48" fmla="*/ 5726097 w 6791418"/>
              <a:gd name="connsiteY48" fmla="*/ 257452 h 284084"/>
              <a:gd name="connsiteX49" fmla="*/ 5752730 w 6791418"/>
              <a:gd name="connsiteY49" fmla="*/ 266330 h 284084"/>
              <a:gd name="connsiteX50" fmla="*/ 5921406 w 6791418"/>
              <a:gd name="connsiteY50" fmla="*/ 284085 h 284084"/>
              <a:gd name="connsiteX51" fmla="*/ 6791418 w 6791418"/>
              <a:gd name="connsiteY51" fmla="*/ 284085 h 284084"/>
              <a:gd name="connsiteX0" fmla="*/ 0 w 6791418"/>
              <a:gd name="connsiteY0" fmla="*/ 248575 h 284084"/>
              <a:gd name="connsiteX1" fmla="*/ 186431 w 6791418"/>
              <a:gd name="connsiteY1" fmla="*/ 177553 h 284084"/>
              <a:gd name="connsiteX2" fmla="*/ 204187 w 6791418"/>
              <a:gd name="connsiteY2" fmla="*/ 159798 h 284084"/>
              <a:gd name="connsiteX3" fmla="*/ 275208 w 6791418"/>
              <a:gd name="connsiteY3" fmla="*/ 133165 h 284084"/>
              <a:gd name="connsiteX4" fmla="*/ 328474 w 6791418"/>
              <a:gd name="connsiteY4" fmla="*/ 115410 h 284084"/>
              <a:gd name="connsiteX5" fmla="*/ 372862 w 6791418"/>
              <a:gd name="connsiteY5" fmla="*/ 106532 h 284084"/>
              <a:gd name="connsiteX6" fmla="*/ 550416 w 6791418"/>
              <a:gd name="connsiteY6" fmla="*/ 88777 h 284084"/>
              <a:gd name="connsiteX7" fmla="*/ 585926 w 6791418"/>
              <a:gd name="connsiteY7" fmla="*/ 79899 h 284084"/>
              <a:gd name="connsiteX8" fmla="*/ 621437 w 6791418"/>
              <a:gd name="connsiteY8" fmla="*/ 62144 h 284084"/>
              <a:gd name="connsiteX9" fmla="*/ 710214 w 6791418"/>
              <a:gd name="connsiteY9" fmla="*/ 53266 h 284084"/>
              <a:gd name="connsiteX10" fmla="*/ 754602 w 6791418"/>
              <a:gd name="connsiteY10" fmla="*/ 44388 h 284084"/>
              <a:gd name="connsiteX11" fmla="*/ 932156 w 6791418"/>
              <a:gd name="connsiteY11" fmla="*/ 8878 h 284084"/>
              <a:gd name="connsiteX12" fmla="*/ 1065321 w 6791418"/>
              <a:gd name="connsiteY12" fmla="*/ 0 h 284084"/>
              <a:gd name="connsiteX13" fmla="*/ 1349406 w 6791418"/>
              <a:gd name="connsiteY13" fmla="*/ 8878 h 284084"/>
              <a:gd name="connsiteX14" fmla="*/ 1420427 w 6791418"/>
              <a:gd name="connsiteY14" fmla="*/ 26633 h 284084"/>
              <a:gd name="connsiteX15" fmla="*/ 1455938 w 6791418"/>
              <a:gd name="connsiteY15" fmla="*/ 44388 h 284084"/>
              <a:gd name="connsiteX16" fmla="*/ 1526959 w 6791418"/>
              <a:gd name="connsiteY16" fmla="*/ 62144 h 284084"/>
              <a:gd name="connsiteX17" fmla="*/ 1553592 w 6791418"/>
              <a:gd name="connsiteY17" fmla="*/ 79899 h 284084"/>
              <a:gd name="connsiteX18" fmla="*/ 1642369 w 6791418"/>
              <a:gd name="connsiteY18" fmla="*/ 97654 h 284084"/>
              <a:gd name="connsiteX19" fmla="*/ 1669002 w 6791418"/>
              <a:gd name="connsiteY19" fmla="*/ 106532 h 284084"/>
              <a:gd name="connsiteX20" fmla="*/ 1908699 w 6791418"/>
              <a:gd name="connsiteY20" fmla="*/ 115410 h 284084"/>
              <a:gd name="connsiteX21" fmla="*/ 1961965 w 6791418"/>
              <a:gd name="connsiteY21" fmla="*/ 124287 h 284084"/>
              <a:gd name="connsiteX22" fmla="*/ 1988598 w 6791418"/>
              <a:gd name="connsiteY22" fmla="*/ 133165 h 284084"/>
              <a:gd name="connsiteX23" fmla="*/ 2086253 w 6791418"/>
              <a:gd name="connsiteY23" fmla="*/ 142043 h 284084"/>
              <a:gd name="connsiteX24" fmla="*/ 2139519 w 6791418"/>
              <a:gd name="connsiteY24" fmla="*/ 159798 h 284084"/>
              <a:gd name="connsiteX25" fmla="*/ 2201662 w 6791418"/>
              <a:gd name="connsiteY25" fmla="*/ 186431 h 284084"/>
              <a:gd name="connsiteX26" fmla="*/ 2228295 w 6791418"/>
              <a:gd name="connsiteY26" fmla="*/ 204186 h 284084"/>
              <a:gd name="connsiteX27" fmla="*/ 2299317 w 6791418"/>
              <a:gd name="connsiteY27" fmla="*/ 221942 h 284084"/>
              <a:gd name="connsiteX28" fmla="*/ 2343705 w 6791418"/>
              <a:gd name="connsiteY28" fmla="*/ 239697 h 284084"/>
              <a:gd name="connsiteX29" fmla="*/ 2370338 w 6791418"/>
              <a:gd name="connsiteY29" fmla="*/ 248575 h 284084"/>
              <a:gd name="connsiteX30" fmla="*/ 2459115 w 6791418"/>
              <a:gd name="connsiteY30" fmla="*/ 266330 h 284084"/>
              <a:gd name="connsiteX31" fmla="*/ 2867488 w 6791418"/>
              <a:gd name="connsiteY31" fmla="*/ 257452 h 284084"/>
              <a:gd name="connsiteX32" fmla="*/ 2956264 w 6791418"/>
              <a:gd name="connsiteY32" fmla="*/ 248575 h 284084"/>
              <a:gd name="connsiteX33" fmla="*/ 3764132 w 6791418"/>
              <a:gd name="connsiteY33" fmla="*/ 239697 h 284084"/>
              <a:gd name="connsiteX34" fmla="*/ 3835154 w 6791418"/>
              <a:gd name="connsiteY34" fmla="*/ 230819 h 284084"/>
              <a:gd name="connsiteX35" fmla="*/ 3870664 w 6791418"/>
              <a:gd name="connsiteY35" fmla="*/ 213064 h 284084"/>
              <a:gd name="connsiteX36" fmla="*/ 4012707 w 6791418"/>
              <a:gd name="connsiteY36" fmla="*/ 186431 h 284084"/>
              <a:gd name="connsiteX37" fmla="*/ 4039340 w 6791418"/>
              <a:gd name="connsiteY37" fmla="*/ 177553 h 284084"/>
              <a:gd name="connsiteX38" fmla="*/ 4154750 w 6791418"/>
              <a:gd name="connsiteY38" fmla="*/ 150920 h 284084"/>
              <a:gd name="connsiteX39" fmla="*/ 4776187 w 6791418"/>
              <a:gd name="connsiteY39" fmla="*/ 124287 h 284084"/>
              <a:gd name="connsiteX40" fmla="*/ 4962618 w 6791418"/>
              <a:gd name="connsiteY40" fmla="*/ 133165 h 284084"/>
              <a:gd name="connsiteX41" fmla="*/ 5237825 w 6791418"/>
              <a:gd name="connsiteY41" fmla="*/ 142043 h 284084"/>
              <a:gd name="connsiteX42" fmla="*/ 5353235 w 6791418"/>
              <a:gd name="connsiteY42" fmla="*/ 159798 h 284084"/>
              <a:gd name="connsiteX43" fmla="*/ 5406501 w 6791418"/>
              <a:gd name="connsiteY43" fmla="*/ 168676 h 284084"/>
              <a:gd name="connsiteX44" fmla="*/ 5477523 w 6791418"/>
              <a:gd name="connsiteY44" fmla="*/ 186431 h 284084"/>
              <a:gd name="connsiteX45" fmla="*/ 5575177 w 6791418"/>
              <a:gd name="connsiteY45" fmla="*/ 204186 h 284084"/>
              <a:gd name="connsiteX46" fmla="*/ 5672831 w 6791418"/>
              <a:gd name="connsiteY46" fmla="*/ 230819 h 284084"/>
              <a:gd name="connsiteX47" fmla="*/ 5726097 w 6791418"/>
              <a:gd name="connsiteY47" fmla="*/ 257452 h 284084"/>
              <a:gd name="connsiteX48" fmla="*/ 5752730 w 6791418"/>
              <a:gd name="connsiteY48" fmla="*/ 266330 h 284084"/>
              <a:gd name="connsiteX49" fmla="*/ 5921406 w 6791418"/>
              <a:gd name="connsiteY49" fmla="*/ 284085 h 284084"/>
              <a:gd name="connsiteX50" fmla="*/ 6791418 w 6791418"/>
              <a:gd name="connsiteY50" fmla="*/ 284085 h 284084"/>
              <a:gd name="connsiteX0" fmla="*/ 0 w 6791418"/>
              <a:gd name="connsiteY0" fmla="*/ 248575 h 284084"/>
              <a:gd name="connsiteX1" fmla="*/ 186431 w 6791418"/>
              <a:gd name="connsiteY1" fmla="*/ 177553 h 284084"/>
              <a:gd name="connsiteX2" fmla="*/ 275208 w 6791418"/>
              <a:gd name="connsiteY2" fmla="*/ 133165 h 284084"/>
              <a:gd name="connsiteX3" fmla="*/ 328474 w 6791418"/>
              <a:gd name="connsiteY3" fmla="*/ 115410 h 284084"/>
              <a:gd name="connsiteX4" fmla="*/ 372862 w 6791418"/>
              <a:gd name="connsiteY4" fmla="*/ 106532 h 284084"/>
              <a:gd name="connsiteX5" fmla="*/ 550416 w 6791418"/>
              <a:gd name="connsiteY5" fmla="*/ 88777 h 284084"/>
              <a:gd name="connsiteX6" fmla="*/ 585926 w 6791418"/>
              <a:gd name="connsiteY6" fmla="*/ 79899 h 284084"/>
              <a:gd name="connsiteX7" fmla="*/ 621437 w 6791418"/>
              <a:gd name="connsiteY7" fmla="*/ 62144 h 284084"/>
              <a:gd name="connsiteX8" fmla="*/ 710214 w 6791418"/>
              <a:gd name="connsiteY8" fmla="*/ 53266 h 284084"/>
              <a:gd name="connsiteX9" fmla="*/ 754602 w 6791418"/>
              <a:gd name="connsiteY9" fmla="*/ 44388 h 284084"/>
              <a:gd name="connsiteX10" fmla="*/ 932156 w 6791418"/>
              <a:gd name="connsiteY10" fmla="*/ 8878 h 284084"/>
              <a:gd name="connsiteX11" fmla="*/ 1065321 w 6791418"/>
              <a:gd name="connsiteY11" fmla="*/ 0 h 284084"/>
              <a:gd name="connsiteX12" fmla="*/ 1349406 w 6791418"/>
              <a:gd name="connsiteY12" fmla="*/ 8878 h 284084"/>
              <a:gd name="connsiteX13" fmla="*/ 1420427 w 6791418"/>
              <a:gd name="connsiteY13" fmla="*/ 26633 h 284084"/>
              <a:gd name="connsiteX14" fmla="*/ 1455938 w 6791418"/>
              <a:gd name="connsiteY14" fmla="*/ 44388 h 284084"/>
              <a:gd name="connsiteX15" fmla="*/ 1526959 w 6791418"/>
              <a:gd name="connsiteY15" fmla="*/ 62144 h 284084"/>
              <a:gd name="connsiteX16" fmla="*/ 1553592 w 6791418"/>
              <a:gd name="connsiteY16" fmla="*/ 79899 h 284084"/>
              <a:gd name="connsiteX17" fmla="*/ 1642369 w 6791418"/>
              <a:gd name="connsiteY17" fmla="*/ 97654 h 284084"/>
              <a:gd name="connsiteX18" fmla="*/ 1669002 w 6791418"/>
              <a:gd name="connsiteY18" fmla="*/ 106532 h 284084"/>
              <a:gd name="connsiteX19" fmla="*/ 1908699 w 6791418"/>
              <a:gd name="connsiteY19" fmla="*/ 115410 h 284084"/>
              <a:gd name="connsiteX20" fmla="*/ 1961965 w 6791418"/>
              <a:gd name="connsiteY20" fmla="*/ 124287 h 284084"/>
              <a:gd name="connsiteX21" fmla="*/ 1988598 w 6791418"/>
              <a:gd name="connsiteY21" fmla="*/ 133165 h 284084"/>
              <a:gd name="connsiteX22" fmla="*/ 2086253 w 6791418"/>
              <a:gd name="connsiteY22" fmla="*/ 142043 h 284084"/>
              <a:gd name="connsiteX23" fmla="*/ 2139519 w 6791418"/>
              <a:gd name="connsiteY23" fmla="*/ 159798 h 284084"/>
              <a:gd name="connsiteX24" fmla="*/ 2201662 w 6791418"/>
              <a:gd name="connsiteY24" fmla="*/ 186431 h 284084"/>
              <a:gd name="connsiteX25" fmla="*/ 2228295 w 6791418"/>
              <a:gd name="connsiteY25" fmla="*/ 204186 h 284084"/>
              <a:gd name="connsiteX26" fmla="*/ 2299317 w 6791418"/>
              <a:gd name="connsiteY26" fmla="*/ 221942 h 284084"/>
              <a:gd name="connsiteX27" fmla="*/ 2343705 w 6791418"/>
              <a:gd name="connsiteY27" fmla="*/ 239697 h 284084"/>
              <a:gd name="connsiteX28" fmla="*/ 2370338 w 6791418"/>
              <a:gd name="connsiteY28" fmla="*/ 248575 h 284084"/>
              <a:gd name="connsiteX29" fmla="*/ 2459115 w 6791418"/>
              <a:gd name="connsiteY29" fmla="*/ 266330 h 284084"/>
              <a:gd name="connsiteX30" fmla="*/ 2867488 w 6791418"/>
              <a:gd name="connsiteY30" fmla="*/ 257452 h 284084"/>
              <a:gd name="connsiteX31" fmla="*/ 2956264 w 6791418"/>
              <a:gd name="connsiteY31" fmla="*/ 248575 h 284084"/>
              <a:gd name="connsiteX32" fmla="*/ 3764132 w 6791418"/>
              <a:gd name="connsiteY32" fmla="*/ 239697 h 284084"/>
              <a:gd name="connsiteX33" fmla="*/ 3835154 w 6791418"/>
              <a:gd name="connsiteY33" fmla="*/ 230819 h 284084"/>
              <a:gd name="connsiteX34" fmla="*/ 3870664 w 6791418"/>
              <a:gd name="connsiteY34" fmla="*/ 213064 h 284084"/>
              <a:gd name="connsiteX35" fmla="*/ 4012707 w 6791418"/>
              <a:gd name="connsiteY35" fmla="*/ 186431 h 284084"/>
              <a:gd name="connsiteX36" fmla="*/ 4039340 w 6791418"/>
              <a:gd name="connsiteY36" fmla="*/ 177553 h 284084"/>
              <a:gd name="connsiteX37" fmla="*/ 4154750 w 6791418"/>
              <a:gd name="connsiteY37" fmla="*/ 150920 h 284084"/>
              <a:gd name="connsiteX38" fmla="*/ 4776187 w 6791418"/>
              <a:gd name="connsiteY38" fmla="*/ 124287 h 284084"/>
              <a:gd name="connsiteX39" fmla="*/ 4962618 w 6791418"/>
              <a:gd name="connsiteY39" fmla="*/ 133165 h 284084"/>
              <a:gd name="connsiteX40" fmla="*/ 5237825 w 6791418"/>
              <a:gd name="connsiteY40" fmla="*/ 142043 h 284084"/>
              <a:gd name="connsiteX41" fmla="*/ 5353235 w 6791418"/>
              <a:gd name="connsiteY41" fmla="*/ 159798 h 284084"/>
              <a:gd name="connsiteX42" fmla="*/ 5406501 w 6791418"/>
              <a:gd name="connsiteY42" fmla="*/ 168676 h 284084"/>
              <a:gd name="connsiteX43" fmla="*/ 5477523 w 6791418"/>
              <a:gd name="connsiteY43" fmla="*/ 186431 h 284084"/>
              <a:gd name="connsiteX44" fmla="*/ 5575177 w 6791418"/>
              <a:gd name="connsiteY44" fmla="*/ 204186 h 284084"/>
              <a:gd name="connsiteX45" fmla="*/ 5672831 w 6791418"/>
              <a:gd name="connsiteY45" fmla="*/ 230819 h 284084"/>
              <a:gd name="connsiteX46" fmla="*/ 5726097 w 6791418"/>
              <a:gd name="connsiteY46" fmla="*/ 257452 h 284084"/>
              <a:gd name="connsiteX47" fmla="*/ 5752730 w 6791418"/>
              <a:gd name="connsiteY47" fmla="*/ 266330 h 284084"/>
              <a:gd name="connsiteX48" fmla="*/ 5921406 w 6791418"/>
              <a:gd name="connsiteY48" fmla="*/ 284085 h 284084"/>
              <a:gd name="connsiteX49" fmla="*/ 6791418 w 6791418"/>
              <a:gd name="connsiteY49" fmla="*/ 284085 h 284084"/>
              <a:gd name="connsiteX0" fmla="*/ -1 w 6604986"/>
              <a:gd name="connsiteY0" fmla="*/ 177553 h 284084"/>
              <a:gd name="connsiteX1" fmla="*/ 88776 w 6604986"/>
              <a:gd name="connsiteY1" fmla="*/ 133165 h 284084"/>
              <a:gd name="connsiteX2" fmla="*/ 142042 w 6604986"/>
              <a:gd name="connsiteY2" fmla="*/ 115410 h 284084"/>
              <a:gd name="connsiteX3" fmla="*/ 186430 w 6604986"/>
              <a:gd name="connsiteY3" fmla="*/ 106532 h 284084"/>
              <a:gd name="connsiteX4" fmla="*/ 363984 w 6604986"/>
              <a:gd name="connsiteY4" fmla="*/ 88777 h 284084"/>
              <a:gd name="connsiteX5" fmla="*/ 399494 w 6604986"/>
              <a:gd name="connsiteY5" fmla="*/ 79899 h 284084"/>
              <a:gd name="connsiteX6" fmla="*/ 435005 w 6604986"/>
              <a:gd name="connsiteY6" fmla="*/ 62144 h 284084"/>
              <a:gd name="connsiteX7" fmla="*/ 523782 w 6604986"/>
              <a:gd name="connsiteY7" fmla="*/ 53266 h 284084"/>
              <a:gd name="connsiteX8" fmla="*/ 568170 w 6604986"/>
              <a:gd name="connsiteY8" fmla="*/ 44388 h 284084"/>
              <a:gd name="connsiteX9" fmla="*/ 745724 w 6604986"/>
              <a:gd name="connsiteY9" fmla="*/ 8878 h 284084"/>
              <a:gd name="connsiteX10" fmla="*/ 878889 w 6604986"/>
              <a:gd name="connsiteY10" fmla="*/ 0 h 284084"/>
              <a:gd name="connsiteX11" fmla="*/ 1162974 w 6604986"/>
              <a:gd name="connsiteY11" fmla="*/ 8878 h 284084"/>
              <a:gd name="connsiteX12" fmla="*/ 1233995 w 6604986"/>
              <a:gd name="connsiteY12" fmla="*/ 26633 h 284084"/>
              <a:gd name="connsiteX13" fmla="*/ 1269506 w 6604986"/>
              <a:gd name="connsiteY13" fmla="*/ 44388 h 284084"/>
              <a:gd name="connsiteX14" fmla="*/ 1340527 w 6604986"/>
              <a:gd name="connsiteY14" fmla="*/ 62144 h 284084"/>
              <a:gd name="connsiteX15" fmla="*/ 1367160 w 6604986"/>
              <a:gd name="connsiteY15" fmla="*/ 79899 h 284084"/>
              <a:gd name="connsiteX16" fmla="*/ 1455937 w 6604986"/>
              <a:gd name="connsiteY16" fmla="*/ 97654 h 284084"/>
              <a:gd name="connsiteX17" fmla="*/ 1482570 w 6604986"/>
              <a:gd name="connsiteY17" fmla="*/ 106532 h 284084"/>
              <a:gd name="connsiteX18" fmla="*/ 1722267 w 6604986"/>
              <a:gd name="connsiteY18" fmla="*/ 115410 h 284084"/>
              <a:gd name="connsiteX19" fmla="*/ 1775533 w 6604986"/>
              <a:gd name="connsiteY19" fmla="*/ 124287 h 284084"/>
              <a:gd name="connsiteX20" fmla="*/ 1802166 w 6604986"/>
              <a:gd name="connsiteY20" fmla="*/ 133165 h 284084"/>
              <a:gd name="connsiteX21" fmla="*/ 1899821 w 6604986"/>
              <a:gd name="connsiteY21" fmla="*/ 142043 h 284084"/>
              <a:gd name="connsiteX22" fmla="*/ 1953087 w 6604986"/>
              <a:gd name="connsiteY22" fmla="*/ 159798 h 284084"/>
              <a:gd name="connsiteX23" fmla="*/ 2015230 w 6604986"/>
              <a:gd name="connsiteY23" fmla="*/ 186431 h 284084"/>
              <a:gd name="connsiteX24" fmla="*/ 2041863 w 6604986"/>
              <a:gd name="connsiteY24" fmla="*/ 204186 h 284084"/>
              <a:gd name="connsiteX25" fmla="*/ 2112885 w 6604986"/>
              <a:gd name="connsiteY25" fmla="*/ 221942 h 284084"/>
              <a:gd name="connsiteX26" fmla="*/ 2157273 w 6604986"/>
              <a:gd name="connsiteY26" fmla="*/ 239697 h 284084"/>
              <a:gd name="connsiteX27" fmla="*/ 2183906 w 6604986"/>
              <a:gd name="connsiteY27" fmla="*/ 248575 h 284084"/>
              <a:gd name="connsiteX28" fmla="*/ 2272683 w 6604986"/>
              <a:gd name="connsiteY28" fmla="*/ 266330 h 284084"/>
              <a:gd name="connsiteX29" fmla="*/ 2681056 w 6604986"/>
              <a:gd name="connsiteY29" fmla="*/ 257452 h 284084"/>
              <a:gd name="connsiteX30" fmla="*/ 2769832 w 6604986"/>
              <a:gd name="connsiteY30" fmla="*/ 248575 h 284084"/>
              <a:gd name="connsiteX31" fmla="*/ 3577700 w 6604986"/>
              <a:gd name="connsiteY31" fmla="*/ 239697 h 284084"/>
              <a:gd name="connsiteX32" fmla="*/ 3648722 w 6604986"/>
              <a:gd name="connsiteY32" fmla="*/ 230819 h 284084"/>
              <a:gd name="connsiteX33" fmla="*/ 3684232 w 6604986"/>
              <a:gd name="connsiteY33" fmla="*/ 213064 h 284084"/>
              <a:gd name="connsiteX34" fmla="*/ 3826275 w 6604986"/>
              <a:gd name="connsiteY34" fmla="*/ 186431 h 284084"/>
              <a:gd name="connsiteX35" fmla="*/ 3852908 w 6604986"/>
              <a:gd name="connsiteY35" fmla="*/ 177553 h 284084"/>
              <a:gd name="connsiteX36" fmla="*/ 3968318 w 6604986"/>
              <a:gd name="connsiteY36" fmla="*/ 150920 h 284084"/>
              <a:gd name="connsiteX37" fmla="*/ 4589755 w 6604986"/>
              <a:gd name="connsiteY37" fmla="*/ 124287 h 284084"/>
              <a:gd name="connsiteX38" fmla="*/ 4776186 w 6604986"/>
              <a:gd name="connsiteY38" fmla="*/ 133165 h 284084"/>
              <a:gd name="connsiteX39" fmla="*/ 5051393 w 6604986"/>
              <a:gd name="connsiteY39" fmla="*/ 142043 h 284084"/>
              <a:gd name="connsiteX40" fmla="*/ 5166803 w 6604986"/>
              <a:gd name="connsiteY40" fmla="*/ 159798 h 284084"/>
              <a:gd name="connsiteX41" fmla="*/ 5220069 w 6604986"/>
              <a:gd name="connsiteY41" fmla="*/ 168676 h 284084"/>
              <a:gd name="connsiteX42" fmla="*/ 5291091 w 6604986"/>
              <a:gd name="connsiteY42" fmla="*/ 186431 h 284084"/>
              <a:gd name="connsiteX43" fmla="*/ 5388745 w 6604986"/>
              <a:gd name="connsiteY43" fmla="*/ 204186 h 284084"/>
              <a:gd name="connsiteX44" fmla="*/ 5486399 w 6604986"/>
              <a:gd name="connsiteY44" fmla="*/ 230819 h 284084"/>
              <a:gd name="connsiteX45" fmla="*/ 5539665 w 6604986"/>
              <a:gd name="connsiteY45" fmla="*/ 257452 h 284084"/>
              <a:gd name="connsiteX46" fmla="*/ 5566298 w 6604986"/>
              <a:gd name="connsiteY46" fmla="*/ 266330 h 284084"/>
              <a:gd name="connsiteX47" fmla="*/ 5734974 w 6604986"/>
              <a:gd name="connsiteY47" fmla="*/ 284085 h 284084"/>
              <a:gd name="connsiteX48" fmla="*/ 6604986 w 6604986"/>
              <a:gd name="connsiteY48" fmla="*/ 284085 h 284084"/>
              <a:gd name="connsiteX0" fmla="*/ 1 w 6516211"/>
              <a:gd name="connsiteY0" fmla="*/ 133165 h 284084"/>
              <a:gd name="connsiteX1" fmla="*/ 53267 w 6516211"/>
              <a:gd name="connsiteY1" fmla="*/ 115410 h 284084"/>
              <a:gd name="connsiteX2" fmla="*/ 97655 w 6516211"/>
              <a:gd name="connsiteY2" fmla="*/ 106532 h 284084"/>
              <a:gd name="connsiteX3" fmla="*/ 275209 w 6516211"/>
              <a:gd name="connsiteY3" fmla="*/ 88777 h 284084"/>
              <a:gd name="connsiteX4" fmla="*/ 310719 w 6516211"/>
              <a:gd name="connsiteY4" fmla="*/ 79899 h 284084"/>
              <a:gd name="connsiteX5" fmla="*/ 346230 w 6516211"/>
              <a:gd name="connsiteY5" fmla="*/ 62144 h 284084"/>
              <a:gd name="connsiteX6" fmla="*/ 435007 w 6516211"/>
              <a:gd name="connsiteY6" fmla="*/ 53266 h 284084"/>
              <a:gd name="connsiteX7" fmla="*/ 479395 w 6516211"/>
              <a:gd name="connsiteY7" fmla="*/ 44388 h 284084"/>
              <a:gd name="connsiteX8" fmla="*/ 656949 w 6516211"/>
              <a:gd name="connsiteY8" fmla="*/ 8878 h 284084"/>
              <a:gd name="connsiteX9" fmla="*/ 790114 w 6516211"/>
              <a:gd name="connsiteY9" fmla="*/ 0 h 284084"/>
              <a:gd name="connsiteX10" fmla="*/ 1074199 w 6516211"/>
              <a:gd name="connsiteY10" fmla="*/ 8878 h 284084"/>
              <a:gd name="connsiteX11" fmla="*/ 1145220 w 6516211"/>
              <a:gd name="connsiteY11" fmla="*/ 26633 h 284084"/>
              <a:gd name="connsiteX12" fmla="*/ 1180731 w 6516211"/>
              <a:gd name="connsiteY12" fmla="*/ 44388 h 284084"/>
              <a:gd name="connsiteX13" fmla="*/ 1251752 w 6516211"/>
              <a:gd name="connsiteY13" fmla="*/ 62144 h 284084"/>
              <a:gd name="connsiteX14" fmla="*/ 1278385 w 6516211"/>
              <a:gd name="connsiteY14" fmla="*/ 79899 h 284084"/>
              <a:gd name="connsiteX15" fmla="*/ 1367162 w 6516211"/>
              <a:gd name="connsiteY15" fmla="*/ 97654 h 284084"/>
              <a:gd name="connsiteX16" fmla="*/ 1393795 w 6516211"/>
              <a:gd name="connsiteY16" fmla="*/ 106532 h 284084"/>
              <a:gd name="connsiteX17" fmla="*/ 1633492 w 6516211"/>
              <a:gd name="connsiteY17" fmla="*/ 115410 h 284084"/>
              <a:gd name="connsiteX18" fmla="*/ 1686758 w 6516211"/>
              <a:gd name="connsiteY18" fmla="*/ 124287 h 284084"/>
              <a:gd name="connsiteX19" fmla="*/ 1713391 w 6516211"/>
              <a:gd name="connsiteY19" fmla="*/ 133165 h 284084"/>
              <a:gd name="connsiteX20" fmla="*/ 1811046 w 6516211"/>
              <a:gd name="connsiteY20" fmla="*/ 142043 h 284084"/>
              <a:gd name="connsiteX21" fmla="*/ 1864312 w 6516211"/>
              <a:gd name="connsiteY21" fmla="*/ 159798 h 284084"/>
              <a:gd name="connsiteX22" fmla="*/ 1926455 w 6516211"/>
              <a:gd name="connsiteY22" fmla="*/ 186431 h 284084"/>
              <a:gd name="connsiteX23" fmla="*/ 1953088 w 6516211"/>
              <a:gd name="connsiteY23" fmla="*/ 204186 h 284084"/>
              <a:gd name="connsiteX24" fmla="*/ 2024110 w 6516211"/>
              <a:gd name="connsiteY24" fmla="*/ 221942 h 284084"/>
              <a:gd name="connsiteX25" fmla="*/ 2068498 w 6516211"/>
              <a:gd name="connsiteY25" fmla="*/ 239697 h 284084"/>
              <a:gd name="connsiteX26" fmla="*/ 2095131 w 6516211"/>
              <a:gd name="connsiteY26" fmla="*/ 248575 h 284084"/>
              <a:gd name="connsiteX27" fmla="*/ 2183908 w 6516211"/>
              <a:gd name="connsiteY27" fmla="*/ 266330 h 284084"/>
              <a:gd name="connsiteX28" fmla="*/ 2592281 w 6516211"/>
              <a:gd name="connsiteY28" fmla="*/ 257452 h 284084"/>
              <a:gd name="connsiteX29" fmla="*/ 2681057 w 6516211"/>
              <a:gd name="connsiteY29" fmla="*/ 248575 h 284084"/>
              <a:gd name="connsiteX30" fmla="*/ 3488925 w 6516211"/>
              <a:gd name="connsiteY30" fmla="*/ 239697 h 284084"/>
              <a:gd name="connsiteX31" fmla="*/ 3559947 w 6516211"/>
              <a:gd name="connsiteY31" fmla="*/ 230819 h 284084"/>
              <a:gd name="connsiteX32" fmla="*/ 3595457 w 6516211"/>
              <a:gd name="connsiteY32" fmla="*/ 213064 h 284084"/>
              <a:gd name="connsiteX33" fmla="*/ 3737500 w 6516211"/>
              <a:gd name="connsiteY33" fmla="*/ 186431 h 284084"/>
              <a:gd name="connsiteX34" fmla="*/ 3764133 w 6516211"/>
              <a:gd name="connsiteY34" fmla="*/ 177553 h 284084"/>
              <a:gd name="connsiteX35" fmla="*/ 3879543 w 6516211"/>
              <a:gd name="connsiteY35" fmla="*/ 150920 h 284084"/>
              <a:gd name="connsiteX36" fmla="*/ 4500980 w 6516211"/>
              <a:gd name="connsiteY36" fmla="*/ 124287 h 284084"/>
              <a:gd name="connsiteX37" fmla="*/ 4687411 w 6516211"/>
              <a:gd name="connsiteY37" fmla="*/ 133165 h 284084"/>
              <a:gd name="connsiteX38" fmla="*/ 4962618 w 6516211"/>
              <a:gd name="connsiteY38" fmla="*/ 142043 h 284084"/>
              <a:gd name="connsiteX39" fmla="*/ 5078028 w 6516211"/>
              <a:gd name="connsiteY39" fmla="*/ 159798 h 284084"/>
              <a:gd name="connsiteX40" fmla="*/ 5131294 w 6516211"/>
              <a:gd name="connsiteY40" fmla="*/ 168676 h 284084"/>
              <a:gd name="connsiteX41" fmla="*/ 5202316 w 6516211"/>
              <a:gd name="connsiteY41" fmla="*/ 186431 h 284084"/>
              <a:gd name="connsiteX42" fmla="*/ 5299970 w 6516211"/>
              <a:gd name="connsiteY42" fmla="*/ 204186 h 284084"/>
              <a:gd name="connsiteX43" fmla="*/ 5397624 w 6516211"/>
              <a:gd name="connsiteY43" fmla="*/ 230819 h 284084"/>
              <a:gd name="connsiteX44" fmla="*/ 5450890 w 6516211"/>
              <a:gd name="connsiteY44" fmla="*/ 257452 h 284084"/>
              <a:gd name="connsiteX45" fmla="*/ 5477523 w 6516211"/>
              <a:gd name="connsiteY45" fmla="*/ 266330 h 284084"/>
              <a:gd name="connsiteX46" fmla="*/ 5646199 w 6516211"/>
              <a:gd name="connsiteY46" fmla="*/ 284085 h 284084"/>
              <a:gd name="connsiteX47" fmla="*/ 6516211 w 6516211"/>
              <a:gd name="connsiteY47" fmla="*/ 284085 h 284084"/>
              <a:gd name="connsiteX0" fmla="*/ 0 w 6462944"/>
              <a:gd name="connsiteY0" fmla="*/ 115410 h 284084"/>
              <a:gd name="connsiteX1" fmla="*/ 44388 w 6462944"/>
              <a:gd name="connsiteY1" fmla="*/ 106532 h 284084"/>
              <a:gd name="connsiteX2" fmla="*/ 221942 w 6462944"/>
              <a:gd name="connsiteY2" fmla="*/ 88777 h 284084"/>
              <a:gd name="connsiteX3" fmla="*/ 257452 w 6462944"/>
              <a:gd name="connsiteY3" fmla="*/ 79899 h 284084"/>
              <a:gd name="connsiteX4" fmla="*/ 292963 w 6462944"/>
              <a:gd name="connsiteY4" fmla="*/ 62144 h 284084"/>
              <a:gd name="connsiteX5" fmla="*/ 381740 w 6462944"/>
              <a:gd name="connsiteY5" fmla="*/ 53266 h 284084"/>
              <a:gd name="connsiteX6" fmla="*/ 426128 w 6462944"/>
              <a:gd name="connsiteY6" fmla="*/ 44388 h 284084"/>
              <a:gd name="connsiteX7" fmla="*/ 603682 w 6462944"/>
              <a:gd name="connsiteY7" fmla="*/ 8878 h 284084"/>
              <a:gd name="connsiteX8" fmla="*/ 736847 w 6462944"/>
              <a:gd name="connsiteY8" fmla="*/ 0 h 284084"/>
              <a:gd name="connsiteX9" fmla="*/ 1020932 w 6462944"/>
              <a:gd name="connsiteY9" fmla="*/ 8878 h 284084"/>
              <a:gd name="connsiteX10" fmla="*/ 1091953 w 6462944"/>
              <a:gd name="connsiteY10" fmla="*/ 26633 h 284084"/>
              <a:gd name="connsiteX11" fmla="*/ 1127464 w 6462944"/>
              <a:gd name="connsiteY11" fmla="*/ 44388 h 284084"/>
              <a:gd name="connsiteX12" fmla="*/ 1198485 w 6462944"/>
              <a:gd name="connsiteY12" fmla="*/ 62144 h 284084"/>
              <a:gd name="connsiteX13" fmla="*/ 1225118 w 6462944"/>
              <a:gd name="connsiteY13" fmla="*/ 79899 h 284084"/>
              <a:gd name="connsiteX14" fmla="*/ 1313895 w 6462944"/>
              <a:gd name="connsiteY14" fmla="*/ 97654 h 284084"/>
              <a:gd name="connsiteX15" fmla="*/ 1340528 w 6462944"/>
              <a:gd name="connsiteY15" fmla="*/ 106532 h 284084"/>
              <a:gd name="connsiteX16" fmla="*/ 1580225 w 6462944"/>
              <a:gd name="connsiteY16" fmla="*/ 115410 h 284084"/>
              <a:gd name="connsiteX17" fmla="*/ 1633491 w 6462944"/>
              <a:gd name="connsiteY17" fmla="*/ 124287 h 284084"/>
              <a:gd name="connsiteX18" fmla="*/ 1660124 w 6462944"/>
              <a:gd name="connsiteY18" fmla="*/ 133165 h 284084"/>
              <a:gd name="connsiteX19" fmla="*/ 1757779 w 6462944"/>
              <a:gd name="connsiteY19" fmla="*/ 142043 h 284084"/>
              <a:gd name="connsiteX20" fmla="*/ 1811045 w 6462944"/>
              <a:gd name="connsiteY20" fmla="*/ 159798 h 284084"/>
              <a:gd name="connsiteX21" fmla="*/ 1873188 w 6462944"/>
              <a:gd name="connsiteY21" fmla="*/ 186431 h 284084"/>
              <a:gd name="connsiteX22" fmla="*/ 1899821 w 6462944"/>
              <a:gd name="connsiteY22" fmla="*/ 204186 h 284084"/>
              <a:gd name="connsiteX23" fmla="*/ 1970843 w 6462944"/>
              <a:gd name="connsiteY23" fmla="*/ 221942 h 284084"/>
              <a:gd name="connsiteX24" fmla="*/ 2015231 w 6462944"/>
              <a:gd name="connsiteY24" fmla="*/ 239697 h 284084"/>
              <a:gd name="connsiteX25" fmla="*/ 2041864 w 6462944"/>
              <a:gd name="connsiteY25" fmla="*/ 248575 h 284084"/>
              <a:gd name="connsiteX26" fmla="*/ 2130641 w 6462944"/>
              <a:gd name="connsiteY26" fmla="*/ 266330 h 284084"/>
              <a:gd name="connsiteX27" fmla="*/ 2539014 w 6462944"/>
              <a:gd name="connsiteY27" fmla="*/ 257452 h 284084"/>
              <a:gd name="connsiteX28" fmla="*/ 2627790 w 6462944"/>
              <a:gd name="connsiteY28" fmla="*/ 248575 h 284084"/>
              <a:gd name="connsiteX29" fmla="*/ 3435658 w 6462944"/>
              <a:gd name="connsiteY29" fmla="*/ 239697 h 284084"/>
              <a:gd name="connsiteX30" fmla="*/ 3506680 w 6462944"/>
              <a:gd name="connsiteY30" fmla="*/ 230819 h 284084"/>
              <a:gd name="connsiteX31" fmla="*/ 3542190 w 6462944"/>
              <a:gd name="connsiteY31" fmla="*/ 213064 h 284084"/>
              <a:gd name="connsiteX32" fmla="*/ 3684233 w 6462944"/>
              <a:gd name="connsiteY32" fmla="*/ 186431 h 284084"/>
              <a:gd name="connsiteX33" fmla="*/ 3710866 w 6462944"/>
              <a:gd name="connsiteY33" fmla="*/ 177553 h 284084"/>
              <a:gd name="connsiteX34" fmla="*/ 3826276 w 6462944"/>
              <a:gd name="connsiteY34" fmla="*/ 150920 h 284084"/>
              <a:gd name="connsiteX35" fmla="*/ 4447713 w 6462944"/>
              <a:gd name="connsiteY35" fmla="*/ 124287 h 284084"/>
              <a:gd name="connsiteX36" fmla="*/ 4634144 w 6462944"/>
              <a:gd name="connsiteY36" fmla="*/ 133165 h 284084"/>
              <a:gd name="connsiteX37" fmla="*/ 4909351 w 6462944"/>
              <a:gd name="connsiteY37" fmla="*/ 142043 h 284084"/>
              <a:gd name="connsiteX38" fmla="*/ 5024761 w 6462944"/>
              <a:gd name="connsiteY38" fmla="*/ 159798 h 284084"/>
              <a:gd name="connsiteX39" fmla="*/ 5078027 w 6462944"/>
              <a:gd name="connsiteY39" fmla="*/ 168676 h 284084"/>
              <a:gd name="connsiteX40" fmla="*/ 5149049 w 6462944"/>
              <a:gd name="connsiteY40" fmla="*/ 186431 h 284084"/>
              <a:gd name="connsiteX41" fmla="*/ 5246703 w 6462944"/>
              <a:gd name="connsiteY41" fmla="*/ 204186 h 284084"/>
              <a:gd name="connsiteX42" fmla="*/ 5344357 w 6462944"/>
              <a:gd name="connsiteY42" fmla="*/ 230819 h 284084"/>
              <a:gd name="connsiteX43" fmla="*/ 5397623 w 6462944"/>
              <a:gd name="connsiteY43" fmla="*/ 257452 h 284084"/>
              <a:gd name="connsiteX44" fmla="*/ 5424256 w 6462944"/>
              <a:gd name="connsiteY44" fmla="*/ 266330 h 284084"/>
              <a:gd name="connsiteX45" fmla="*/ 5592932 w 6462944"/>
              <a:gd name="connsiteY45" fmla="*/ 284085 h 284084"/>
              <a:gd name="connsiteX46" fmla="*/ 6462944 w 6462944"/>
              <a:gd name="connsiteY46" fmla="*/ 284085 h 284084"/>
              <a:gd name="connsiteX0" fmla="*/ -1 w 6418555"/>
              <a:gd name="connsiteY0" fmla="*/ 106532 h 284084"/>
              <a:gd name="connsiteX1" fmla="*/ 177553 w 6418555"/>
              <a:gd name="connsiteY1" fmla="*/ 88777 h 284084"/>
              <a:gd name="connsiteX2" fmla="*/ 213063 w 6418555"/>
              <a:gd name="connsiteY2" fmla="*/ 79899 h 284084"/>
              <a:gd name="connsiteX3" fmla="*/ 248574 w 6418555"/>
              <a:gd name="connsiteY3" fmla="*/ 62144 h 284084"/>
              <a:gd name="connsiteX4" fmla="*/ 337351 w 6418555"/>
              <a:gd name="connsiteY4" fmla="*/ 53266 h 284084"/>
              <a:gd name="connsiteX5" fmla="*/ 381739 w 6418555"/>
              <a:gd name="connsiteY5" fmla="*/ 44388 h 284084"/>
              <a:gd name="connsiteX6" fmla="*/ 559293 w 6418555"/>
              <a:gd name="connsiteY6" fmla="*/ 8878 h 284084"/>
              <a:gd name="connsiteX7" fmla="*/ 692458 w 6418555"/>
              <a:gd name="connsiteY7" fmla="*/ 0 h 284084"/>
              <a:gd name="connsiteX8" fmla="*/ 976543 w 6418555"/>
              <a:gd name="connsiteY8" fmla="*/ 8878 h 284084"/>
              <a:gd name="connsiteX9" fmla="*/ 1047564 w 6418555"/>
              <a:gd name="connsiteY9" fmla="*/ 26633 h 284084"/>
              <a:gd name="connsiteX10" fmla="*/ 1083075 w 6418555"/>
              <a:gd name="connsiteY10" fmla="*/ 44388 h 284084"/>
              <a:gd name="connsiteX11" fmla="*/ 1154096 w 6418555"/>
              <a:gd name="connsiteY11" fmla="*/ 62144 h 284084"/>
              <a:gd name="connsiteX12" fmla="*/ 1180729 w 6418555"/>
              <a:gd name="connsiteY12" fmla="*/ 79899 h 284084"/>
              <a:gd name="connsiteX13" fmla="*/ 1269506 w 6418555"/>
              <a:gd name="connsiteY13" fmla="*/ 97654 h 284084"/>
              <a:gd name="connsiteX14" fmla="*/ 1296139 w 6418555"/>
              <a:gd name="connsiteY14" fmla="*/ 106532 h 284084"/>
              <a:gd name="connsiteX15" fmla="*/ 1535836 w 6418555"/>
              <a:gd name="connsiteY15" fmla="*/ 115410 h 284084"/>
              <a:gd name="connsiteX16" fmla="*/ 1589102 w 6418555"/>
              <a:gd name="connsiteY16" fmla="*/ 124287 h 284084"/>
              <a:gd name="connsiteX17" fmla="*/ 1615735 w 6418555"/>
              <a:gd name="connsiteY17" fmla="*/ 133165 h 284084"/>
              <a:gd name="connsiteX18" fmla="*/ 1713390 w 6418555"/>
              <a:gd name="connsiteY18" fmla="*/ 142043 h 284084"/>
              <a:gd name="connsiteX19" fmla="*/ 1766656 w 6418555"/>
              <a:gd name="connsiteY19" fmla="*/ 159798 h 284084"/>
              <a:gd name="connsiteX20" fmla="*/ 1828799 w 6418555"/>
              <a:gd name="connsiteY20" fmla="*/ 186431 h 284084"/>
              <a:gd name="connsiteX21" fmla="*/ 1855432 w 6418555"/>
              <a:gd name="connsiteY21" fmla="*/ 204186 h 284084"/>
              <a:gd name="connsiteX22" fmla="*/ 1926454 w 6418555"/>
              <a:gd name="connsiteY22" fmla="*/ 221942 h 284084"/>
              <a:gd name="connsiteX23" fmla="*/ 1970842 w 6418555"/>
              <a:gd name="connsiteY23" fmla="*/ 239697 h 284084"/>
              <a:gd name="connsiteX24" fmla="*/ 1997475 w 6418555"/>
              <a:gd name="connsiteY24" fmla="*/ 248575 h 284084"/>
              <a:gd name="connsiteX25" fmla="*/ 2086252 w 6418555"/>
              <a:gd name="connsiteY25" fmla="*/ 266330 h 284084"/>
              <a:gd name="connsiteX26" fmla="*/ 2494625 w 6418555"/>
              <a:gd name="connsiteY26" fmla="*/ 257452 h 284084"/>
              <a:gd name="connsiteX27" fmla="*/ 2583401 w 6418555"/>
              <a:gd name="connsiteY27" fmla="*/ 248575 h 284084"/>
              <a:gd name="connsiteX28" fmla="*/ 3391269 w 6418555"/>
              <a:gd name="connsiteY28" fmla="*/ 239697 h 284084"/>
              <a:gd name="connsiteX29" fmla="*/ 3462291 w 6418555"/>
              <a:gd name="connsiteY29" fmla="*/ 230819 h 284084"/>
              <a:gd name="connsiteX30" fmla="*/ 3497801 w 6418555"/>
              <a:gd name="connsiteY30" fmla="*/ 213064 h 284084"/>
              <a:gd name="connsiteX31" fmla="*/ 3639844 w 6418555"/>
              <a:gd name="connsiteY31" fmla="*/ 186431 h 284084"/>
              <a:gd name="connsiteX32" fmla="*/ 3666477 w 6418555"/>
              <a:gd name="connsiteY32" fmla="*/ 177553 h 284084"/>
              <a:gd name="connsiteX33" fmla="*/ 3781887 w 6418555"/>
              <a:gd name="connsiteY33" fmla="*/ 150920 h 284084"/>
              <a:gd name="connsiteX34" fmla="*/ 4403324 w 6418555"/>
              <a:gd name="connsiteY34" fmla="*/ 124287 h 284084"/>
              <a:gd name="connsiteX35" fmla="*/ 4589755 w 6418555"/>
              <a:gd name="connsiteY35" fmla="*/ 133165 h 284084"/>
              <a:gd name="connsiteX36" fmla="*/ 4864962 w 6418555"/>
              <a:gd name="connsiteY36" fmla="*/ 142043 h 284084"/>
              <a:gd name="connsiteX37" fmla="*/ 4980372 w 6418555"/>
              <a:gd name="connsiteY37" fmla="*/ 159798 h 284084"/>
              <a:gd name="connsiteX38" fmla="*/ 5033638 w 6418555"/>
              <a:gd name="connsiteY38" fmla="*/ 168676 h 284084"/>
              <a:gd name="connsiteX39" fmla="*/ 5104660 w 6418555"/>
              <a:gd name="connsiteY39" fmla="*/ 186431 h 284084"/>
              <a:gd name="connsiteX40" fmla="*/ 5202314 w 6418555"/>
              <a:gd name="connsiteY40" fmla="*/ 204186 h 284084"/>
              <a:gd name="connsiteX41" fmla="*/ 5299968 w 6418555"/>
              <a:gd name="connsiteY41" fmla="*/ 230819 h 284084"/>
              <a:gd name="connsiteX42" fmla="*/ 5353234 w 6418555"/>
              <a:gd name="connsiteY42" fmla="*/ 257452 h 284084"/>
              <a:gd name="connsiteX43" fmla="*/ 5379867 w 6418555"/>
              <a:gd name="connsiteY43" fmla="*/ 266330 h 284084"/>
              <a:gd name="connsiteX44" fmla="*/ 5548543 w 6418555"/>
              <a:gd name="connsiteY44" fmla="*/ 284085 h 284084"/>
              <a:gd name="connsiteX45" fmla="*/ 6418555 w 6418555"/>
              <a:gd name="connsiteY45" fmla="*/ 284085 h 284084"/>
              <a:gd name="connsiteX0" fmla="*/ 0 w 6241002"/>
              <a:gd name="connsiteY0" fmla="*/ 88777 h 284084"/>
              <a:gd name="connsiteX1" fmla="*/ 35510 w 6241002"/>
              <a:gd name="connsiteY1" fmla="*/ 79899 h 284084"/>
              <a:gd name="connsiteX2" fmla="*/ 71021 w 6241002"/>
              <a:gd name="connsiteY2" fmla="*/ 62144 h 284084"/>
              <a:gd name="connsiteX3" fmla="*/ 159798 w 6241002"/>
              <a:gd name="connsiteY3" fmla="*/ 53266 h 284084"/>
              <a:gd name="connsiteX4" fmla="*/ 204186 w 6241002"/>
              <a:gd name="connsiteY4" fmla="*/ 44388 h 284084"/>
              <a:gd name="connsiteX5" fmla="*/ 381740 w 6241002"/>
              <a:gd name="connsiteY5" fmla="*/ 8878 h 284084"/>
              <a:gd name="connsiteX6" fmla="*/ 514905 w 6241002"/>
              <a:gd name="connsiteY6" fmla="*/ 0 h 284084"/>
              <a:gd name="connsiteX7" fmla="*/ 798990 w 6241002"/>
              <a:gd name="connsiteY7" fmla="*/ 8878 h 284084"/>
              <a:gd name="connsiteX8" fmla="*/ 870011 w 6241002"/>
              <a:gd name="connsiteY8" fmla="*/ 26633 h 284084"/>
              <a:gd name="connsiteX9" fmla="*/ 905522 w 6241002"/>
              <a:gd name="connsiteY9" fmla="*/ 44388 h 284084"/>
              <a:gd name="connsiteX10" fmla="*/ 976543 w 6241002"/>
              <a:gd name="connsiteY10" fmla="*/ 62144 h 284084"/>
              <a:gd name="connsiteX11" fmla="*/ 1003176 w 6241002"/>
              <a:gd name="connsiteY11" fmla="*/ 79899 h 284084"/>
              <a:gd name="connsiteX12" fmla="*/ 1091953 w 6241002"/>
              <a:gd name="connsiteY12" fmla="*/ 97654 h 284084"/>
              <a:gd name="connsiteX13" fmla="*/ 1118586 w 6241002"/>
              <a:gd name="connsiteY13" fmla="*/ 106532 h 284084"/>
              <a:gd name="connsiteX14" fmla="*/ 1358283 w 6241002"/>
              <a:gd name="connsiteY14" fmla="*/ 115410 h 284084"/>
              <a:gd name="connsiteX15" fmla="*/ 1411549 w 6241002"/>
              <a:gd name="connsiteY15" fmla="*/ 124287 h 284084"/>
              <a:gd name="connsiteX16" fmla="*/ 1438182 w 6241002"/>
              <a:gd name="connsiteY16" fmla="*/ 133165 h 284084"/>
              <a:gd name="connsiteX17" fmla="*/ 1535837 w 6241002"/>
              <a:gd name="connsiteY17" fmla="*/ 142043 h 284084"/>
              <a:gd name="connsiteX18" fmla="*/ 1589103 w 6241002"/>
              <a:gd name="connsiteY18" fmla="*/ 159798 h 284084"/>
              <a:gd name="connsiteX19" fmla="*/ 1651246 w 6241002"/>
              <a:gd name="connsiteY19" fmla="*/ 186431 h 284084"/>
              <a:gd name="connsiteX20" fmla="*/ 1677879 w 6241002"/>
              <a:gd name="connsiteY20" fmla="*/ 204186 h 284084"/>
              <a:gd name="connsiteX21" fmla="*/ 1748901 w 6241002"/>
              <a:gd name="connsiteY21" fmla="*/ 221942 h 284084"/>
              <a:gd name="connsiteX22" fmla="*/ 1793289 w 6241002"/>
              <a:gd name="connsiteY22" fmla="*/ 239697 h 284084"/>
              <a:gd name="connsiteX23" fmla="*/ 1819922 w 6241002"/>
              <a:gd name="connsiteY23" fmla="*/ 248575 h 284084"/>
              <a:gd name="connsiteX24" fmla="*/ 1908699 w 6241002"/>
              <a:gd name="connsiteY24" fmla="*/ 266330 h 284084"/>
              <a:gd name="connsiteX25" fmla="*/ 2317072 w 6241002"/>
              <a:gd name="connsiteY25" fmla="*/ 257452 h 284084"/>
              <a:gd name="connsiteX26" fmla="*/ 2405848 w 6241002"/>
              <a:gd name="connsiteY26" fmla="*/ 248575 h 284084"/>
              <a:gd name="connsiteX27" fmla="*/ 3213716 w 6241002"/>
              <a:gd name="connsiteY27" fmla="*/ 239697 h 284084"/>
              <a:gd name="connsiteX28" fmla="*/ 3284738 w 6241002"/>
              <a:gd name="connsiteY28" fmla="*/ 230819 h 284084"/>
              <a:gd name="connsiteX29" fmla="*/ 3320248 w 6241002"/>
              <a:gd name="connsiteY29" fmla="*/ 213064 h 284084"/>
              <a:gd name="connsiteX30" fmla="*/ 3462291 w 6241002"/>
              <a:gd name="connsiteY30" fmla="*/ 186431 h 284084"/>
              <a:gd name="connsiteX31" fmla="*/ 3488924 w 6241002"/>
              <a:gd name="connsiteY31" fmla="*/ 177553 h 284084"/>
              <a:gd name="connsiteX32" fmla="*/ 3604334 w 6241002"/>
              <a:gd name="connsiteY32" fmla="*/ 150920 h 284084"/>
              <a:gd name="connsiteX33" fmla="*/ 4225771 w 6241002"/>
              <a:gd name="connsiteY33" fmla="*/ 124287 h 284084"/>
              <a:gd name="connsiteX34" fmla="*/ 4412202 w 6241002"/>
              <a:gd name="connsiteY34" fmla="*/ 133165 h 284084"/>
              <a:gd name="connsiteX35" fmla="*/ 4687409 w 6241002"/>
              <a:gd name="connsiteY35" fmla="*/ 142043 h 284084"/>
              <a:gd name="connsiteX36" fmla="*/ 4802819 w 6241002"/>
              <a:gd name="connsiteY36" fmla="*/ 159798 h 284084"/>
              <a:gd name="connsiteX37" fmla="*/ 4856085 w 6241002"/>
              <a:gd name="connsiteY37" fmla="*/ 168676 h 284084"/>
              <a:gd name="connsiteX38" fmla="*/ 4927107 w 6241002"/>
              <a:gd name="connsiteY38" fmla="*/ 186431 h 284084"/>
              <a:gd name="connsiteX39" fmla="*/ 5024761 w 6241002"/>
              <a:gd name="connsiteY39" fmla="*/ 204186 h 284084"/>
              <a:gd name="connsiteX40" fmla="*/ 5122415 w 6241002"/>
              <a:gd name="connsiteY40" fmla="*/ 230819 h 284084"/>
              <a:gd name="connsiteX41" fmla="*/ 5175681 w 6241002"/>
              <a:gd name="connsiteY41" fmla="*/ 257452 h 284084"/>
              <a:gd name="connsiteX42" fmla="*/ 5202314 w 6241002"/>
              <a:gd name="connsiteY42" fmla="*/ 266330 h 284084"/>
              <a:gd name="connsiteX43" fmla="*/ 5370990 w 6241002"/>
              <a:gd name="connsiteY43" fmla="*/ 284085 h 284084"/>
              <a:gd name="connsiteX44" fmla="*/ 6241002 w 6241002"/>
              <a:gd name="connsiteY44" fmla="*/ 284085 h 284084"/>
              <a:gd name="connsiteX0" fmla="*/ 0 w 6205492"/>
              <a:gd name="connsiteY0" fmla="*/ 79899 h 284084"/>
              <a:gd name="connsiteX1" fmla="*/ 35511 w 6205492"/>
              <a:gd name="connsiteY1" fmla="*/ 62144 h 284084"/>
              <a:gd name="connsiteX2" fmla="*/ 124288 w 6205492"/>
              <a:gd name="connsiteY2" fmla="*/ 53266 h 284084"/>
              <a:gd name="connsiteX3" fmla="*/ 168676 w 6205492"/>
              <a:gd name="connsiteY3" fmla="*/ 44388 h 284084"/>
              <a:gd name="connsiteX4" fmla="*/ 346230 w 6205492"/>
              <a:gd name="connsiteY4" fmla="*/ 8878 h 284084"/>
              <a:gd name="connsiteX5" fmla="*/ 479395 w 6205492"/>
              <a:gd name="connsiteY5" fmla="*/ 0 h 284084"/>
              <a:gd name="connsiteX6" fmla="*/ 763480 w 6205492"/>
              <a:gd name="connsiteY6" fmla="*/ 8878 h 284084"/>
              <a:gd name="connsiteX7" fmla="*/ 834501 w 6205492"/>
              <a:gd name="connsiteY7" fmla="*/ 26633 h 284084"/>
              <a:gd name="connsiteX8" fmla="*/ 870012 w 6205492"/>
              <a:gd name="connsiteY8" fmla="*/ 44388 h 284084"/>
              <a:gd name="connsiteX9" fmla="*/ 941033 w 6205492"/>
              <a:gd name="connsiteY9" fmla="*/ 62144 h 284084"/>
              <a:gd name="connsiteX10" fmla="*/ 967666 w 6205492"/>
              <a:gd name="connsiteY10" fmla="*/ 79899 h 284084"/>
              <a:gd name="connsiteX11" fmla="*/ 1056443 w 6205492"/>
              <a:gd name="connsiteY11" fmla="*/ 97654 h 284084"/>
              <a:gd name="connsiteX12" fmla="*/ 1083076 w 6205492"/>
              <a:gd name="connsiteY12" fmla="*/ 106532 h 284084"/>
              <a:gd name="connsiteX13" fmla="*/ 1322773 w 6205492"/>
              <a:gd name="connsiteY13" fmla="*/ 115410 h 284084"/>
              <a:gd name="connsiteX14" fmla="*/ 1376039 w 6205492"/>
              <a:gd name="connsiteY14" fmla="*/ 124287 h 284084"/>
              <a:gd name="connsiteX15" fmla="*/ 1402672 w 6205492"/>
              <a:gd name="connsiteY15" fmla="*/ 133165 h 284084"/>
              <a:gd name="connsiteX16" fmla="*/ 1500327 w 6205492"/>
              <a:gd name="connsiteY16" fmla="*/ 142043 h 284084"/>
              <a:gd name="connsiteX17" fmla="*/ 1553593 w 6205492"/>
              <a:gd name="connsiteY17" fmla="*/ 159798 h 284084"/>
              <a:gd name="connsiteX18" fmla="*/ 1615736 w 6205492"/>
              <a:gd name="connsiteY18" fmla="*/ 186431 h 284084"/>
              <a:gd name="connsiteX19" fmla="*/ 1642369 w 6205492"/>
              <a:gd name="connsiteY19" fmla="*/ 204186 h 284084"/>
              <a:gd name="connsiteX20" fmla="*/ 1713391 w 6205492"/>
              <a:gd name="connsiteY20" fmla="*/ 221942 h 284084"/>
              <a:gd name="connsiteX21" fmla="*/ 1757779 w 6205492"/>
              <a:gd name="connsiteY21" fmla="*/ 239697 h 284084"/>
              <a:gd name="connsiteX22" fmla="*/ 1784412 w 6205492"/>
              <a:gd name="connsiteY22" fmla="*/ 248575 h 284084"/>
              <a:gd name="connsiteX23" fmla="*/ 1873189 w 6205492"/>
              <a:gd name="connsiteY23" fmla="*/ 266330 h 284084"/>
              <a:gd name="connsiteX24" fmla="*/ 2281562 w 6205492"/>
              <a:gd name="connsiteY24" fmla="*/ 257452 h 284084"/>
              <a:gd name="connsiteX25" fmla="*/ 2370338 w 6205492"/>
              <a:gd name="connsiteY25" fmla="*/ 248575 h 284084"/>
              <a:gd name="connsiteX26" fmla="*/ 3178206 w 6205492"/>
              <a:gd name="connsiteY26" fmla="*/ 239697 h 284084"/>
              <a:gd name="connsiteX27" fmla="*/ 3249228 w 6205492"/>
              <a:gd name="connsiteY27" fmla="*/ 230819 h 284084"/>
              <a:gd name="connsiteX28" fmla="*/ 3284738 w 6205492"/>
              <a:gd name="connsiteY28" fmla="*/ 213064 h 284084"/>
              <a:gd name="connsiteX29" fmla="*/ 3426781 w 6205492"/>
              <a:gd name="connsiteY29" fmla="*/ 186431 h 284084"/>
              <a:gd name="connsiteX30" fmla="*/ 3453414 w 6205492"/>
              <a:gd name="connsiteY30" fmla="*/ 177553 h 284084"/>
              <a:gd name="connsiteX31" fmla="*/ 3568824 w 6205492"/>
              <a:gd name="connsiteY31" fmla="*/ 150920 h 284084"/>
              <a:gd name="connsiteX32" fmla="*/ 4190261 w 6205492"/>
              <a:gd name="connsiteY32" fmla="*/ 124287 h 284084"/>
              <a:gd name="connsiteX33" fmla="*/ 4376692 w 6205492"/>
              <a:gd name="connsiteY33" fmla="*/ 133165 h 284084"/>
              <a:gd name="connsiteX34" fmla="*/ 4651899 w 6205492"/>
              <a:gd name="connsiteY34" fmla="*/ 142043 h 284084"/>
              <a:gd name="connsiteX35" fmla="*/ 4767309 w 6205492"/>
              <a:gd name="connsiteY35" fmla="*/ 159798 h 284084"/>
              <a:gd name="connsiteX36" fmla="*/ 4820575 w 6205492"/>
              <a:gd name="connsiteY36" fmla="*/ 168676 h 284084"/>
              <a:gd name="connsiteX37" fmla="*/ 4891597 w 6205492"/>
              <a:gd name="connsiteY37" fmla="*/ 186431 h 284084"/>
              <a:gd name="connsiteX38" fmla="*/ 4989251 w 6205492"/>
              <a:gd name="connsiteY38" fmla="*/ 204186 h 284084"/>
              <a:gd name="connsiteX39" fmla="*/ 5086905 w 6205492"/>
              <a:gd name="connsiteY39" fmla="*/ 230819 h 284084"/>
              <a:gd name="connsiteX40" fmla="*/ 5140171 w 6205492"/>
              <a:gd name="connsiteY40" fmla="*/ 257452 h 284084"/>
              <a:gd name="connsiteX41" fmla="*/ 5166804 w 6205492"/>
              <a:gd name="connsiteY41" fmla="*/ 266330 h 284084"/>
              <a:gd name="connsiteX42" fmla="*/ 5335480 w 6205492"/>
              <a:gd name="connsiteY42" fmla="*/ 284085 h 284084"/>
              <a:gd name="connsiteX43" fmla="*/ 6205492 w 6205492"/>
              <a:gd name="connsiteY43" fmla="*/ 284085 h 284084"/>
              <a:gd name="connsiteX0" fmla="*/ 1 w 6169982"/>
              <a:gd name="connsiteY0" fmla="*/ 62144 h 284084"/>
              <a:gd name="connsiteX1" fmla="*/ 88778 w 6169982"/>
              <a:gd name="connsiteY1" fmla="*/ 53266 h 284084"/>
              <a:gd name="connsiteX2" fmla="*/ 133166 w 6169982"/>
              <a:gd name="connsiteY2" fmla="*/ 44388 h 284084"/>
              <a:gd name="connsiteX3" fmla="*/ 310720 w 6169982"/>
              <a:gd name="connsiteY3" fmla="*/ 8878 h 284084"/>
              <a:gd name="connsiteX4" fmla="*/ 443885 w 6169982"/>
              <a:gd name="connsiteY4" fmla="*/ 0 h 284084"/>
              <a:gd name="connsiteX5" fmla="*/ 727970 w 6169982"/>
              <a:gd name="connsiteY5" fmla="*/ 8878 h 284084"/>
              <a:gd name="connsiteX6" fmla="*/ 798991 w 6169982"/>
              <a:gd name="connsiteY6" fmla="*/ 26633 h 284084"/>
              <a:gd name="connsiteX7" fmla="*/ 834502 w 6169982"/>
              <a:gd name="connsiteY7" fmla="*/ 44388 h 284084"/>
              <a:gd name="connsiteX8" fmla="*/ 905523 w 6169982"/>
              <a:gd name="connsiteY8" fmla="*/ 62144 h 284084"/>
              <a:gd name="connsiteX9" fmla="*/ 932156 w 6169982"/>
              <a:gd name="connsiteY9" fmla="*/ 79899 h 284084"/>
              <a:gd name="connsiteX10" fmla="*/ 1020933 w 6169982"/>
              <a:gd name="connsiteY10" fmla="*/ 97654 h 284084"/>
              <a:gd name="connsiteX11" fmla="*/ 1047566 w 6169982"/>
              <a:gd name="connsiteY11" fmla="*/ 106532 h 284084"/>
              <a:gd name="connsiteX12" fmla="*/ 1287263 w 6169982"/>
              <a:gd name="connsiteY12" fmla="*/ 115410 h 284084"/>
              <a:gd name="connsiteX13" fmla="*/ 1340529 w 6169982"/>
              <a:gd name="connsiteY13" fmla="*/ 124287 h 284084"/>
              <a:gd name="connsiteX14" fmla="*/ 1367162 w 6169982"/>
              <a:gd name="connsiteY14" fmla="*/ 133165 h 284084"/>
              <a:gd name="connsiteX15" fmla="*/ 1464817 w 6169982"/>
              <a:gd name="connsiteY15" fmla="*/ 142043 h 284084"/>
              <a:gd name="connsiteX16" fmla="*/ 1518083 w 6169982"/>
              <a:gd name="connsiteY16" fmla="*/ 159798 h 284084"/>
              <a:gd name="connsiteX17" fmla="*/ 1580226 w 6169982"/>
              <a:gd name="connsiteY17" fmla="*/ 186431 h 284084"/>
              <a:gd name="connsiteX18" fmla="*/ 1606859 w 6169982"/>
              <a:gd name="connsiteY18" fmla="*/ 204186 h 284084"/>
              <a:gd name="connsiteX19" fmla="*/ 1677881 w 6169982"/>
              <a:gd name="connsiteY19" fmla="*/ 221942 h 284084"/>
              <a:gd name="connsiteX20" fmla="*/ 1722269 w 6169982"/>
              <a:gd name="connsiteY20" fmla="*/ 239697 h 284084"/>
              <a:gd name="connsiteX21" fmla="*/ 1748902 w 6169982"/>
              <a:gd name="connsiteY21" fmla="*/ 248575 h 284084"/>
              <a:gd name="connsiteX22" fmla="*/ 1837679 w 6169982"/>
              <a:gd name="connsiteY22" fmla="*/ 266330 h 284084"/>
              <a:gd name="connsiteX23" fmla="*/ 2246052 w 6169982"/>
              <a:gd name="connsiteY23" fmla="*/ 257452 h 284084"/>
              <a:gd name="connsiteX24" fmla="*/ 2334828 w 6169982"/>
              <a:gd name="connsiteY24" fmla="*/ 248575 h 284084"/>
              <a:gd name="connsiteX25" fmla="*/ 3142696 w 6169982"/>
              <a:gd name="connsiteY25" fmla="*/ 239697 h 284084"/>
              <a:gd name="connsiteX26" fmla="*/ 3213718 w 6169982"/>
              <a:gd name="connsiteY26" fmla="*/ 230819 h 284084"/>
              <a:gd name="connsiteX27" fmla="*/ 3249228 w 6169982"/>
              <a:gd name="connsiteY27" fmla="*/ 213064 h 284084"/>
              <a:gd name="connsiteX28" fmla="*/ 3391271 w 6169982"/>
              <a:gd name="connsiteY28" fmla="*/ 186431 h 284084"/>
              <a:gd name="connsiteX29" fmla="*/ 3417904 w 6169982"/>
              <a:gd name="connsiteY29" fmla="*/ 177553 h 284084"/>
              <a:gd name="connsiteX30" fmla="*/ 3533314 w 6169982"/>
              <a:gd name="connsiteY30" fmla="*/ 150920 h 284084"/>
              <a:gd name="connsiteX31" fmla="*/ 4154751 w 6169982"/>
              <a:gd name="connsiteY31" fmla="*/ 124287 h 284084"/>
              <a:gd name="connsiteX32" fmla="*/ 4341182 w 6169982"/>
              <a:gd name="connsiteY32" fmla="*/ 133165 h 284084"/>
              <a:gd name="connsiteX33" fmla="*/ 4616389 w 6169982"/>
              <a:gd name="connsiteY33" fmla="*/ 142043 h 284084"/>
              <a:gd name="connsiteX34" fmla="*/ 4731799 w 6169982"/>
              <a:gd name="connsiteY34" fmla="*/ 159798 h 284084"/>
              <a:gd name="connsiteX35" fmla="*/ 4785065 w 6169982"/>
              <a:gd name="connsiteY35" fmla="*/ 168676 h 284084"/>
              <a:gd name="connsiteX36" fmla="*/ 4856087 w 6169982"/>
              <a:gd name="connsiteY36" fmla="*/ 186431 h 284084"/>
              <a:gd name="connsiteX37" fmla="*/ 4953741 w 6169982"/>
              <a:gd name="connsiteY37" fmla="*/ 204186 h 284084"/>
              <a:gd name="connsiteX38" fmla="*/ 5051395 w 6169982"/>
              <a:gd name="connsiteY38" fmla="*/ 230819 h 284084"/>
              <a:gd name="connsiteX39" fmla="*/ 5104661 w 6169982"/>
              <a:gd name="connsiteY39" fmla="*/ 257452 h 284084"/>
              <a:gd name="connsiteX40" fmla="*/ 5131294 w 6169982"/>
              <a:gd name="connsiteY40" fmla="*/ 266330 h 284084"/>
              <a:gd name="connsiteX41" fmla="*/ 5299970 w 6169982"/>
              <a:gd name="connsiteY41" fmla="*/ 284085 h 284084"/>
              <a:gd name="connsiteX42" fmla="*/ 6169982 w 6169982"/>
              <a:gd name="connsiteY42" fmla="*/ 284085 h 284084"/>
              <a:gd name="connsiteX0" fmla="*/ 0 w 6081204"/>
              <a:gd name="connsiteY0" fmla="*/ 53266 h 284084"/>
              <a:gd name="connsiteX1" fmla="*/ 44388 w 6081204"/>
              <a:gd name="connsiteY1" fmla="*/ 44388 h 284084"/>
              <a:gd name="connsiteX2" fmla="*/ 221942 w 6081204"/>
              <a:gd name="connsiteY2" fmla="*/ 8878 h 284084"/>
              <a:gd name="connsiteX3" fmla="*/ 355107 w 6081204"/>
              <a:gd name="connsiteY3" fmla="*/ 0 h 284084"/>
              <a:gd name="connsiteX4" fmla="*/ 639192 w 6081204"/>
              <a:gd name="connsiteY4" fmla="*/ 8878 h 284084"/>
              <a:gd name="connsiteX5" fmla="*/ 710213 w 6081204"/>
              <a:gd name="connsiteY5" fmla="*/ 26633 h 284084"/>
              <a:gd name="connsiteX6" fmla="*/ 745724 w 6081204"/>
              <a:gd name="connsiteY6" fmla="*/ 44388 h 284084"/>
              <a:gd name="connsiteX7" fmla="*/ 816745 w 6081204"/>
              <a:gd name="connsiteY7" fmla="*/ 62144 h 284084"/>
              <a:gd name="connsiteX8" fmla="*/ 843378 w 6081204"/>
              <a:gd name="connsiteY8" fmla="*/ 79899 h 284084"/>
              <a:gd name="connsiteX9" fmla="*/ 932155 w 6081204"/>
              <a:gd name="connsiteY9" fmla="*/ 97654 h 284084"/>
              <a:gd name="connsiteX10" fmla="*/ 958788 w 6081204"/>
              <a:gd name="connsiteY10" fmla="*/ 106532 h 284084"/>
              <a:gd name="connsiteX11" fmla="*/ 1198485 w 6081204"/>
              <a:gd name="connsiteY11" fmla="*/ 115410 h 284084"/>
              <a:gd name="connsiteX12" fmla="*/ 1251751 w 6081204"/>
              <a:gd name="connsiteY12" fmla="*/ 124287 h 284084"/>
              <a:gd name="connsiteX13" fmla="*/ 1278384 w 6081204"/>
              <a:gd name="connsiteY13" fmla="*/ 133165 h 284084"/>
              <a:gd name="connsiteX14" fmla="*/ 1376039 w 6081204"/>
              <a:gd name="connsiteY14" fmla="*/ 142043 h 284084"/>
              <a:gd name="connsiteX15" fmla="*/ 1429305 w 6081204"/>
              <a:gd name="connsiteY15" fmla="*/ 159798 h 284084"/>
              <a:gd name="connsiteX16" fmla="*/ 1491448 w 6081204"/>
              <a:gd name="connsiteY16" fmla="*/ 186431 h 284084"/>
              <a:gd name="connsiteX17" fmla="*/ 1518081 w 6081204"/>
              <a:gd name="connsiteY17" fmla="*/ 204186 h 284084"/>
              <a:gd name="connsiteX18" fmla="*/ 1589103 w 6081204"/>
              <a:gd name="connsiteY18" fmla="*/ 221942 h 284084"/>
              <a:gd name="connsiteX19" fmla="*/ 1633491 w 6081204"/>
              <a:gd name="connsiteY19" fmla="*/ 239697 h 284084"/>
              <a:gd name="connsiteX20" fmla="*/ 1660124 w 6081204"/>
              <a:gd name="connsiteY20" fmla="*/ 248575 h 284084"/>
              <a:gd name="connsiteX21" fmla="*/ 1748901 w 6081204"/>
              <a:gd name="connsiteY21" fmla="*/ 266330 h 284084"/>
              <a:gd name="connsiteX22" fmla="*/ 2157274 w 6081204"/>
              <a:gd name="connsiteY22" fmla="*/ 257452 h 284084"/>
              <a:gd name="connsiteX23" fmla="*/ 2246050 w 6081204"/>
              <a:gd name="connsiteY23" fmla="*/ 248575 h 284084"/>
              <a:gd name="connsiteX24" fmla="*/ 3053918 w 6081204"/>
              <a:gd name="connsiteY24" fmla="*/ 239697 h 284084"/>
              <a:gd name="connsiteX25" fmla="*/ 3124940 w 6081204"/>
              <a:gd name="connsiteY25" fmla="*/ 230819 h 284084"/>
              <a:gd name="connsiteX26" fmla="*/ 3160450 w 6081204"/>
              <a:gd name="connsiteY26" fmla="*/ 213064 h 284084"/>
              <a:gd name="connsiteX27" fmla="*/ 3302493 w 6081204"/>
              <a:gd name="connsiteY27" fmla="*/ 186431 h 284084"/>
              <a:gd name="connsiteX28" fmla="*/ 3329126 w 6081204"/>
              <a:gd name="connsiteY28" fmla="*/ 177553 h 284084"/>
              <a:gd name="connsiteX29" fmla="*/ 3444536 w 6081204"/>
              <a:gd name="connsiteY29" fmla="*/ 150920 h 284084"/>
              <a:gd name="connsiteX30" fmla="*/ 4065973 w 6081204"/>
              <a:gd name="connsiteY30" fmla="*/ 124287 h 284084"/>
              <a:gd name="connsiteX31" fmla="*/ 4252404 w 6081204"/>
              <a:gd name="connsiteY31" fmla="*/ 133165 h 284084"/>
              <a:gd name="connsiteX32" fmla="*/ 4527611 w 6081204"/>
              <a:gd name="connsiteY32" fmla="*/ 142043 h 284084"/>
              <a:gd name="connsiteX33" fmla="*/ 4643021 w 6081204"/>
              <a:gd name="connsiteY33" fmla="*/ 159798 h 284084"/>
              <a:gd name="connsiteX34" fmla="*/ 4696287 w 6081204"/>
              <a:gd name="connsiteY34" fmla="*/ 168676 h 284084"/>
              <a:gd name="connsiteX35" fmla="*/ 4767309 w 6081204"/>
              <a:gd name="connsiteY35" fmla="*/ 186431 h 284084"/>
              <a:gd name="connsiteX36" fmla="*/ 4864963 w 6081204"/>
              <a:gd name="connsiteY36" fmla="*/ 204186 h 284084"/>
              <a:gd name="connsiteX37" fmla="*/ 4962617 w 6081204"/>
              <a:gd name="connsiteY37" fmla="*/ 230819 h 284084"/>
              <a:gd name="connsiteX38" fmla="*/ 5015883 w 6081204"/>
              <a:gd name="connsiteY38" fmla="*/ 257452 h 284084"/>
              <a:gd name="connsiteX39" fmla="*/ 5042516 w 6081204"/>
              <a:gd name="connsiteY39" fmla="*/ 266330 h 284084"/>
              <a:gd name="connsiteX40" fmla="*/ 5211192 w 6081204"/>
              <a:gd name="connsiteY40" fmla="*/ 284085 h 284084"/>
              <a:gd name="connsiteX41" fmla="*/ 6081204 w 6081204"/>
              <a:gd name="connsiteY41" fmla="*/ 284085 h 284084"/>
              <a:gd name="connsiteX0" fmla="*/ 0 w 6081204"/>
              <a:gd name="connsiteY0" fmla="*/ 53266 h 284084"/>
              <a:gd name="connsiteX1" fmla="*/ 221942 w 6081204"/>
              <a:gd name="connsiteY1" fmla="*/ 8878 h 284084"/>
              <a:gd name="connsiteX2" fmla="*/ 355107 w 6081204"/>
              <a:gd name="connsiteY2" fmla="*/ 0 h 284084"/>
              <a:gd name="connsiteX3" fmla="*/ 639192 w 6081204"/>
              <a:gd name="connsiteY3" fmla="*/ 8878 h 284084"/>
              <a:gd name="connsiteX4" fmla="*/ 710213 w 6081204"/>
              <a:gd name="connsiteY4" fmla="*/ 26633 h 284084"/>
              <a:gd name="connsiteX5" fmla="*/ 745724 w 6081204"/>
              <a:gd name="connsiteY5" fmla="*/ 44388 h 284084"/>
              <a:gd name="connsiteX6" fmla="*/ 816745 w 6081204"/>
              <a:gd name="connsiteY6" fmla="*/ 62144 h 284084"/>
              <a:gd name="connsiteX7" fmla="*/ 843378 w 6081204"/>
              <a:gd name="connsiteY7" fmla="*/ 79899 h 284084"/>
              <a:gd name="connsiteX8" fmla="*/ 932155 w 6081204"/>
              <a:gd name="connsiteY8" fmla="*/ 97654 h 284084"/>
              <a:gd name="connsiteX9" fmla="*/ 958788 w 6081204"/>
              <a:gd name="connsiteY9" fmla="*/ 106532 h 284084"/>
              <a:gd name="connsiteX10" fmla="*/ 1198485 w 6081204"/>
              <a:gd name="connsiteY10" fmla="*/ 115410 h 284084"/>
              <a:gd name="connsiteX11" fmla="*/ 1251751 w 6081204"/>
              <a:gd name="connsiteY11" fmla="*/ 124287 h 284084"/>
              <a:gd name="connsiteX12" fmla="*/ 1278384 w 6081204"/>
              <a:gd name="connsiteY12" fmla="*/ 133165 h 284084"/>
              <a:gd name="connsiteX13" fmla="*/ 1376039 w 6081204"/>
              <a:gd name="connsiteY13" fmla="*/ 142043 h 284084"/>
              <a:gd name="connsiteX14" fmla="*/ 1429305 w 6081204"/>
              <a:gd name="connsiteY14" fmla="*/ 159798 h 284084"/>
              <a:gd name="connsiteX15" fmla="*/ 1491448 w 6081204"/>
              <a:gd name="connsiteY15" fmla="*/ 186431 h 284084"/>
              <a:gd name="connsiteX16" fmla="*/ 1518081 w 6081204"/>
              <a:gd name="connsiteY16" fmla="*/ 204186 h 284084"/>
              <a:gd name="connsiteX17" fmla="*/ 1589103 w 6081204"/>
              <a:gd name="connsiteY17" fmla="*/ 221942 h 284084"/>
              <a:gd name="connsiteX18" fmla="*/ 1633491 w 6081204"/>
              <a:gd name="connsiteY18" fmla="*/ 239697 h 284084"/>
              <a:gd name="connsiteX19" fmla="*/ 1660124 w 6081204"/>
              <a:gd name="connsiteY19" fmla="*/ 248575 h 284084"/>
              <a:gd name="connsiteX20" fmla="*/ 1748901 w 6081204"/>
              <a:gd name="connsiteY20" fmla="*/ 266330 h 284084"/>
              <a:gd name="connsiteX21" fmla="*/ 2157274 w 6081204"/>
              <a:gd name="connsiteY21" fmla="*/ 257452 h 284084"/>
              <a:gd name="connsiteX22" fmla="*/ 2246050 w 6081204"/>
              <a:gd name="connsiteY22" fmla="*/ 248575 h 284084"/>
              <a:gd name="connsiteX23" fmla="*/ 3053918 w 6081204"/>
              <a:gd name="connsiteY23" fmla="*/ 239697 h 284084"/>
              <a:gd name="connsiteX24" fmla="*/ 3124940 w 6081204"/>
              <a:gd name="connsiteY24" fmla="*/ 230819 h 284084"/>
              <a:gd name="connsiteX25" fmla="*/ 3160450 w 6081204"/>
              <a:gd name="connsiteY25" fmla="*/ 213064 h 284084"/>
              <a:gd name="connsiteX26" fmla="*/ 3302493 w 6081204"/>
              <a:gd name="connsiteY26" fmla="*/ 186431 h 284084"/>
              <a:gd name="connsiteX27" fmla="*/ 3329126 w 6081204"/>
              <a:gd name="connsiteY27" fmla="*/ 177553 h 284084"/>
              <a:gd name="connsiteX28" fmla="*/ 3444536 w 6081204"/>
              <a:gd name="connsiteY28" fmla="*/ 150920 h 284084"/>
              <a:gd name="connsiteX29" fmla="*/ 4065973 w 6081204"/>
              <a:gd name="connsiteY29" fmla="*/ 124287 h 284084"/>
              <a:gd name="connsiteX30" fmla="*/ 4252404 w 6081204"/>
              <a:gd name="connsiteY30" fmla="*/ 133165 h 284084"/>
              <a:gd name="connsiteX31" fmla="*/ 4527611 w 6081204"/>
              <a:gd name="connsiteY31" fmla="*/ 142043 h 284084"/>
              <a:gd name="connsiteX32" fmla="*/ 4643021 w 6081204"/>
              <a:gd name="connsiteY32" fmla="*/ 159798 h 284084"/>
              <a:gd name="connsiteX33" fmla="*/ 4696287 w 6081204"/>
              <a:gd name="connsiteY33" fmla="*/ 168676 h 284084"/>
              <a:gd name="connsiteX34" fmla="*/ 4767309 w 6081204"/>
              <a:gd name="connsiteY34" fmla="*/ 186431 h 284084"/>
              <a:gd name="connsiteX35" fmla="*/ 4864963 w 6081204"/>
              <a:gd name="connsiteY35" fmla="*/ 204186 h 284084"/>
              <a:gd name="connsiteX36" fmla="*/ 4962617 w 6081204"/>
              <a:gd name="connsiteY36" fmla="*/ 230819 h 284084"/>
              <a:gd name="connsiteX37" fmla="*/ 5015883 w 6081204"/>
              <a:gd name="connsiteY37" fmla="*/ 257452 h 284084"/>
              <a:gd name="connsiteX38" fmla="*/ 5042516 w 6081204"/>
              <a:gd name="connsiteY38" fmla="*/ 266330 h 284084"/>
              <a:gd name="connsiteX39" fmla="*/ 5211192 w 6081204"/>
              <a:gd name="connsiteY39" fmla="*/ 284085 h 284084"/>
              <a:gd name="connsiteX40" fmla="*/ 6081204 w 6081204"/>
              <a:gd name="connsiteY40" fmla="*/ 284085 h 284084"/>
              <a:gd name="connsiteX0" fmla="*/ 0 w 5859262"/>
              <a:gd name="connsiteY0" fmla="*/ 8878 h 284084"/>
              <a:gd name="connsiteX1" fmla="*/ 133165 w 5859262"/>
              <a:gd name="connsiteY1" fmla="*/ 0 h 284084"/>
              <a:gd name="connsiteX2" fmla="*/ 417250 w 5859262"/>
              <a:gd name="connsiteY2" fmla="*/ 8878 h 284084"/>
              <a:gd name="connsiteX3" fmla="*/ 488271 w 5859262"/>
              <a:gd name="connsiteY3" fmla="*/ 26633 h 284084"/>
              <a:gd name="connsiteX4" fmla="*/ 523782 w 5859262"/>
              <a:gd name="connsiteY4" fmla="*/ 44388 h 284084"/>
              <a:gd name="connsiteX5" fmla="*/ 594803 w 5859262"/>
              <a:gd name="connsiteY5" fmla="*/ 62144 h 284084"/>
              <a:gd name="connsiteX6" fmla="*/ 621436 w 5859262"/>
              <a:gd name="connsiteY6" fmla="*/ 79899 h 284084"/>
              <a:gd name="connsiteX7" fmla="*/ 710213 w 5859262"/>
              <a:gd name="connsiteY7" fmla="*/ 97654 h 284084"/>
              <a:gd name="connsiteX8" fmla="*/ 736846 w 5859262"/>
              <a:gd name="connsiteY8" fmla="*/ 106532 h 284084"/>
              <a:gd name="connsiteX9" fmla="*/ 976543 w 5859262"/>
              <a:gd name="connsiteY9" fmla="*/ 115410 h 284084"/>
              <a:gd name="connsiteX10" fmla="*/ 1029809 w 5859262"/>
              <a:gd name="connsiteY10" fmla="*/ 124287 h 284084"/>
              <a:gd name="connsiteX11" fmla="*/ 1056442 w 5859262"/>
              <a:gd name="connsiteY11" fmla="*/ 133165 h 284084"/>
              <a:gd name="connsiteX12" fmla="*/ 1154097 w 5859262"/>
              <a:gd name="connsiteY12" fmla="*/ 142043 h 284084"/>
              <a:gd name="connsiteX13" fmla="*/ 1207363 w 5859262"/>
              <a:gd name="connsiteY13" fmla="*/ 159798 h 284084"/>
              <a:gd name="connsiteX14" fmla="*/ 1269506 w 5859262"/>
              <a:gd name="connsiteY14" fmla="*/ 186431 h 284084"/>
              <a:gd name="connsiteX15" fmla="*/ 1296139 w 5859262"/>
              <a:gd name="connsiteY15" fmla="*/ 204186 h 284084"/>
              <a:gd name="connsiteX16" fmla="*/ 1367161 w 5859262"/>
              <a:gd name="connsiteY16" fmla="*/ 221942 h 284084"/>
              <a:gd name="connsiteX17" fmla="*/ 1411549 w 5859262"/>
              <a:gd name="connsiteY17" fmla="*/ 239697 h 284084"/>
              <a:gd name="connsiteX18" fmla="*/ 1438182 w 5859262"/>
              <a:gd name="connsiteY18" fmla="*/ 248575 h 284084"/>
              <a:gd name="connsiteX19" fmla="*/ 1526959 w 5859262"/>
              <a:gd name="connsiteY19" fmla="*/ 266330 h 284084"/>
              <a:gd name="connsiteX20" fmla="*/ 1935332 w 5859262"/>
              <a:gd name="connsiteY20" fmla="*/ 257452 h 284084"/>
              <a:gd name="connsiteX21" fmla="*/ 2024108 w 5859262"/>
              <a:gd name="connsiteY21" fmla="*/ 248575 h 284084"/>
              <a:gd name="connsiteX22" fmla="*/ 2831976 w 5859262"/>
              <a:gd name="connsiteY22" fmla="*/ 239697 h 284084"/>
              <a:gd name="connsiteX23" fmla="*/ 2902998 w 5859262"/>
              <a:gd name="connsiteY23" fmla="*/ 230819 h 284084"/>
              <a:gd name="connsiteX24" fmla="*/ 2938508 w 5859262"/>
              <a:gd name="connsiteY24" fmla="*/ 213064 h 284084"/>
              <a:gd name="connsiteX25" fmla="*/ 3080551 w 5859262"/>
              <a:gd name="connsiteY25" fmla="*/ 186431 h 284084"/>
              <a:gd name="connsiteX26" fmla="*/ 3107184 w 5859262"/>
              <a:gd name="connsiteY26" fmla="*/ 177553 h 284084"/>
              <a:gd name="connsiteX27" fmla="*/ 3222594 w 5859262"/>
              <a:gd name="connsiteY27" fmla="*/ 150920 h 284084"/>
              <a:gd name="connsiteX28" fmla="*/ 3844031 w 5859262"/>
              <a:gd name="connsiteY28" fmla="*/ 124287 h 284084"/>
              <a:gd name="connsiteX29" fmla="*/ 4030462 w 5859262"/>
              <a:gd name="connsiteY29" fmla="*/ 133165 h 284084"/>
              <a:gd name="connsiteX30" fmla="*/ 4305669 w 5859262"/>
              <a:gd name="connsiteY30" fmla="*/ 142043 h 284084"/>
              <a:gd name="connsiteX31" fmla="*/ 4421079 w 5859262"/>
              <a:gd name="connsiteY31" fmla="*/ 159798 h 284084"/>
              <a:gd name="connsiteX32" fmla="*/ 4474345 w 5859262"/>
              <a:gd name="connsiteY32" fmla="*/ 168676 h 284084"/>
              <a:gd name="connsiteX33" fmla="*/ 4545367 w 5859262"/>
              <a:gd name="connsiteY33" fmla="*/ 186431 h 284084"/>
              <a:gd name="connsiteX34" fmla="*/ 4643021 w 5859262"/>
              <a:gd name="connsiteY34" fmla="*/ 204186 h 284084"/>
              <a:gd name="connsiteX35" fmla="*/ 4740675 w 5859262"/>
              <a:gd name="connsiteY35" fmla="*/ 230819 h 284084"/>
              <a:gd name="connsiteX36" fmla="*/ 4793941 w 5859262"/>
              <a:gd name="connsiteY36" fmla="*/ 257452 h 284084"/>
              <a:gd name="connsiteX37" fmla="*/ 4820574 w 5859262"/>
              <a:gd name="connsiteY37" fmla="*/ 266330 h 284084"/>
              <a:gd name="connsiteX38" fmla="*/ 4989250 w 5859262"/>
              <a:gd name="connsiteY38" fmla="*/ 284085 h 284084"/>
              <a:gd name="connsiteX39" fmla="*/ 5859262 w 5859262"/>
              <a:gd name="connsiteY39" fmla="*/ 284085 h 284084"/>
              <a:gd name="connsiteX0" fmla="*/ 1 w 5726098"/>
              <a:gd name="connsiteY0" fmla="*/ 0 h 284084"/>
              <a:gd name="connsiteX1" fmla="*/ 284086 w 5726098"/>
              <a:gd name="connsiteY1" fmla="*/ 8878 h 284084"/>
              <a:gd name="connsiteX2" fmla="*/ 355107 w 5726098"/>
              <a:gd name="connsiteY2" fmla="*/ 26633 h 284084"/>
              <a:gd name="connsiteX3" fmla="*/ 390618 w 5726098"/>
              <a:gd name="connsiteY3" fmla="*/ 44388 h 284084"/>
              <a:gd name="connsiteX4" fmla="*/ 461639 w 5726098"/>
              <a:gd name="connsiteY4" fmla="*/ 62144 h 284084"/>
              <a:gd name="connsiteX5" fmla="*/ 488272 w 5726098"/>
              <a:gd name="connsiteY5" fmla="*/ 79899 h 284084"/>
              <a:gd name="connsiteX6" fmla="*/ 577049 w 5726098"/>
              <a:gd name="connsiteY6" fmla="*/ 97654 h 284084"/>
              <a:gd name="connsiteX7" fmla="*/ 603682 w 5726098"/>
              <a:gd name="connsiteY7" fmla="*/ 106532 h 284084"/>
              <a:gd name="connsiteX8" fmla="*/ 843379 w 5726098"/>
              <a:gd name="connsiteY8" fmla="*/ 115410 h 284084"/>
              <a:gd name="connsiteX9" fmla="*/ 896645 w 5726098"/>
              <a:gd name="connsiteY9" fmla="*/ 124287 h 284084"/>
              <a:gd name="connsiteX10" fmla="*/ 923278 w 5726098"/>
              <a:gd name="connsiteY10" fmla="*/ 133165 h 284084"/>
              <a:gd name="connsiteX11" fmla="*/ 1020933 w 5726098"/>
              <a:gd name="connsiteY11" fmla="*/ 142043 h 284084"/>
              <a:gd name="connsiteX12" fmla="*/ 1074199 w 5726098"/>
              <a:gd name="connsiteY12" fmla="*/ 159798 h 284084"/>
              <a:gd name="connsiteX13" fmla="*/ 1136342 w 5726098"/>
              <a:gd name="connsiteY13" fmla="*/ 186431 h 284084"/>
              <a:gd name="connsiteX14" fmla="*/ 1162975 w 5726098"/>
              <a:gd name="connsiteY14" fmla="*/ 204186 h 284084"/>
              <a:gd name="connsiteX15" fmla="*/ 1233997 w 5726098"/>
              <a:gd name="connsiteY15" fmla="*/ 221942 h 284084"/>
              <a:gd name="connsiteX16" fmla="*/ 1278385 w 5726098"/>
              <a:gd name="connsiteY16" fmla="*/ 239697 h 284084"/>
              <a:gd name="connsiteX17" fmla="*/ 1305018 w 5726098"/>
              <a:gd name="connsiteY17" fmla="*/ 248575 h 284084"/>
              <a:gd name="connsiteX18" fmla="*/ 1393795 w 5726098"/>
              <a:gd name="connsiteY18" fmla="*/ 266330 h 284084"/>
              <a:gd name="connsiteX19" fmla="*/ 1802168 w 5726098"/>
              <a:gd name="connsiteY19" fmla="*/ 257452 h 284084"/>
              <a:gd name="connsiteX20" fmla="*/ 1890944 w 5726098"/>
              <a:gd name="connsiteY20" fmla="*/ 248575 h 284084"/>
              <a:gd name="connsiteX21" fmla="*/ 2698812 w 5726098"/>
              <a:gd name="connsiteY21" fmla="*/ 239697 h 284084"/>
              <a:gd name="connsiteX22" fmla="*/ 2769834 w 5726098"/>
              <a:gd name="connsiteY22" fmla="*/ 230819 h 284084"/>
              <a:gd name="connsiteX23" fmla="*/ 2805344 w 5726098"/>
              <a:gd name="connsiteY23" fmla="*/ 213064 h 284084"/>
              <a:gd name="connsiteX24" fmla="*/ 2947387 w 5726098"/>
              <a:gd name="connsiteY24" fmla="*/ 186431 h 284084"/>
              <a:gd name="connsiteX25" fmla="*/ 2974020 w 5726098"/>
              <a:gd name="connsiteY25" fmla="*/ 177553 h 284084"/>
              <a:gd name="connsiteX26" fmla="*/ 3089430 w 5726098"/>
              <a:gd name="connsiteY26" fmla="*/ 150920 h 284084"/>
              <a:gd name="connsiteX27" fmla="*/ 3710867 w 5726098"/>
              <a:gd name="connsiteY27" fmla="*/ 124287 h 284084"/>
              <a:gd name="connsiteX28" fmla="*/ 3897298 w 5726098"/>
              <a:gd name="connsiteY28" fmla="*/ 133165 h 284084"/>
              <a:gd name="connsiteX29" fmla="*/ 4172505 w 5726098"/>
              <a:gd name="connsiteY29" fmla="*/ 142043 h 284084"/>
              <a:gd name="connsiteX30" fmla="*/ 4287915 w 5726098"/>
              <a:gd name="connsiteY30" fmla="*/ 159798 h 284084"/>
              <a:gd name="connsiteX31" fmla="*/ 4341181 w 5726098"/>
              <a:gd name="connsiteY31" fmla="*/ 168676 h 284084"/>
              <a:gd name="connsiteX32" fmla="*/ 4412203 w 5726098"/>
              <a:gd name="connsiteY32" fmla="*/ 186431 h 284084"/>
              <a:gd name="connsiteX33" fmla="*/ 4509857 w 5726098"/>
              <a:gd name="connsiteY33" fmla="*/ 204186 h 284084"/>
              <a:gd name="connsiteX34" fmla="*/ 4607511 w 5726098"/>
              <a:gd name="connsiteY34" fmla="*/ 230819 h 284084"/>
              <a:gd name="connsiteX35" fmla="*/ 4660777 w 5726098"/>
              <a:gd name="connsiteY35" fmla="*/ 257452 h 284084"/>
              <a:gd name="connsiteX36" fmla="*/ 4687410 w 5726098"/>
              <a:gd name="connsiteY36" fmla="*/ 266330 h 284084"/>
              <a:gd name="connsiteX37" fmla="*/ 4856086 w 5726098"/>
              <a:gd name="connsiteY37" fmla="*/ 284085 h 284084"/>
              <a:gd name="connsiteX38" fmla="*/ 5726098 w 5726098"/>
              <a:gd name="connsiteY38" fmla="*/ 284085 h 284084"/>
              <a:gd name="connsiteX0" fmla="*/ 0 w 5726098"/>
              <a:gd name="connsiteY0" fmla="*/ 0 h 284084"/>
              <a:gd name="connsiteX1" fmla="*/ 284086 w 5726098"/>
              <a:gd name="connsiteY1" fmla="*/ 8878 h 284084"/>
              <a:gd name="connsiteX2" fmla="*/ 355107 w 5726098"/>
              <a:gd name="connsiteY2" fmla="*/ 26633 h 284084"/>
              <a:gd name="connsiteX3" fmla="*/ 390618 w 5726098"/>
              <a:gd name="connsiteY3" fmla="*/ 44388 h 284084"/>
              <a:gd name="connsiteX4" fmla="*/ 461639 w 5726098"/>
              <a:gd name="connsiteY4" fmla="*/ 62144 h 284084"/>
              <a:gd name="connsiteX5" fmla="*/ 488272 w 5726098"/>
              <a:gd name="connsiteY5" fmla="*/ 79899 h 284084"/>
              <a:gd name="connsiteX6" fmla="*/ 577049 w 5726098"/>
              <a:gd name="connsiteY6" fmla="*/ 97654 h 284084"/>
              <a:gd name="connsiteX7" fmla="*/ 603682 w 5726098"/>
              <a:gd name="connsiteY7" fmla="*/ 106532 h 284084"/>
              <a:gd name="connsiteX8" fmla="*/ 843379 w 5726098"/>
              <a:gd name="connsiteY8" fmla="*/ 115410 h 284084"/>
              <a:gd name="connsiteX9" fmla="*/ 896645 w 5726098"/>
              <a:gd name="connsiteY9" fmla="*/ 124287 h 284084"/>
              <a:gd name="connsiteX10" fmla="*/ 923278 w 5726098"/>
              <a:gd name="connsiteY10" fmla="*/ 133165 h 284084"/>
              <a:gd name="connsiteX11" fmla="*/ 1020933 w 5726098"/>
              <a:gd name="connsiteY11" fmla="*/ 142043 h 284084"/>
              <a:gd name="connsiteX12" fmla="*/ 1074199 w 5726098"/>
              <a:gd name="connsiteY12" fmla="*/ 159798 h 284084"/>
              <a:gd name="connsiteX13" fmla="*/ 1136342 w 5726098"/>
              <a:gd name="connsiteY13" fmla="*/ 186431 h 284084"/>
              <a:gd name="connsiteX14" fmla="*/ 1162975 w 5726098"/>
              <a:gd name="connsiteY14" fmla="*/ 204186 h 284084"/>
              <a:gd name="connsiteX15" fmla="*/ 1233997 w 5726098"/>
              <a:gd name="connsiteY15" fmla="*/ 221942 h 284084"/>
              <a:gd name="connsiteX16" fmla="*/ 1278385 w 5726098"/>
              <a:gd name="connsiteY16" fmla="*/ 239697 h 284084"/>
              <a:gd name="connsiteX17" fmla="*/ 1305018 w 5726098"/>
              <a:gd name="connsiteY17" fmla="*/ 248575 h 284084"/>
              <a:gd name="connsiteX18" fmla="*/ 1393795 w 5726098"/>
              <a:gd name="connsiteY18" fmla="*/ 266330 h 284084"/>
              <a:gd name="connsiteX19" fmla="*/ 1802168 w 5726098"/>
              <a:gd name="connsiteY19" fmla="*/ 257452 h 284084"/>
              <a:gd name="connsiteX20" fmla="*/ 1890944 w 5726098"/>
              <a:gd name="connsiteY20" fmla="*/ 248575 h 284084"/>
              <a:gd name="connsiteX21" fmla="*/ 2698812 w 5726098"/>
              <a:gd name="connsiteY21" fmla="*/ 239697 h 284084"/>
              <a:gd name="connsiteX22" fmla="*/ 2769834 w 5726098"/>
              <a:gd name="connsiteY22" fmla="*/ 230819 h 284084"/>
              <a:gd name="connsiteX23" fmla="*/ 2805344 w 5726098"/>
              <a:gd name="connsiteY23" fmla="*/ 213064 h 284084"/>
              <a:gd name="connsiteX24" fmla="*/ 2947387 w 5726098"/>
              <a:gd name="connsiteY24" fmla="*/ 186431 h 284084"/>
              <a:gd name="connsiteX25" fmla="*/ 2974020 w 5726098"/>
              <a:gd name="connsiteY25" fmla="*/ 177553 h 284084"/>
              <a:gd name="connsiteX26" fmla="*/ 3089430 w 5726098"/>
              <a:gd name="connsiteY26" fmla="*/ 150920 h 284084"/>
              <a:gd name="connsiteX27" fmla="*/ 3710867 w 5726098"/>
              <a:gd name="connsiteY27" fmla="*/ 124287 h 284084"/>
              <a:gd name="connsiteX28" fmla="*/ 3897298 w 5726098"/>
              <a:gd name="connsiteY28" fmla="*/ 133165 h 284084"/>
              <a:gd name="connsiteX29" fmla="*/ 4172505 w 5726098"/>
              <a:gd name="connsiteY29" fmla="*/ 142043 h 284084"/>
              <a:gd name="connsiteX30" fmla="*/ 4287915 w 5726098"/>
              <a:gd name="connsiteY30" fmla="*/ 159798 h 284084"/>
              <a:gd name="connsiteX31" fmla="*/ 4341181 w 5726098"/>
              <a:gd name="connsiteY31" fmla="*/ 168676 h 284084"/>
              <a:gd name="connsiteX32" fmla="*/ 4412203 w 5726098"/>
              <a:gd name="connsiteY32" fmla="*/ 186431 h 284084"/>
              <a:gd name="connsiteX33" fmla="*/ 4509857 w 5726098"/>
              <a:gd name="connsiteY33" fmla="*/ 204186 h 284084"/>
              <a:gd name="connsiteX34" fmla="*/ 4607511 w 5726098"/>
              <a:gd name="connsiteY34" fmla="*/ 230819 h 284084"/>
              <a:gd name="connsiteX35" fmla="*/ 4660777 w 5726098"/>
              <a:gd name="connsiteY35" fmla="*/ 257452 h 284084"/>
              <a:gd name="connsiteX36" fmla="*/ 4687410 w 5726098"/>
              <a:gd name="connsiteY36" fmla="*/ 266330 h 284084"/>
              <a:gd name="connsiteX37" fmla="*/ 4856086 w 5726098"/>
              <a:gd name="connsiteY37" fmla="*/ 284085 h 284084"/>
              <a:gd name="connsiteX38" fmla="*/ 5726098 w 5726098"/>
              <a:gd name="connsiteY38" fmla="*/ 284085 h 284084"/>
              <a:gd name="connsiteX0" fmla="*/ 0 w 5442012"/>
              <a:gd name="connsiteY0" fmla="*/ -1 h 275205"/>
              <a:gd name="connsiteX1" fmla="*/ 71021 w 5442012"/>
              <a:gd name="connsiteY1" fmla="*/ 17754 h 275205"/>
              <a:gd name="connsiteX2" fmla="*/ 106532 w 5442012"/>
              <a:gd name="connsiteY2" fmla="*/ 35509 h 275205"/>
              <a:gd name="connsiteX3" fmla="*/ 177553 w 5442012"/>
              <a:gd name="connsiteY3" fmla="*/ 53265 h 275205"/>
              <a:gd name="connsiteX4" fmla="*/ 204186 w 5442012"/>
              <a:gd name="connsiteY4" fmla="*/ 71020 h 275205"/>
              <a:gd name="connsiteX5" fmla="*/ 292963 w 5442012"/>
              <a:gd name="connsiteY5" fmla="*/ 88775 h 275205"/>
              <a:gd name="connsiteX6" fmla="*/ 319596 w 5442012"/>
              <a:gd name="connsiteY6" fmla="*/ 97653 h 275205"/>
              <a:gd name="connsiteX7" fmla="*/ 559293 w 5442012"/>
              <a:gd name="connsiteY7" fmla="*/ 106531 h 275205"/>
              <a:gd name="connsiteX8" fmla="*/ 612559 w 5442012"/>
              <a:gd name="connsiteY8" fmla="*/ 115408 h 275205"/>
              <a:gd name="connsiteX9" fmla="*/ 639192 w 5442012"/>
              <a:gd name="connsiteY9" fmla="*/ 124286 h 275205"/>
              <a:gd name="connsiteX10" fmla="*/ 736847 w 5442012"/>
              <a:gd name="connsiteY10" fmla="*/ 133164 h 275205"/>
              <a:gd name="connsiteX11" fmla="*/ 790113 w 5442012"/>
              <a:gd name="connsiteY11" fmla="*/ 150919 h 275205"/>
              <a:gd name="connsiteX12" fmla="*/ 852256 w 5442012"/>
              <a:gd name="connsiteY12" fmla="*/ 177552 h 275205"/>
              <a:gd name="connsiteX13" fmla="*/ 878889 w 5442012"/>
              <a:gd name="connsiteY13" fmla="*/ 195307 h 275205"/>
              <a:gd name="connsiteX14" fmla="*/ 949911 w 5442012"/>
              <a:gd name="connsiteY14" fmla="*/ 213063 h 275205"/>
              <a:gd name="connsiteX15" fmla="*/ 994299 w 5442012"/>
              <a:gd name="connsiteY15" fmla="*/ 230818 h 275205"/>
              <a:gd name="connsiteX16" fmla="*/ 1020932 w 5442012"/>
              <a:gd name="connsiteY16" fmla="*/ 239696 h 275205"/>
              <a:gd name="connsiteX17" fmla="*/ 1109709 w 5442012"/>
              <a:gd name="connsiteY17" fmla="*/ 257451 h 275205"/>
              <a:gd name="connsiteX18" fmla="*/ 1518082 w 5442012"/>
              <a:gd name="connsiteY18" fmla="*/ 248573 h 275205"/>
              <a:gd name="connsiteX19" fmla="*/ 1606858 w 5442012"/>
              <a:gd name="connsiteY19" fmla="*/ 239696 h 275205"/>
              <a:gd name="connsiteX20" fmla="*/ 2414726 w 5442012"/>
              <a:gd name="connsiteY20" fmla="*/ 230818 h 275205"/>
              <a:gd name="connsiteX21" fmla="*/ 2485748 w 5442012"/>
              <a:gd name="connsiteY21" fmla="*/ 221940 h 275205"/>
              <a:gd name="connsiteX22" fmla="*/ 2521258 w 5442012"/>
              <a:gd name="connsiteY22" fmla="*/ 204185 h 275205"/>
              <a:gd name="connsiteX23" fmla="*/ 2663301 w 5442012"/>
              <a:gd name="connsiteY23" fmla="*/ 177552 h 275205"/>
              <a:gd name="connsiteX24" fmla="*/ 2689934 w 5442012"/>
              <a:gd name="connsiteY24" fmla="*/ 168674 h 275205"/>
              <a:gd name="connsiteX25" fmla="*/ 2805344 w 5442012"/>
              <a:gd name="connsiteY25" fmla="*/ 142041 h 275205"/>
              <a:gd name="connsiteX26" fmla="*/ 3426781 w 5442012"/>
              <a:gd name="connsiteY26" fmla="*/ 115408 h 275205"/>
              <a:gd name="connsiteX27" fmla="*/ 3613212 w 5442012"/>
              <a:gd name="connsiteY27" fmla="*/ 124286 h 275205"/>
              <a:gd name="connsiteX28" fmla="*/ 3888419 w 5442012"/>
              <a:gd name="connsiteY28" fmla="*/ 133164 h 275205"/>
              <a:gd name="connsiteX29" fmla="*/ 4003829 w 5442012"/>
              <a:gd name="connsiteY29" fmla="*/ 150919 h 275205"/>
              <a:gd name="connsiteX30" fmla="*/ 4057095 w 5442012"/>
              <a:gd name="connsiteY30" fmla="*/ 159797 h 275205"/>
              <a:gd name="connsiteX31" fmla="*/ 4128117 w 5442012"/>
              <a:gd name="connsiteY31" fmla="*/ 177552 h 275205"/>
              <a:gd name="connsiteX32" fmla="*/ 4225771 w 5442012"/>
              <a:gd name="connsiteY32" fmla="*/ 195307 h 275205"/>
              <a:gd name="connsiteX33" fmla="*/ 4323425 w 5442012"/>
              <a:gd name="connsiteY33" fmla="*/ 221940 h 275205"/>
              <a:gd name="connsiteX34" fmla="*/ 4376691 w 5442012"/>
              <a:gd name="connsiteY34" fmla="*/ 248573 h 275205"/>
              <a:gd name="connsiteX35" fmla="*/ 4403324 w 5442012"/>
              <a:gd name="connsiteY35" fmla="*/ 257451 h 275205"/>
              <a:gd name="connsiteX36" fmla="*/ 4572000 w 5442012"/>
              <a:gd name="connsiteY36" fmla="*/ 275206 h 275205"/>
              <a:gd name="connsiteX37" fmla="*/ 5442012 w 5442012"/>
              <a:gd name="connsiteY37" fmla="*/ 275206 h 275205"/>
              <a:gd name="connsiteX0" fmla="*/ 1 w 5370992"/>
              <a:gd name="connsiteY0" fmla="*/ -1 h 257450"/>
              <a:gd name="connsiteX1" fmla="*/ 35512 w 5370992"/>
              <a:gd name="connsiteY1" fmla="*/ 17754 h 257450"/>
              <a:gd name="connsiteX2" fmla="*/ 106533 w 5370992"/>
              <a:gd name="connsiteY2" fmla="*/ 35510 h 257450"/>
              <a:gd name="connsiteX3" fmla="*/ 133166 w 5370992"/>
              <a:gd name="connsiteY3" fmla="*/ 53265 h 257450"/>
              <a:gd name="connsiteX4" fmla="*/ 221943 w 5370992"/>
              <a:gd name="connsiteY4" fmla="*/ 71020 h 257450"/>
              <a:gd name="connsiteX5" fmla="*/ 248576 w 5370992"/>
              <a:gd name="connsiteY5" fmla="*/ 79898 h 257450"/>
              <a:gd name="connsiteX6" fmla="*/ 488273 w 5370992"/>
              <a:gd name="connsiteY6" fmla="*/ 88776 h 257450"/>
              <a:gd name="connsiteX7" fmla="*/ 541539 w 5370992"/>
              <a:gd name="connsiteY7" fmla="*/ 97653 h 257450"/>
              <a:gd name="connsiteX8" fmla="*/ 568172 w 5370992"/>
              <a:gd name="connsiteY8" fmla="*/ 106531 h 257450"/>
              <a:gd name="connsiteX9" fmla="*/ 665827 w 5370992"/>
              <a:gd name="connsiteY9" fmla="*/ 115409 h 257450"/>
              <a:gd name="connsiteX10" fmla="*/ 719093 w 5370992"/>
              <a:gd name="connsiteY10" fmla="*/ 133164 h 257450"/>
              <a:gd name="connsiteX11" fmla="*/ 781236 w 5370992"/>
              <a:gd name="connsiteY11" fmla="*/ 159797 h 257450"/>
              <a:gd name="connsiteX12" fmla="*/ 807869 w 5370992"/>
              <a:gd name="connsiteY12" fmla="*/ 177552 h 257450"/>
              <a:gd name="connsiteX13" fmla="*/ 878891 w 5370992"/>
              <a:gd name="connsiteY13" fmla="*/ 195308 h 257450"/>
              <a:gd name="connsiteX14" fmla="*/ 923279 w 5370992"/>
              <a:gd name="connsiteY14" fmla="*/ 213063 h 257450"/>
              <a:gd name="connsiteX15" fmla="*/ 949912 w 5370992"/>
              <a:gd name="connsiteY15" fmla="*/ 221941 h 257450"/>
              <a:gd name="connsiteX16" fmla="*/ 1038689 w 5370992"/>
              <a:gd name="connsiteY16" fmla="*/ 239696 h 257450"/>
              <a:gd name="connsiteX17" fmla="*/ 1447062 w 5370992"/>
              <a:gd name="connsiteY17" fmla="*/ 230818 h 257450"/>
              <a:gd name="connsiteX18" fmla="*/ 1535838 w 5370992"/>
              <a:gd name="connsiteY18" fmla="*/ 221941 h 257450"/>
              <a:gd name="connsiteX19" fmla="*/ 2343706 w 5370992"/>
              <a:gd name="connsiteY19" fmla="*/ 213063 h 257450"/>
              <a:gd name="connsiteX20" fmla="*/ 2414728 w 5370992"/>
              <a:gd name="connsiteY20" fmla="*/ 204185 h 257450"/>
              <a:gd name="connsiteX21" fmla="*/ 2450238 w 5370992"/>
              <a:gd name="connsiteY21" fmla="*/ 186430 h 257450"/>
              <a:gd name="connsiteX22" fmla="*/ 2592281 w 5370992"/>
              <a:gd name="connsiteY22" fmla="*/ 159797 h 257450"/>
              <a:gd name="connsiteX23" fmla="*/ 2618914 w 5370992"/>
              <a:gd name="connsiteY23" fmla="*/ 150919 h 257450"/>
              <a:gd name="connsiteX24" fmla="*/ 2734324 w 5370992"/>
              <a:gd name="connsiteY24" fmla="*/ 124286 h 257450"/>
              <a:gd name="connsiteX25" fmla="*/ 3355761 w 5370992"/>
              <a:gd name="connsiteY25" fmla="*/ 97653 h 257450"/>
              <a:gd name="connsiteX26" fmla="*/ 3542192 w 5370992"/>
              <a:gd name="connsiteY26" fmla="*/ 106531 h 257450"/>
              <a:gd name="connsiteX27" fmla="*/ 3817399 w 5370992"/>
              <a:gd name="connsiteY27" fmla="*/ 115409 h 257450"/>
              <a:gd name="connsiteX28" fmla="*/ 3932809 w 5370992"/>
              <a:gd name="connsiteY28" fmla="*/ 133164 h 257450"/>
              <a:gd name="connsiteX29" fmla="*/ 3986075 w 5370992"/>
              <a:gd name="connsiteY29" fmla="*/ 142042 h 257450"/>
              <a:gd name="connsiteX30" fmla="*/ 4057097 w 5370992"/>
              <a:gd name="connsiteY30" fmla="*/ 159797 h 257450"/>
              <a:gd name="connsiteX31" fmla="*/ 4154751 w 5370992"/>
              <a:gd name="connsiteY31" fmla="*/ 177552 h 257450"/>
              <a:gd name="connsiteX32" fmla="*/ 4252405 w 5370992"/>
              <a:gd name="connsiteY32" fmla="*/ 204185 h 257450"/>
              <a:gd name="connsiteX33" fmla="*/ 4305671 w 5370992"/>
              <a:gd name="connsiteY33" fmla="*/ 230818 h 257450"/>
              <a:gd name="connsiteX34" fmla="*/ 4332304 w 5370992"/>
              <a:gd name="connsiteY34" fmla="*/ 239696 h 257450"/>
              <a:gd name="connsiteX35" fmla="*/ 4500980 w 5370992"/>
              <a:gd name="connsiteY35" fmla="*/ 257451 h 257450"/>
              <a:gd name="connsiteX36" fmla="*/ 5370992 w 5370992"/>
              <a:gd name="connsiteY36" fmla="*/ 257451 h 257450"/>
              <a:gd name="connsiteX0" fmla="*/ 0 w 5335480"/>
              <a:gd name="connsiteY0" fmla="*/ -1 h 239695"/>
              <a:gd name="connsiteX1" fmla="*/ 71021 w 5335480"/>
              <a:gd name="connsiteY1" fmla="*/ 17755 h 239695"/>
              <a:gd name="connsiteX2" fmla="*/ 97654 w 5335480"/>
              <a:gd name="connsiteY2" fmla="*/ 35510 h 239695"/>
              <a:gd name="connsiteX3" fmla="*/ 186431 w 5335480"/>
              <a:gd name="connsiteY3" fmla="*/ 53265 h 239695"/>
              <a:gd name="connsiteX4" fmla="*/ 213064 w 5335480"/>
              <a:gd name="connsiteY4" fmla="*/ 62143 h 239695"/>
              <a:gd name="connsiteX5" fmla="*/ 452761 w 5335480"/>
              <a:gd name="connsiteY5" fmla="*/ 71021 h 239695"/>
              <a:gd name="connsiteX6" fmla="*/ 506027 w 5335480"/>
              <a:gd name="connsiteY6" fmla="*/ 79898 h 239695"/>
              <a:gd name="connsiteX7" fmla="*/ 532660 w 5335480"/>
              <a:gd name="connsiteY7" fmla="*/ 88776 h 239695"/>
              <a:gd name="connsiteX8" fmla="*/ 630315 w 5335480"/>
              <a:gd name="connsiteY8" fmla="*/ 97654 h 239695"/>
              <a:gd name="connsiteX9" fmla="*/ 683581 w 5335480"/>
              <a:gd name="connsiteY9" fmla="*/ 115409 h 239695"/>
              <a:gd name="connsiteX10" fmla="*/ 745724 w 5335480"/>
              <a:gd name="connsiteY10" fmla="*/ 142042 h 239695"/>
              <a:gd name="connsiteX11" fmla="*/ 772357 w 5335480"/>
              <a:gd name="connsiteY11" fmla="*/ 159797 h 239695"/>
              <a:gd name="connsiteX12" fmla="*/ 843379 w 5335480"/>
              <a:gd name="connsiteY12" fmla="*/ 177553 h 239695"/>
              <a:gd name="connsiteX13" fmla="*/ 887767 w 5335480"/>
              <a:gd name="connsiteY13" fmla="*/ 195308 h 239695"/>
              <a:gd name="connsiteX14" fmla="*/ 914400 w 5335480"/>
              <a:gd name="connsiteY14" fmla="*/ 204186 h 239695"/>
              <a:gd name="connsiteX15" fmla="*/ 1003177 w 5335480"/>
              <a:gd name="connsiteY15" fmla="*/ 221941 h 239695"/>
              <a:gd name="connsiteX16" fmla="*/ 1411550 w 5335480"/>
              <a:gd name="connsiteY16" fmla="*/ 213063 h 239695"/>
              <a:gd name="connsiteX17" fmla="*/ 1500326 w 5335480"/>
              <a:gd name="connsiteY17" fmla="*/ 204186 h 239695"/>
              <a:gd name="connsiteX18" fmla="*/ 2308194 w 5335480"/>
              <a:gd name="connsiteY18" fmla="*/ 195308 h 239695"/>
              <a:gd name="connsiteX19" fmla="*/ 2379216 w 5335480"/>
              <a:gd name="connsiteY19" fmla="*/ 186430 h 239695"/>
              <a:gd name="connsiteX20" fmla="*/ 2414726 w 5335480"/>
              <a:gd name="connsiteY20" fmla="*/ 168675 h 239695"/>
              <a:gd name="connsiteX21" fmla="*/ 2556769 w 5335480"/>
              <a:gd name="connsiteY21" fmla="*/ 142042 h 239695"/>
              <a:gd name="connsiteX22" fmla="*/ 2583402 w 5335480"/>
              <a:gd name="connsiteY22" fmla="*/ 133164 h 239695"/>
              <a:gd name="connsiteX23" fmla="*/ 2698812 w 5335480"/>
              <a:gd name="connsiteY23" fmla="*/ 106531 h 239695"/>
              <a:gd name="connsiteX24" fmla="*/ 3320249 w 5335480"/>
              <a:gd name="connsiteY24" fmla="*/ 79898 h 239695"/>
              <a:gd name="connsiteX25" fmla="*/ 3506680 w 5335480"/>
              <a:gd name="connsiteY25" fmla="*/ 88776 h 239695"/>
              <a:gd name="connsiteX26" fmla="*/ 3781887 w 5335480"/>
              <a:gd name="connsiteY26" fmla="*/ 97654 h 239695"/>
              <a:gd name="connsiteX27" fmla="*/ 3897297 w 5335480"/>
              <a:gd name="connsiteY27" fmla="*/ 115409 h 239695"/>
              <a:gd name="connsiteX28" fmla="*/ 3950563 w 5335480"/>
              <a:gd name="connsiteY28" fmla="*/ 124287 h 239695"/>
              <a:gd name="connsiteX29" fmla="*/ 4021585 w 5335480"/>
              <a:gd name="connsiteY29" fmla="*/ 142042 h 239695"/>
              <a:gd name="connsiteX30" fmla="*/ 4119239 w 5335480"/>
              <a:gd name="connsiteY30" fmla="*/ 159797 h 239695"/>
              <a:gd name="connsiteX31" fmla="*/ 4216893 w 5335480"/>
              <a:gd name="connsiteY31" fmla="*/ 186430 h 239695"/>
              <a:gd name="connsiteX32" fmla="*/ 4270159 w 5335480"/>
              <a:gd name="connsiteY32" fmla="*/ 213063 h 239695"/>
              <a:gd name="connsiteX33" fmla="*/ 4296792 w 5335480"/>
              <a:gd name="connsiteY33" fmla="*/ 221941 h 239695"/>
              <a:gd name="connsiteX34" fmla="*/ 4465468 w 5335480"/>
              <a:gd name="connsiteY34" fmla="*/ 239696 h 239695"/>
              <a:gd name="connsiteX35" fmla="*/ 5335480 w 5335480"/>
              <a:gd name="connsiteY35" fmla="*/ 239696 h 239695"/>
              <a:gd name="connsiteX0" fmla="*/ 1 w 5264460"/>
              <a:gd name="connsiteY0" fmla="*/ 0 h 221940"/>
              <a:gd name="connsiteX1" fmla="*/ 26634 w 5264460"/>
              <a:gd name="connsiteY1" fmla="*/ 17755 h 221940"/>
              <a:gd name="connsiteX2" fmla="*/ 115411 w 5264460"/>
              <a:gd name="connsiteY2" fmla="*/ 35510 h 221940"/>
              <a:gd name="connsiteX3" fmla="*/ 142044 w 5264460"/>
              <a:gd name="connsiteY3" fmla="*/ 44388 h 221940"/>
              <a:gd name="connsiteX4" fmla="*/ 381741 w 5264460"/>
              <a:gd name="connsiteY4" fmla="*/ 53266 h 221940"/>
              <a:gd name="connsiteX5" fmla="*/ 435007 w 5264460"/>
              <a:gd name="connsiteY5" fmla="*/ 62143 h 221940"/>
              <a:gd name="connsiteX6" fmla="*/ 461640 w 5264460"/>
              <a:gd name="connsiteY6" fmla="*/ 71021 h 221940"/>
              <a:gd name="connsiteX7" fmla="*/ 559295 w 5264460"/>
              <a:gd name="connsiteY7" fmla="*/ 79899 h 221940"/>
              <a:gd name="connsiteX8" fmla="*/ 612561 w 5264460"/>
              <a:gd name="connsiteY8" fmla="*/ 97654 h 221940"/>
              <a:gd name="connsiteX9" fmla="*/ 674704 w 5264460"/>
              <a:gd name="connsiteY9" fmla="*/ 124287 h 221940"/>
              <a:gd name="connsiteX10" fmla="*/ 701337 w 5264460"/>
              <a:gd name="connsiteY10" fmla="*/ 142042 h 221940"/>
              <a:gd name="connsiteX11" fmla="*/ 772359 w 5264460"/>
              <a:gd name="connsiteY11" fmla="*/ 159798 h 221940"/>
              <a:gd name="connsiteX12" fmla="*/ 816747 w 5264460"/>
              <a:gd name="connsiteY12" fmla="*/ 177553 h 221940"/>
              <a:gd name="connsiteX13" fmla="*/ 843380 w 5264460"/>
              <a:gd name="connsiteY13" fmla="*/ 186431 h 221940"/>
              <a:gd name="connsiteX14" fmla="*/ 932157 w 5264460"/>
              <a:gd name="connsiteY14" fmla="*/ 204186 h 221940"/>
              <a:gd name="connsiteX15" fmla="*/ 1340530 w 5264460"/>
              <a:gd name="connsiteY15" fmla="*/ 195308 h 221940"/>
              <a:gd name="connsiteX16" fmla="*/ 1429306 w 5264460"/>
              <a:gd name="connsiteY16" fmla="*/ 186431 h 221940"/>
              <a:gd name="connsiteX17" fmla="*/ 2237174 w 5264460"/>
              <a:gd name="connsiteY17" fmla="*/ 177553 h 221940"/>
              <a:gd name="connsiteX18" fmla="*/ 2308196 w 5264460"/>
              <a:gd name="connsiteY18" fmla="*/ 168675 h 221940"/>
              <a:gd name="connsiteX19" fmla="*/ 2343706 w 5264460"/>
              <a:gd name="connsiteY19" fmla="*/ 150920 h 221940"/>
              <a:gd name="connsiteX20" fmla="*/ 2485749 w 5264460"/>
              <a:gd name="connsiteY20" fmla="*/ 124287 h 221940"/>
              <a:gd name="connsiteX21" fmla="*/ 2512382 w 5264460"/>
              <a:gd name="connsiteY21" fmla="*/ 115409 h 221940"/>
              <a:gd name="connsiteX22" fmla="*/ 2627792 w 5264460"/>
              <a:gd name="connsiteY22" fmla="*/ 88776 h 221940"/>
              <a:gd name="connsiteX23" fmla="*/ 3249229 w 5264460"/>
              <a:gd name="connsiteY23" fmla="*/ 62143 h 221940"/>
              <a:gd name="connsiteX24" fmla="*/ 3435660 w 5264460"/>
              <a:gd name="connsiteY24" fmla="*/ 71021 h 221940"/>
              <a:gd name="connsiteX25" fmla="*/ 3710867 w 5264460"/>
              <a:gd name="connsiteY25" fmla="*/ 79899 h 221940"/>
              <a:gd name="connsiteX26" fmla="*/ 3826277 w 5264460"/>
              <a:gd name="connsiteY26" fmla="*/ 97654 h 221940"/>
              <a:gd name="connsiteX27" fmla="*/ 3879543 w 5264460"/>
              <a:gd name="connsiteY27" fmla="*/ 106532 h 221940"/>
              <a:gd name="connsiteX28" fmla="*/ 3950565 w 5264460"/>
              <a:gd name="connsiteY28" fmla="*/ 124287 h 221940"/>
              <a:gd name="connsiteX29" fmla="*/ 4048219 w 5264460"/>
              <a:gd name="connsiteY29" fmla="*/ 142042 h 221940"/>
              <a:gd name="connsiteX30" fmla="*/ 4145873 w 5264460"/>
              <a:gd name="connsiteY30" fmla="*/ 168675 h 221940"/>
              <a:gd name="connsiteX31" fmla="*/ 4199139 w 5264460"/>
              <a:gd name="connsiteY31" fmla="*/ 195308 h 221940"/>
              <a:gd name="connsiteX32" fmla="*/ 4225772 w 5264460"/>
              <a:gd name="connsiteY32" fmla="*/ 204186 h 221940"/>
              <a:gd name="connsiteX33" fmla="*/ 4394448 w 5264460"/>
              <a:gd name="connsiteY33" fmla="*/ 221941 h 221940"/>
              <a:gd name="connsiteX34" fmla="*/ 5264460 w 5264460"/>
              <a:gd name="connsiteY34" fmla="*/ 221941 h 221940"/>
              <a:gd name="connsiteX0" fmla="*/ 1 w 5264460"/>
              <a:gd name="connsiteY0" fmla="*/ 0 h 221940"/>
              <a:gd name="connsiteX1" fmla="*/ 115411 w 5264460"/>
              <a:gd name="connsiteY1" fmla="*/ 35510 h 221940"/>
              <a:gd name="connsiteX2" fmla="*/ 142044 w 5264460"/>
              <a:gd name="connsiteY2" fmla="*/ 44388 h 221940"/>
              <a:gd name="connsiteX3" fmla="*/ 381741 w 5264460"/>
              <a:gd name="connsiteY3" fmla="*/ 53266 h 221940"/>
              <a:gd name="connsiteX4" fmla="*/ 435007 w 5264460"/>
              <a:gd name="connsiteY4" fmla="*/ 62143 h 221940"/>
              <a:gd name="connsiteX5" fmla="*/ 461640 w 5264460"/>
              <a:gd name="connsiteY5" fmla="*/ 71021 h 221940"/>
              <a:gd name="connsiteX6" fmla="*/ 559295 w 5264460"/>
              <a:gd name="connsiteY6" fmla="*/ 79899 h 221940"/>
              <a:gd name="connsiteX7" fmla="*/ 612561 w 5264460"/>
              <a:gd name="connsiteY7" fmla="*/ 97654 h 221940"/>
              <a:gd name="connsiteX8" fmla="*/ 674704 w 5264460"/>
              <a:gd name="connsiteY8" fmla="*/ 124287 h 221940"/>
              <a:gd name="connsiteX9" fmla="*/ 701337 w 5264460"/>
              <a:gd name="connsiteY9" fmla="*/ 142042 h 221940"/>
              <a:gd name="connsiteX10" fmla="*/ 772359 w 5264460"/>
              <a:gd name="connsiteY10" fmla="*/ 159798 h 221940"/>
              <a:gd name="connsiteX11" fmla="*/ 816747 w 5264460"/>
              <a:gd name="connsiteY11" fmla="*/ 177553 h 221940"/>
              <a:gd name="connsiteX12" fmla="*/ 843380 w 5264460"/>
              <a:gd name="connsiteY12" fmla="*/ 186431 h 221940"/>
              <a:gd name="connsiteX13" fmla="*/ 932157 w 5264460"/>
              <a:gd name="connsiteY13" fmla="*/ 204186 h 221940"/>
              <a:gd name="connsiteX14" fmla="*/ 1340530 w 5264460"/>
              <a:gd name="connsiteY14" fmla="*/ 195308 h 221940"/>
              <a:gd name="connsiteX15" fmla="*/ 1429306 w 5264460"/>
              <a:gd name="connsiteY15" fmla="*/ 186431 h 221940"/>
              <a:gd name="connsiteX16" fmla="*/ 2237174 w 5264460"/>
              <a:gd name="connsiteY16" fmla="*/ 177553 h 221940"/>
              <a:gd name="connsiteX17" fmla="*/ 2308196 w 5264460"/>
              <a:gd name="connsiteY17" fmla="*/ 168675 h 221940"/>
              <a:gd name="connsiteX18" fmla="*/ 2343706 w 5264460"/>
              <a:gd name="connsiteY18" fmla="*/ 150920 h 221940"/>
              <a:gd name="connsiteX19" fmla="*/ 2485749 w 5264460"/>
              <a:gd name="connsiteY19" fmla="*/ 124287 h 221940"/>
              <a:gd name="connsiteX20" fmla="*/ 2512382 w 5264460"/>
              <a:gd name="connsiteY20" fmla="*/ 115409 h 221940"/>
              <a:gd name="connsiteX21" fmla="*/ 2627792 w 5264460"/>
              <a:gd name="connsiteY21" fmla="*/ 88776 h 221940"/>
              <a:gd name="connsiteX22" fmla="*/ 3249229 w 5264460"/>
              <a:gd name="connsiteY22" fmla="*/ 62143 h 221940"/>
              <a:gd name="connsiteX23" fmla="*/ 3435660 w 5264460"/>
              <a:gd name="connsiteY23" fmla="*/ 71021 h 221940"/>
              <a:gd name="connsiteX24" fmla="*/ 3710867 w 5264460"/>
              <a:gd name="connsiteY24" fmla="*/ 79899 h 221940"/>
              <a:gd name="connsiteX25" fmla="*/ 3826277 w 5264460"/>
              <a:gd name="connsiteY25" fmla="*/ 97654 h 221940"/>
              <a:gd name="connsiteX26" fmla="*/ 3879543 w 5264460"/>
              <a:gd name="connsiteY26" fmla="*/ 106532 h 221940"/>
              <a:gd name="connsiteX27" fmla="*/ 3950565 w 5264460"/>
              <a:gd name="connsiteY27" fmla="*/ 124287 h 221940"/>
              <a:gd name="connsiteX28" fmla="*/ 4048219 w 5264460"/>
              <a:gd name="connsiteY28" fmla="*/ 142042 h 221940"/>
              <a:gd name="connsiteX29" fmla="*/ 4145873 w 5264460"/>
              <a:gd name="connsiteY29" fmla="*/ 168675 h 221940"/>
              <a:gd name="connsiteX30" fmla="*/ 4199139 w 5264460"/>
              <a:gd name="connsiteY30" fmla="*/ 195308 h 221940"/>
              <a:gd name="connsiteX31" fmla="*/ 4225772 w 5264460"/>
              <a:gd name="connsiteY31" fmla="*/ 204186 h 221940"/>
              <a:gd name="connsiteX32" fmla="*/ 4394448 w 5264460"/>
              <a:gd name="connsiteY32" fmla="*/ 221941 h 221940"/>
              <a:gd name="connsiteX33" fmla="*/ 5264460 w 5264460"/>
              <a:gd name="connsiteY33" fmla="*/ 221941 h 221940"/>
              <a:gd name="connsiteX0" fmla="*/ 0 w 5149049"/>
              <a:gd name="connsiteY0" fmla="*/ 0 h 186430"/>
              <a:gd name="connsiteX1" fmla="*/ 26633 w 5149049"/>
              <a:gd name="connsiteY1" fmla="*/ 8878 h 186430"/>
              <a:gd name="connsiteX2" fmla="*/ 266330 w 5149049"/>
              <a:gd name="connsiteY2" fmla="*/ 17756 h 186430"/>
              <a:gd name="connsiteX3" fmla="*/ 319596 w 5149049"/>
              <a:gd name="connsiteY3" fmla="*/ 26633 h 186430"/>
              <a:gd name="connsiteX4" fmla="*/ 346229 w 5149049"/>
              <a:gd name="connsiteY4" fmla="*/ 35511 h 186430"/>
              <a:gd name="connsiteX5" fmla="*/ 443884 w 5149049"/>
              <a:gd name="connsiteY5" fmla="*/ 44389 h 186430"/>
              <a:gd name="connsiteX6" fmla="*/ 497150 w 5149049"/>
              <a:gd name="connsiteY6" fmla="*/ 62144 h 186430"/>
              <a:gd name="connsiteX7" fmla="*/ 559293 w 5149049"/>
              <a:gd name="connsiteY7" fmla="*/ 88777 h 186430"/>
              <a:gd name="connsiteX8" fmla="*/ 585926 w 5149049"/>
              <a:gd name="connsiteY8" fmla="*/ 106532 h 186430"/>
              <a:gd name="connsiteX9" fmla="*/ 656948 w 5149049"/>
              <a:gd name="connsiteY9" fmla="*/ 124288 h 186430"/>
              <a:gd name="connsiteX10" fmla="*/ 701336 w 5149049"/>
              <a:gd name="connsiteY10" fmla="*/ 142043 h 186430"/>
              <a:gd name="connsiteX11" fmla="*/ 727969 w 5149049"/>
              <a:gd name="connsiteY11" fmla="*/ 150921 h 186430"/>
              <a:gd name="connsiteX12" fmla="*/ 816746 w 5149049"/>
              <a:gd name="connsiteY12" fmla="*/ 168676 h 186430"/>
              <a:gd name="connsiteX13" fmla="*/ 1225119 w 5149049"/>
              <a:gd name="connsiteY13" fmla="*/ 159798 h 186430"/>
              <a:gd name="connsiteX14" fmla="*/ 1313895 w 5149049"/>
              <a:gd name="connsiteY14" fmla="*/ 150921 h 186430"/>
              <a:gd name="connsiteX15" fmla="*/ 2121763 w 5149049"/>
              <a:gd name="connsiteY15" fmla="*/ 142043 h 186430"/>
              <a:gd name="connsiteX16" fmla="*/ 2192785 w 5149049"/>
              <a:gd name="connsiteY16" fmla="*/ 133165 h 186430"/>
              <a:gd name="connsiteX17" fmla="*/ 2228295 w 5149049"/>
              <a:gd name="connsiteY17" fmla="*/ 115410 h 186430"/>
              <a:gd name="connsiteX18" fmla="*/ 2370338 w 5149049"/>
              <a:gd name="connsiteY18" fmla="*/ 88777 h 186430"/>
              <a:gd name="connsiteX19" fmla="*/ 2396971 w 5149049"/>
              <a:gd name="connsiteY19" fmla="*/ 79899 h 186430"/>
              <a:gd name="connsiteX20" fmla="*/ 2512381 w 5149049"/>
              <a:gd name="connsiteY20" fmla="*/ 53266 h 186430"/>
              <a:gd name="connsiteX21" fmla="*/ 3133818 w 5149049"/>
              <a:gd name="connsiteY21" fmla="*/ 26633 h 186430"/>
              <a:gd name="connsiteX22" fmla="*/ 3320249 w 5149049"/>
              <a:gd name="connsiteY22" fmla="*/ 35511 h 186430"/>
              <a:gd name="connsiteX23" fmla="*/ 3595456 w 5149049"/>
              <a:gd name="connsiteY23" fmla="*/ 44389 h 186430"/>
              <a:gd name="connsiteX24" fmla="*/ 3710866 w 5149049"/>
              <a:gd name="connsiteY24" fmla="*/ 62144 h 186430"/>
              <a:gd name="connsiteX25" fmla="*/ 3764132 w 5149049"/>
              <a:gd name="connsiteY25" fmla="*/ 71022 h 186430"/>
              <a:gd name="connsiteX26" fmla="*/ 3835154 w 5149049"/>
              <a:gd name="connsiteY26" fmla="*/ 88777 h 186430"/>
              <a:gd name="connsiteX27" fmla="*/ 3932808 w 5149049"/>
              <a:gd name="connsiteY27" fmla="*/ 106532 h 186430"/>
              <a:gd name="connsiteX28" fmla="*/ 4030462 w 5149049"/>
              <a:gd name="connsiteY28" fmla="*/ 133165 h 186430"/>
              <a:gd name="connsiteX29" fmla="*/ 4083728 w 5149049"/>
              <a:gd name="connsiteY29" fmla="*/ 159798 h 186430"/>
              <a:gd name="connsiteX30" fmla="*/ 4110361 w 5149049"/>
              <a:gd name="connsiteY30" fmla="*/ 168676 h 186430"/>
              <a:gd name="connsiteX31" fmla="*/ 4279037 w 5149049"/>
              <a:gd name="connsiteY31" fmla="*/ 186431 h 186430"/>
              <a:gd name="connsiteX32" fmla="*/ 5149049 w 5149049"/>
              <a:gd name="connsiteY32" fmla="*/ 186431 h 186430"/>
              <a:gd name="connsiteX0" fmla="*/ -1 w 5122415"/>
              <a:gd name="connsiteY0" fmla="*/ -1 h 177551"/>
              <a:gd name="connsiteX1" fmla="*/ 239696 w 5122415"/>
              <a:gd name="connsiteY1" fmla="*/ 8877 h 177551"/>
              <a:gd name="connsiteX2" fmla="*/ 292962 w 5122415"/>
              <a:gd name="connsiteY2" fmla="*/ 17754 h 177551"/>
              <a:gd name="connsiteX3" fmla="*/ 319595 w 5122415"/>
              <a:gd name="connsiteY3" fmla="*/ 26632 h 177551"/>
              <a:gd name="connsiteX4" fmla="*/ 417250 w 5122415"/>
              <a:gd name="connsiteY4" fmla="*/ 35510 h 177551"/>
              <a:gd name="connsiteX5" fmla="*/ 470516 w 5122415"/>
              <a:gd name="connsiteY5" fmla="*/ 53265 h 177551"/>
              <a:gd name="connsiteX6" fmla="*/ 532659 w 5122415"/>
              <a:gd name="connsiteY6" fmla="*/ 79898 h 177551"/>
              <a:gd name="connsiteX7" fmla="*/ 559292 w 5122415"/>
              <a:gd name="connsiteY7" fmla="*/ 97653 h 177551"/>
              <a:gd name="connsiteX8" fmla="*/ 630314 w 5122415"/>
              <a:gd name="connsiteY8" fmla="*/ 115409 h 177551"/>
              <a:gd name="connsiteX9" fmla="*/ 674702 w 5122415"/>
              <a:gd name="connsiteY9" fmla="*/ 133164 h 177551"/>
              <a:gd name="connsiteX10" fmla="*/ 701335 w 5122415"/>
              <a:gd name="connsiteY10" fmla="*/ 142042 h 177551"/>
              <a:gd name="connsiteX11" fmla="*/ 790112 w 5122415"/>
              <a:gd name="connsiteY11" fmla="*/ 159797 h 177551"/>
              <a:gd name="connsiteX12" fmla="*/ 1198485 w 5122415"/>
              <a:gd name="connsiteY12" fmla="*/ 150919 h 177551"/>
              <a:gd name="connsiteX13" fmla="*/ 1287261 w 5122415"/>
              <a:gd name="connsiteY13" fmla="*/ 142042 h 177551"/>
              <a:gd name="connsiteX14" fmla="*/ 2095129 w 5122415"/>
              <a:gd name="connsiteY14" fmla="*/ 133164 h 177551"/>
              <a:gd name="connsiteX15" fmla="*/ 2166151 w 5122415"/>
              <a:gd name="connsiteY15" fmla="*/ 124286 h 177551"/>
              <a:gd name="connsiteX16" fmla="*/ 2201661 w 5122415"/>
              <a:gd name="connsiteY16" fmla="*/ 106531 h 177551"/>
              <a:gd name="connsiteX17" fmla="*/ 2343704 w 5122415"/>
              <a:gd name="connsiteY17" fmla="*/ 79898 h 177551"/>
              <a:gd name="connsiteX18" fmla="*/ 2370337 w 5122415"/>
              <a:gd name="connsiteY18" fmla="*/ 71020 h 177551"/>
              <a:gd name="connsiteX19" fmla="*/ 2485747 w 5122415"/>
              <a:gd name="connsiteY19" fmla="*/ 44387 h 177551"/>
              <a:gd name="connsiteX20" fmla="*/ 3107184 w 5122415"/>
              <a:gd name="connsiteY20" fmla="*/ 17754 h 177551"/>
              <a:gd name="connsiteX21" fmla="*/ 3293615 w 5122415"/>
              <a:gd name="connsiteY21" fmla="*/ 26632 h 177551"/>
              <a:gd name="connsiteX22" fmla="*/ 3568822 w 5122415"/>
              <a:gd name="connsiteY22" fmla="*/ 35510 h 177551"/>
              <a:gd name="connsiteX23" fmla="*/ 3684232 w 5122415"/>
              <a:gd name="connsiteY23" fmla="*/ 53265 h 177551"/>
              <a:gd name="connsiteX24" fmla="*/ 3737498 w 5122415"/>
              <a:gd name="connsiteY24" fmla="*/ 62143 h 177551"/>
              <a:gd name="connsiteX25" fmla="*/ 3808520 w 5122415"/>
              <a:gd name="connsiteY25" fmla="*/ 79898 h 177551"/>
              <a:gd name="connsiteX26" fmla="*/ 3906174 w 5122415"/>
              <a:gd name="connsiteY26" fmla="*/ 97653 h 177551"/>
              <a:gd name="connsiteX27" fmla="*/ 4003828 w 5122415"/>
              <a:gd name="connsiteY27" fmla="*/ 124286 h 177551"/>
              <a:gd name="connsiteX28" fmla="*/ 4057094 w 5122415"/>
              <a:gd name="connsiteY28" fmla="*/ 150919 h 177551"/>
              <a:gd name="connsiteX29" fmla="*/ 4083727 w 5122415"/>
              <a:gd name="connsiteY29" fmla="*/ 159797 h 177551"/>
              <a:gd name="connsiteX30" fmla="*/ 4252403 w 5122415"/>
              <a:gd name="connsiteY30" fmla="*/ 177552 h 177551"/>
              <a:gd name="connsiteX31" fmla="*/ 5122415 w 5122415"/>
              <a:gd name="connsiteY31" fmla="*/ 177552 h 177551"/>
              <a:gd name="connsiteX0" fmla="*/ -1 w 4882718"/>
              <a:gd name="connsiteY0" fmla="*/ 1 h 168675"/>
              <a:gd name="connsiteX1" fmla="*/ 53265 w 4882718"/>
              <a:gd name="connsiteY1" fmla="*/ 8878 h 168675"/>
              <a:gd name="connsiteX2" fmla="*/ 79898 w 4882718"/>
              <a:gd name="connsiteY2" fmla="*/ 17756 h 168675"/>
              <a:gd name="connsiteX3" fmla="*/ 177553 w 4882718"/>
              <a:gd name="connsiteY3" fmla="*/ 26634 h 168675"/>
              <a:gd name="connsiteX4" fmla="*/ 230819 w 4882718"/>
              <a:gd name="connsiteY4" fmla="*/ 44389 h 168675"/>
              <a:gd name="connsiteX5" fmla="*/ 292962 w 4882718"/>
              <a:gd name="connsiteY5" fmla="*/ 71022 h 168675"/>
              <a:gd name="connsiteX6" fmla="*/ 319595 w 4882718"/>
              <a:gd name="connsiteY6" fmla="*/ 88777 h 168675"/>
              <a:gd name="connsiteX7" fmla="*/ 390617 w 4882718"/>
              <a:gd name="connsiteY7" fmla="*/ 106533 h 168675"/>
              <a:gd name="connsiteX8" fmla="*/ 435005 w 4882718"/>
              <a:gd name="connsiteY8" fmla="*/ 124288 h 168675"/>
              <a:gd name="connsiteX9" fmla="*/ 461638 w 4882718"/>
              <a:gd name="connsiteY9" fmla="*/ 133166 h 168675"/>
              <a:gd name="connsiteX10" fmla="*/ 550415 w 4882718"/>
              <a:gd name="connsiteY10" fmla="*/ 150921 h 168675"/>
              <a:gd name="connsiteX11" fmla="*/ 958788 w 4882718"/>
              <a:gd name="connsiteY11" fmla="*/ 142043 h 168675"/>
              <a:gd name="connsiteX12" fmla="*/ 1047564 w 4882718"/>
              <a:gd name="connsiteY12" fmla="*/ 133166 h 168675"/>
              <a:gd name="connsiteX13" fmla="*/ 1855432 w 4882718"/>
              <a:gd name="connsiteY13" fmla="*/ 124288 h 168675"/>
              <a:gd name="connsiteX14" fmla="*/ 1926454 w 4882718"/>
              <a:gd name="connsiteY14" fmla="*/ 115410 h 168675"/>
              <a:gd name="connsiteX15" fmla="*/ 1961964 w 4882718"/>
              <a:gd name="connsiteY15" fmla="*/ 97655 h 168675"/>
              <a:gd name="connsiteX16" fmla="*/ 2104007 w 4882718"/>
              <a:gd name="connsiteY16" fmla="*/ 71022 h 168675"/>
              <a:gd name="connsiteX17" fmla="*/ 2130640 w 4882718"/>
              <a:gd name="connsiteY17" fmla="*/ 62144 h 168675"/>
              <a:gd name="connsiteX18" fmla="*/ 2246050 w 4882718"/>
              <a:gd name="connsiteY18" fmla="*/ 35511 h 168675"/>
              <a:gd name="connsiteX19" fmla="*/ 2867487 w 4882718"/>
              <a:gd name="connsiteY19" fmla="*/ 8878 h 168675"/>
              <a:gd name="connsiteX20" fmla="*/ 3053918 w 4882718"/>
              <a:gd name="connsiteY20" fmla="*/ 17756 h 168675"/>
              <a:gd name="connsiteX21" fmla="*/ 3329125 w 4882718"/>
              <a:gd name="connsiteY21" fmla="*/ 26634 h 168675"/>
              <a:gd name="connsiteX22" fmla="*/ 3444535 w 4882718"/>
              <a:gd name="connsiteY22" fmla="*/ 44389 h 168675"/>
              <a:gd name="connsiteX23" fmla="*/ 3497801 w 4882718"/>
              <a:gd name="connsiteY23" fmla="*/ 53267 h 168675"/>
              <a:gd name="connsiteX24" fmla="*/ 3568823 w 4882718"/>
              <a:gd name="connsiteY24" fmla="*/ 71022 h 168675"/>
              <a:gd name="connsiteX25" fmla="*/ 3666477 w 4882718"/>
              <a:gd name="connsiteY25" fmla="*/ 88777 h 168675"/>
              <a:gd name="connsiteX26" fmla="*/ 3764131 w 4882718"/>
              <a:gd name="connsiteY26" fmla="*/ 115410 h 168675"/>
              <a:gd name="connsiteX27" fmla="*/ 3817397 w 4882718"/>
              <a:gd name="connsiteY27" fmla="*/ 142043 h 168675"/>
              <a:gd name="connsiteX28" fmla="*/ 3844030 w 4882718"/>
              <a:gd name="connsiteY28" fmla="*/ 150921 h 168675"/>
              <a:gd name="connsiteX29" fmla="*/ 4012706 w 4882718"/>
              <a:gd name="connsiteY29" fmla="*/ 168676 h 168675"/>
              <a:gd name="connsiteX30" fmla="*/ 4882718 w 4882718"/>
              <a:gd name="connsiteY30" fmla="*/ 168676 h 168675"/>
              <a:gd name="connsiteX0" fmla="*/ 0 w 4829453"/>
              <a:gd name="connsiteY0" fmla="*/ 4548 h 164345"/>
              <a:gd name="connsiteX1" fmla="*/ 26633 w 4829453"/>
              <a:gd name="connsiteY1" fmla="*/ 13426 h 164345"/>
              <a:gd name="connsiteX2" fmla="*/ 124288 w 4829453"/>
              <a:gd name="connsiteY2" fmla="*/ 22304 h 164345"/>
              <a:gd name="connsiteX3" fmla="*/ 177554 w 4829453"/>
              <a:gd name="connsiteY3" fmla="*/ 40059 h 164345"/>
              <a:gd name="connsiteX4" fmla="*/ 239697 w 4829453"/>
              <a:gd name="connsiteY4" fmla="*/ 66692 h 164345"/>
              <a:gd name="connsiteX5" fmla="*/ 266330 w 4829453"/>
              <a:gd name="connsiteY5" fmla="*/ 84447 h 164345"/>
              <a:gd name="connsiteX6" fmla="*/ 337352 w 4829453"/>
              <a:gd name="connsiteY6" fmla="*/ 102203 h 164345"/>
              <a:gd name="connsiteX7" fmla="*/ 381740 w 4829453"/>
              <a:gd name="connsiteY7" fmla="*/ 119958 h 164345"/>
              <a:gd name="connsiteX8" fmla="*/ 408373 w 4829453"/>
              <a:gd name="connsiteY8" fmla="*/ 128836 h 164345"/>
              <a:gd name="connsiteX9" fmla="*/ 497150 w 4829453"/>
              <a:gd name="connsiteY9" fmla="*/ 146591 h 164345"/>
              <a:gd name="connsiteX10" fmla="*/ 905523 w 4829453"/>
              <a:gd name="connsiteY10" fmla="*/ 137713 h 164345"/>
              <a:gd name="connsiteX11" fmla="*/ 994299 w 4829453"/>
              <a:gd name="connsiteY11" fmla="*/ 128836 h 164345"/>
              <a:gd name="connsiteX12" fmla="*/ 1802167 w 4829453"/>
              <a:gd name="connsiteY12" fmla="*/ 119958 h 164345"/>
              <a:gd name="connsiteX13" fmla="*/ 1873189 w 4829453"/>
              <a:gd name="connsiteY13" fmla="*/ 111080 h 164345"/>
              <a:gd name="connsiteX14" fmla="*/ 1908699 w 4829453"/>
              <a:gd name="connsiteY14" fmla="*/ 93325 h 164345"/>
              <a:gd name="connsiteX15" fmla="*/ 2050742 w 4829453"/>
              <a:gd name="connsiteY15" fmla="*/ 66692 h 164345"/>
              <a:gd name="connsiteX16" fmla="*/ 2077375 w 4829453"/>
              <a:gd name="connsiteY16" fmla="*/ 57814 h 164345"/>
              <a:gd name="connsiteX17" fmla="*/ 2192785 w 4829453"/>
              <a:gd name="connsiteY17" fmla="*/ 31181 h 164345"/>
              <a:gd name="connsiteX18" fmla="*/ 2814222 w 4829453"/>
              <a:gd name="connsiteY18" fmla="*/ 4548 h 164345"/>
              <a:gd name="connsiteX19" fmla="*/ 3000653 w 4829453"/>
              <a:gd name="connsiteY19" fmla="*/ 13426 h 164345"/>
              <a:gd name="connsiteX20" fmla="*/ 3275860 w 4829453"/>
              <a:gd name="connsiteY20" fmla="*/ 22304 h 164345"/>
              <a:gd name="connsiteX21" fmla="*/ 3391270 w 4829453"/>
              <a:gd name="connsiteY21" fmla="*/ 40059 h 164345"/>
              <a:gd name="connsiteX22" fmla="*/ 3444536 w 4829453"/>
              <a:gd name="connsiteY22" fmla="*/ 48937 h 164345"/>
              <a:gd name="connsiteX23" fmla="*/ 3515558 w 4829453"/>
              <a:gd name="connsiteY23" fmla="*/ 66692 h 164345"/>
              <a:gd name="connsiteX24" fmla="*/ 3613212 w 4829453"/>
              <a:gd name="connsiteY24" fmla="*/ 84447 h 164345"/>
              <a:gd name="connsiteX25" fmla="*/ 3710866 w 4829453"/>
              <a:gd name="connsiteY25" fmla="*/ 111080 h 164345"/>
              <a:gd name="connsiteX26" fmla="*/ 3764132 w 4829453"/>
              <a:gd name="connsiteY26" fmla="*/ 137713 h 164345"/>
              <a:gd name="connsiteX27" fmla="*/ 3790765 w 4829453"/>
              <a:gd name="connsiteY27" fmla="*/ 146591 h 164345"/>
              <a:gd name="connsiteX28" fmla="*/ 3959441 w 4829453"/>
              <a:gd name="connsiteY28" fmla="*/ 164346 h 164345"/>
              <a:gd name="connsiteX29" fmla="*/ 4829453 w 4829453"/>
              <a:gd name="connsiteY29" fmla="*/ 164346 h 164345"/>
              <a:gd name="connsiteX0" fmla="*/ -1 w 4802819"/>
              <a:gd name="connsiteY0" fmla="*/ 13426 h 164345"/>
              <a:gd name="connsiteX1" fmla="*/ 97654 w 4802819"/>
              <a:gd name="connsiteY1" fmla="*/ 22304 h 164345"/>
              <a:gd name="connsiteX2" fmla="*/ 150920 w 4802819"/>
              <a:gd name="connsiteY2" fmla="*/ 40059 h 164345"/>
              <a:gd name="connsiteX3" fmla="*/ 213063 w 4802819"/>
              <a:gd name="connsiteY3" fmla="*/ 66692 h 164345"/>
              <a:gd name="connsiteX4" fmla="*/ 239696 w 4802819"/>
              <a:gd name="connsiteY4" fmla="*/ 84447 h 164345"/>
              <a:gd name="connsiteX5" fmla="*/ 310718 w 4802819"/>
              <a:gd name="connsiteY5" fmla="*/ 102203 h 164345"/>
              <a:gd name="connsiteX6" fmla="*/ 355106 w 4802819"/>
              <a:gd name="connsiteY6" fmla="*/ 119958 h 164345"/>
              <a:gd name="connsiteX7" fmla="*/ 381739 w 4802819"/>
              <a:gd name="connsiteY7" fmla="*/ 128836 h 164345"/>
              <a:gd name="connsiteX8" fmla="*/ 470516 w 4802819"/>
              <a:gd name="connsiteY8" fmla="*/ 146591 h 164345"/>
              <a:gd name="connsiteX9" fmla="*/ 878889 w 4802819"/>
              <a:gd name="connsiteY9" fmla="*/ 137713 h 164345"/>
              <a:gd name="connsiteX10" fmla="*/ 967665 w 4802819"/>
              <a:gd name="connsiteY10" fmla="*/ 128836 h 164345"/>
              <a:gd name="connsiteX11" fmla="*/ 1775533 w 4802819"/>
              <a:gd name="connsiteY11" fmla="*/ 119958 h 164345"/>
              <a:gd name="connsiteX12" fmla="*/ 1846555 w 4802819"/>
              <a:gd name="connsiteY12" fmla="*/ 111080 h 164345"/>
              <a:gd name="connsiteX13" fmla="*/ 1882065 w 4802819"/>
              <a:gd name="connsiteY13" fmla="*/ 93325 h 164345"/>
              <a:gd name="connsiteX14" fmla="*/ 2024108 w 4802819"/>
              <a:gd name="connsiteY14" fmla="*/ 66692 h 164345"/>
              <a:gd name="connsiteX15" fmla="*/ 2050741 w 4802819"/>
              <a:gd name="connsiteY15" fmla="*/ 57814 h 164345"/>
              <a:gd name="connsiteX16" fmla="*/ 2166151 w 4802819"/>
              <a:gd name="connsiteY16" fmla="*/ 31181 h 164345"/>
              <a:gd name="connsiteX17" fmla="*/ 2787588 w 4802819"/>
              <a:gd name="connsiteY17" fmla="*/ 4548 h 164345"/>
              <a:gd name="connsiteX18" fmla="*/ 2974019 w 4802819"/>
              <a:gd name="connsiteY18" fmla="*/ 13426 h 164345"/>
              <a:gd name="connsiteX19" fmla="*/ 3249226 w 4802819"/>
              <a:gd name="connsiteY19" fmla="*/ 22304 h 164345"/>
              <a:gd name="connsiteX20" fmla="*/ 3364636 w 4802819"/>
              <a:gd name="connsiteY20" fmla="*/ 40059 h 164345"/>
              <a:gd name="connsiteX21" fmla="*/ 3417902 w 4802819"/>
              <a:gd name="connsiteY21" fmla="*/ 48937 h 164345"/>
              <a:gd name="connsiteX22" fmla="*/ 3488924 w 4802819"/>
              <a:gd name="connsiteY22" fmla="*/ 66692 h 164345"/>
              <a:gd name="connsiteX23" fmla="*/ 3586578 w 4802819"/>
              <a:gd name="connsiteY23" fmla="*/ 84447 h 164345"/>
              <a:gd name="connsiteX24" fmla="*/ 3684232 w 4802819"/>
              <a:gd name="connsiteY24" fmla="*/ 111080 h 164345"/>
              <a:gd name="connsiteX25" fmla="*/ 3737498 w 4802819"/>
              <a:gd name="connsiteY25" fmla="*/ 137713 h 164345"/>
              <a:gd name="connsiteX26" fmla="*/ 3764131 w 4802819"/>
              <a:gd name="connsiteY26" fmla="*/ 146591 h 164345"/>
              <a:gd name="connsiteX27" fmla="*/ 3932807 w 4802819"/>
              <a:gd name="connsiteY27" fmla="*/ 164346 h 164345"/>
              <a:gd name="connsiteX28" fmla="*/ 4802819 w 4802819"/>
              <a:gd name="connsiteY28" fmla="*/ 164346 h 164345"/>
              <a:gd name="connsiteX0" fmla="*/ 0 w 4705165"/>
              <a:gd name="connsiteY0" fmla="*/ 22304 h 164345"/>
              <a:gd name="connsiteX1" fmla="*/ 53266 w 4705165"/>
              <a:gd name="connsiteY1" fmla="*/ 40059 h 164345"/>
              <a:gd name="connsiteX2" fmla="*/ 115409 w 4705165"/>
              <a:gd name="connsiteY2" fmla="*/ 66692 h 164345"/>
              <a:gd name="connsiteX3" fmla="*/ 142042 w 4705165"/>
              <a:gd name="connsiteY3" fmla="*/ 84447 h 164345"/>
              <a:gd name="connsiteX4" fmla="*/ 213064 w 4705165"/>
              <a:gd name="connsiteY4" fmla="*/ 102203 h 164345"/>
              <a:gd name="connsiteX5" fmla="*/ 257452 w 4705165"/>
              <a:gd name="connsiteY5" fmla="*/ 119958 h 164345"/>
              <a:gd name="connsiteX6" fmla="*/ 284085 w 4705165"/>
              <a:gd name="connsiteY6" fmla="*/ 128836 h 164345"/>
              <a:gd name="connsiteX7" fmla="*/ 372862 w 4705165"/>
              <a:gd name="connsiteY7" fmla="*/ 146591 h 164345"/>
              <a:gd name="connsiteX8" fmla="*/ 781235 w 4705165"/>
              <a:gd name="connsiteY8" fmla="*/ 137713 h 164345"/>
              <a:gd name="connsiteX9" fmla="*/ 870011 w 4705165"/>
              <a:gd name="connsiteY9" fmla="*/ 128836 h 164345"/>
              <a:gd name="connsiteX10" fmla="*/ 1677879 w 4705165"/>
              <a:gd name="connsiteY10" fmla="*/ 119958 h 164345"/>
              <a:gd name="connsiteX11" fmla="*/ 1748901 w 4705165"/>
              <a:gd name="connsiteY11" fmla="*/ 111080 h 164345"/>
              <a:gd name="connsiteX12" fmla="*/ 1784411 w 4705165"/>
              <a:gd name="connsiteY12" fmla="*/ 93325 h 164345"/>
              <a:gd name="connsiteX13" fmla="*/ 1926454 w 4705165"/>
              <a:gd name="connsiteY13" fmla="*/ 66692 h 164345"/>
              <a:gd name="connsiteX14" fmla="*/ 1953087 w 4705165"/>
              <a:gd name="connsiteY14" fmla="*/ 57814 h 164345"/>
              <a:gd name="connsiteX15" fmla="*/ 2068497 w 4705165"/>
              <a:gd name="connsiteY15" fmla="*/ 31181 h 164345"/>
              <a:gd name="connsiteX16" fmla="*/ 2689934 w 4705165"/>
              <a:gd name="connsiteY16" fmla="*/ 4548 h 164345"/>
              <a:gd name="connsiteX17" fmla="*/ 2876365 w 4705165"/>
              <a:gd name="connsiteY17" fmla="*/ 13426 h 164345"/>
              <a:gd name="connsiteX18" fmla="*/ 3151572 w 4705165"/>
              <a:gd name="connsiteY18" fmla="*/ 22304 h 164345"/>
              <a:gd name="connsiteX19" fmla="*/ 3266982 w 4705165"/>
              <a:gd name="connsiteY19" fmla="*/ 40059 h 164345"/>
              <a:gd name="connsiteX20" fmla="*/ 3320248 w 4705165"/>
              <a:gd name="connsiteY20" fmla="*/ 48937 h 164345"/>
              <a:gd name="connsiteX21" fmla="*/ 3391270 w 4705165"/>
              <a:gd name="connsiteY21" fmla="*/ 66692 h 164345"/>
              <a:gd name="connsiteX22" fmla="*/ 3488924 w 4705165"/>
              <a:gd name="connsiteY22" fmla="*/ 84447 h 164345"/>
              <a:gd name="connsiteX23" fmla="*/ 3586578 w 4705165"/>
              <a:gd name="connsiteY23" fmla="*/ 111080 h 164345"/>
              <a:gd name="connsiteX24" fmla="*/ 3639844 w 4705165"/>
              <a:gd name="connsiteY24" fmla="*/ 137713 h 164345"/>
              <a:gd name="connsiteX25" fmla="*/ 3666477 w 4705165"/>
              <a:gd name="connsiteY25" fmla="*/ 146591 h 164345"/>
              <a:gd name="connsiteX26" fmla="*/ 3835153 w 4705165"/>
              <a:gd name="connsiteY26" fmla="*/ 164346 h 164345"/>
              <a:gd name="connsiteX27" fmla="*/ 4705165 w 4705165"/>
              <a:gd name="connsiteY27" fmla="*/ 164346 h 164345"/>
              <a:gd name="connsiteX0" fmla="*/ 1 w 4651900"/>
              <a:gd name="connsiteY0" fmla="*/ 40059 h 164345"/>
              <a:gd name="connsiteX1" fmla="*/ 62144 w 4651900"/>
              <a:gd name="connsiteY1" fmla="*/ 66692 h 164345"/>
              <a:gd name="connsiteX2" fmla="*/ 88777 w 4651900"/>
              <a:gd name="connsiteY2" fmla="*/ 84447 h 164345"/>
              <a:gd name="connsiteX3" fmla="*/ 159799 w 4651900"/>
              <a:gd name="connsiteY3" fmla="*/ 102203 h 164345"/>
              <a:gd name="connsiteX4" fmla="*/ 204187 w 4651900"/>
              <a:gd name="connsiteY4" fmla="*/ 119958 h 164345"/>
              <a:gd name="connsiteX5" fmla="*/ 230820 w 4651900"/>
              <a:gd name="connsiteY5" fmla="*/ 128836 h 164345"/>
              <a:gd name="connsiteX6" fmla="*/ 319597 w 4651900"/>
              <a:gd name="connsiteY6" fmla="*/ 146591 h 164345"/>
              <a:gd name="connsiteX7" fmla="*/ 727970 w 4651900"/>
              <a:gd name="connsiteY7" fmla="*/ 137713 h 164345"/>
              <a:gd name="connsiteX8" fmla="*/ 816746 w 4651900"/>
              <a:gd name="connsiteY8" fmla="*/ 128836 h 164345"/>
              <a:gd name="connsiteX9" fmla="*/ 1624614 w 4651900"/>
              <a:gd name="connsiteY9" fmla="*/ 119958 h 164345"/>
              <a:gd name="connsiteX10" fmla="*/ 1695636 w 4651900"/>
              <a:gd name="connsiteY10" fmla="*/ 111080 h 164345"/>
              <a:gd name="connsiteX11" fmla="*/ 1731146 w 4651900"/>
              <a:gd name="connsiteY11" fmla="*/ 93325 h 164345"/>
              <a:gd name="connsiteX12" fmla="*/ 1873189 w 4651900"/>
              <a:gd name="connsiteY12" fmla="*/ 66692 h 164345"/>
              <a:gd name="connsiteX13" fmla="*/ 1899822 w 4651900"/>
              <a:gd name="connsiteY13" fmla="*/ 57814 h 164345"/>
              <a:gd name="connsiteX14" fmla="*/ 2015232 w 4651900"/>
              <a:gd name="connsiteY14" fmla="*/ 31181 h 164345"/>
              <a:gd name="connsiteX15" fmla="*/ 2636669 w 4651900"/>
              <a:gd name="connsiteY15" fmla="*/ 4548 h 164345"/>
              <a:gd name="connsiteX16" fmla="*/ 2823100 w 4651900"/>
              <a:gd name="connsiteY16" fmla="*/ 13426 h 164345"/>
              <a:gd name="connsiteX17" fmla="*/ 3098307 w 4651900"/>
              <a:gd name="connsiteY17" fmla="*/ 22304 h 164345"/>
              <a:gd name="connsiteX18" fmla="*/ 3213717 w 4651900"/>
              <a:gd name="connsiteY18" fmla="*/ 40059 h 164345"/>
              <a:gd name="connsiteX19" fmla="*/ 3266983 w 4651900"/>
              <a:gd name="connsiteY19" fmla="*/ 48937 h 164345"/>
              <a:gd name="connsiteX20" fmla="*/ 3338005 w 4651900"/>
              <a:gd name="connsiteY20" fmla="*/ 66692 h 164345"/>
              <a:gd name="connsiteX21" fmla="*/ 3435659 w 4651900"/>
              <a:gd name="connsiteY21" fmla="*/ 84447 h 164345"/>
              <a:gd name="connsiteX22" fmla="*/ 3533313 w 4651900"/>
              <a:gd name="connsiteY22" fmla="*/ 111080 h 164345"/>
              <a:gd name="connsiteX23" fmla="*/ 3586579 w 4651900"/>
              <a:gd name="connsiteY23" fmla="*/ 137713 h 164345"/>
              <a:gd name="connsiteX24" fmla="*/ 3613212 w 4651900"/>
              <a:gd name="connsiteY24" fmla="*/ 146591 h 164345"/>
              <a:gd name="connsiteX25" fmla="*/ 3781888 w 4651900"/>
              <a:gd name="connsiteY25" fmla="*/ 164346 h 164345"/>
              <a:gd name="connsiteX26" fmla="*/ 4651900 w 4651900"/>
              <a:gd name="connsiteY26" fmla="*/ 164346 h 164345"/>
              <a:gd name="connsiteX0" fmla="*/ 0 w 4589756"/>
              <a:gd name="connsiteY0" fmla="*/ 66692 h 164345"/>
              <a:gd name="connsiteX1" fmla="*/ 26633 w 4589756"/>
              <a:gd name="connsiteY1" fmla="*/ 84447 h 164345"/>
              <a:gd name="connsiteX2" fmla="*/ 97655 w 4589756"/>
              <a:gd name="connsiteY2" fmla="*/ 102203 h 164345"/>
              <a:gd name="connsiteX3" fmla="*/ 142043 w 4589756"/>
              <a:gd name="connsiteY3" fmla="*/ 119958 h 164345"/>
              <a:gd name="connsiteX4" fmla="*/ 168676 w 4589756"/>
              <a:gd name="connsiteY4" fmla="*/ 128836 h 164345"/>
              <a:gd name="connsiteX5" fmla="*/ 257453 w 4589756"/>
              <a:gd name="connsiteY5" fmla="*/ 146591 h 164345"/>
              <a:gd name="connsiteX6" fmla="*/ 665826 w 4589756"/>
              <a:gd name="connsiteY6" fmla="*/ 137713 h 164345"/>
              <a:gd name="connsiteX7" fmla="*/ 754602 w 4589756"/>
              <a:gd name="connsiteY7" fmla="*/ 128836 h 164345"/>
              <a:gd name="connsiteX8" fmla="*/ 1562470 w 4589756"/>
              <a:gd name="connsiteY8" fmla="*/ 119958 h 164345"/>
              <a:gd name="connsiteX9" fmla="*/ 1633492 w 4589756"/>
              <a:gd name="connsiteY9" fmla="*/ 111080 h 164345"/>
              <a:gd name="connsiteX10" fmla="*/ 1669002 w 4589756"/>
              <a:gd name="connsiteY10" fmla="*/ 93325 h 164345"/>
              <a:gd name="connsiteX11" fmla="*/ 1811045 w 4589756"/>
              <a:gd name="connsiteY11" fmla="*/ 66692 h 164345"/>
              <a:gd name="connsiteX12" fmla="*/ 1837678 w 4589756"/>
              <a:gd name="connsiteY12" fmla="*/ 57814 h 164345"/>
              <a:gd name="connsiteX13" fmla="*/ 1953088 w 4589756"/>
              <a:gd name="connsiteY13" fmla="*/ 31181 h 164345"/>
              <a:gd name="connsiteX14" fmla="*/ 2574525 w 4589756"/>
              <a:gd name="connsiteY14" fmla="*/ 4548 h 164345"/>
              <a:gd name="connsiteX15" fmla="*/ 2760956 w 4589756"/>
              <a:gd name="connsiteY15" fmla="*/ 13426 h 164345"/>
              <a:gd name="connsiteX16" fmla="*/ 3036163 w 4589756"/>
              <a:gd name="connsiteY16" fmla="*/ 22304 h 164345"/>
              <a:gd name="connsiteX17" fmla="*/ 3151573 w 4589756"/>
              <a:gd name="connsiteY17" fmla="*/ 40059 h 164345"/>
              <a:gd name="connsiteX18" fmla="*/ 3204839 w 4589756"/>
              <a:gd name="connsiteY18" fmla="*/ 48937 h 164345"/>
              <a:gd name="connsiteX19" fmla="*/ 3275861 w 4589756"/>
              <a:gd name="connsiteY19" fmla="*/ 66692 h 164345"/>
              <a:gd name="connsiteX20" fmla="*/ 3373515 w 4589756"/>
              <a:gd name="connsiteY20" fmla="*/ 84447 h 164345"/>
              <a:gd name="connsiteX21" fmla="*/ 3471169 w 4589756"/>
              <a:gd name="connsiteY21" fmla="*/ 111080 h 164345"/>
              <a:gd name="connsiteX22" fmla="*/ 3524435 w 4589756"/>
              <a:gd name="connsiteY22" fmla="*/ 137713 h 164345"/>
              <a:gd name="connsiteX23" fmla="*/ 3551068 w 4589756"/>
              <a:gd name="connsiteY23" fmla="*/ 146591 h 164345"/>
              <a:gd name="connsiteX24" fmla="*/ 3719744 w 4589756"/>
              <a:gd name="connsiteY24" fmla="*/ 164346 h 164345"/>
              <a:gd name="connsiteX25" fmla="*/ 4589756 w 4589756"/>
              <a:gd name="connsiteY25" fmla="*/ 164346 h 164345"/>
              <a:gd name="connsiteX0" fmla="*/ 0 w 4589756"/>
              <a:gd name="connsiteY0" fmla="*/ 66692 h 164345"/>
              <a:gd name="connsiteX1" fmla="*/ 97655 w 4589756"/>
              <a:gd name="connsiteY1" fmla="*/ 102203 h 164345"/>
              <a:gd name="connsiteX2" fmla="*/ 142043 w 4589756"/>
              <a:gd name="connsiteY2" fmla="*/ 119958 h 164345"/>
              <a:gd name="connsiteX3" fmla="*/ 168676 w 4589756"/>
              <a:gd name="connsiteY3" fmla="*/ 128836 h 164345"/>
              <a:gd name="connsiteX4" fmla="*/ 257453 w 4589756"/>
              <a:gd name="connsiteY4" fmla="*/ 146591 h 164345"/>
              <a:gd name="connsiteX5" fmla="*/ 665826 w 4589756"/>
              <a:gd name="connsiteY5" fmla="*/ 137713 h 164345"/>
              <a:gd name="connsiteX6" fmla="*/ 754602 w 4589756"/>
              <a:gd name="connsiteY6" fmla="*/ 128836 h 164345"/>
              <a:gd name="connsiteX7" fmla="*/ 1562470 w 4589756"/>
              <a:gd name="connsiteY7" fmla="*/ 119958 h 164345"/>
              <a:gd name="connsiteX8" fmla="*/ 1633492 w 4589756"/>
              <a:gd name="connsiteY8" fmla="*/ 111080 h 164345"/>
              <a:gd name="connsiteX9" fmla="*/ 1669002 w 4589756"/>
              <a:gd name="connsiteY9" fmla="*/ 93325 h 164345"/>
              <a:gd name="connsiteX10" fmla="*/ 1811045 w 4589756"/>
              <a:gd name="connsiteY10" fmla="*/ 66692 h 164345"/>
              <a:gd name="connsiteX11" fmla="*/ 1837678 w 4589756"/>
              <a:gd name="connsiteY11" fmla="*/ 57814 h 164345"/>
              <a:gd name="connsiteX12" fmla="*/ 1953088 w 4589756"/>
              <a:gd name="connsiteY12" fmla="*/ 31181 h 164345"/>
              <a:gd name="connsiteX13" fmla="*/ 2574525 w 4589756"/>
              <a:gd name="connsiteY13" fmla="*/ 4548 h 164345"/>
              <a:gd name="connsiteX14" fmla="*/ 2760956 w 4589756"/>
              <a:gd name="connsiteY14" fmla="*/ 13426 h 164345"/>
              <a:gd name="connsiteX15" fmla="*/ 3036163 w 4589756"/>
              <a:gd name="connsiteY15" fmla="*/ 22304 h 164345"/>
              <a:gd name="connsiteX16" fmla="*/ 3151573 w 4589756"/>
              <a:gd name="connsiteY16" fmla="*/ 40059 h 164345"/>
              <a:gd name="connsiteX17" fmla="*/ 3204839 w 4589756"/>
              <a:gd name="connsiteY17" fmla="*/ 48937 h 164345"/>
              <a:gd name="connsiteX18" fmla="*/ 3275861 w 4589756"/>
              <a:gd name="connsiteY18" fmla="*/ 66692 h 164345"/>
              <a:gd name="connsiteX19" fmla="*/ 3373515 w 4589756"/>
              <a:gd name="connsiteY19" fmla="*/ 84447 h 164345"/>
              <a:gd name="connsiteX20" fmla="*/ 3471169 w 4589756"/>
              <a:gd name="connsiteY20" fmla="*/ 111080 h 164345"/>
              <a:gd name="connsiteX21" fmla="*/ 3524435 w 4589756"/>
              <a:gd name="connsiteY21" fmla="*/ 137713 h 164345"/>
              <a:gd name="connsiteX22" fmla="*/ 3551068 w 4589756"/>
              <a:gd name="connsiteY22" fmla="*/ 146591 h 164345"/>
              <a:gd name="connsiteX23" fmla="*/ 3719744 w 4589756"/>
              <a:gd name="connsiteY23" fmla="*/ 164346 h 164345"/>
              <a:gd name="connsiteX24" fmla="*/ 4589756 w 4589756"/>
              <a:gd name="connsiteY24" fmla="*/ 164346 h 164345"/>
              <a:gd name="connsiteX0" fmla="*/ 1 w 4492102"/>
              <a:gd name="connsiteY0" fmla="*/ 102203 h 164345"/>
              <a:gd name="connsiteX1" fmla="*/ 44389 w 4492102"/>
              <a:gd name="connsiteY1" fmla="*/ 119958 h 164345"/>
              <a:gd name="connsiteX2" fmla="*/ 71022 w 4492102"/>
              <a:gd name="connsiteY2" fmla="*/ 128836 h 164345"/>
              <a:gd name="connsiteX3" fmla="*/ 159799 w 4492102"/>
              <a:gd name="connsiteY3" fmla="*/ 146591 h 164345"/>
              <a:gd name="connsiteX4" fmla="*/ 568172 w 4492102"/>
              <a:gd name="connsiteY4" fmla="*/ 137713 h 164345"/>
              <a:gd name="connsiteX5" fmla="*/ 656948 w 4492102"/>
              <a:gd name="connsiteY5" fmla="*/ 128836 h 164345"/>
              <a:gd name="connsiteX6" fmla="*/ 1464816 w 4492102"/>
              <a:gd name="connsiteY6" fmla="*/ 119958 h 164345"/>
              <a:gd name="connsiteX7" fmla="*/ 1535838 w 4492102"/>
              <a:gd name="connsiteY7" fmla="*/ 111080 h 164345"/>
              <a:gd name="connsiteX8" fmla="*/ 1571348 w 4492102"/>
              <a:gd name="connsiteY8" fmla="*/ 93325 h 164345"/>
              <a:gd name="connsiteX9" fmla="*/ 1713391 w 4492102"/>
              <a:gd name="connsiteY9" fmla="*/ 66692 h 164345"/>
              <a:gd name="connsiteX10" fmla="*/ 1740024 w 4492102"/>
              <a:gd name="connsiteY10" fmla="*/ 57814 h 164345"/>
              <a:gd name="connsiteX11" fmla="*/ 1855434 w 4492102"/>
              <a:gd name="connsiteY11" fmla="*/ 31181 h 164345"/>
              <a:gd name="connsiteX12" fmla="*/ 2476871 w 4492102"/>
              <a:gd name="connsiteY12" fmla="*/ 4548 h 164345"/>
              <a:gd name="connsiteX13" fmla="*/ 2663302 w 4492102"/>
              <a:gd name="connsiteY13" fmla="*/ 13426 h 164345"/>
              <a:gd name="connsiteX14" fmla="*/ 2938509 w 4492102"/>
              <a:gd name="connsiteY14" fmla="*/ 22304 h 164345"/>
              <a:gd name="connsiteX15" fmla="*/ 3053919 w 4492102"/>
              <a:gd name="connsiteY15" fmla="*/ 40059 h 164345"/>
              <a:gd name="connsiteX16" fmla="*/ 3107185 w 4492102"/>
              <a:gd name="connsiteY16" fmla="*/ 48937 h 164345"/>
              <a:gd name="connsiteX17" fmla="*/ 3178207 w 4492102"/>
              <a:gd name="connsiteY17" fmla="*/ 66692 h 164345"/>
              <a:gd name="connsiteX18" fmla="*/ 3275861 w 4492102"/>
              <a:gd name="connsiteY18" fmla="*/ 84447 h 164345"/>
              <a:gd name="connsiteX19" fmla="*/ 3373515 w 4492102"/>
              <a:gd name="connsiteY19" fmla="*/ 111080 h 164345"/>
              <a:gd name="connsiteX20" fmla="*/ 3426781 w 4492102"/>
              <a:gd name="connsiteY20" fmla="*/ 137713 h 164345"/>
              <a:gd name="connsiteX21" fmla="*/ 3453414 w 4492102"/>
              <a:gd name="connsiteY21" fmla="*/ 146591 h 164345"/>
              <a:gd name="connsiteX22" fmla="*/ 3622090 w 4492102"/>
              <a:gd name="connsiteY22" fmla="*/ 164346 h 164345"/>
              <a:gd name="connsiteX23" fmla="*/ 4492102 w 4492102"/>
              <a:gd name="connsiteY23" fmla="*/ 164346 h 164345"/>
              <a:gd name="connsiteX0" fmla="*/ 0 w 4447713"/>
              <a:gd name="connsiteY0" fmla="*/ 119958 h 164345"/>
              <a:gd name="connsiteX1" fmla="*/ 26633 w 4447713"/>
              <a:gd name="connsiteY1" fmla="*/ 128836 h 164345"/>
              <a:gd name="connsiteX2" fmla="*/ 115410 w 4447713"/>
              <a:gd name="connsiteY2" fmla="*/ 146591 h 164345"/>
              <a:gd name="connsiteX3" fmla="*/ 523783 w 4447713"/>
              <a:gd name="connsiteY3" fmla="*/ 137713 h 164345"/>
              <a:gd name="connsiteX4" fmla="*/ 612559 w 4447713"/>
              <a:gd name="connsiteY4" fmla="*/ 128836 h 164345"/>
              <a:gd name="connsiteX5" fmla="*/ 1420427 w 4447713"/>
              <a:gd name="connsiteY5" fmla="*/ 119958 h 164345"/>
              <a:gd name="connsiteX6" fmla="*/ 1491449 w 4447713"/>
              <a:gd name="connsiteY6" fmla="*/ 111080 h 164345"/>
              <a:gd name="connsiteX7" fmla="*/ 1526959 w 4447713"/>
              <a:gd name="connsiteY7" fmla="*/ 93325 h 164345"/>
              <a:gd name="connsiteX8" fmla="*/ 1669002 w 4447713"/>
              <a:gd name="connsiteY8" fmla="*/ 66692 h 164345"/>
              <a:gd name="connsiteX9" fmla="*/ 1695635 w 4447713"/>
              <a:gd name="connsiteY9" fmla="*/ 57814 h 164345"/>
              <a:gd name="connsiteX10" fmla="*/ 1811045 w 4447713"/>
              <a:gd name="connsiteY10" fmla="*/ 31181 h 164345"/>
              <a:gd name="connsiteX11" fmla="*/ 2432482 w 4447713"/>
              <a:gd name="connsiteY11" fmla="*/ 4548 h 164345"/>
              <a:gd name="connsiteX12" fmla="*/ 2618913 w 4447713"/>
              <a:gd name="connsiteY12" fmla="*/ 13426 h 164345"/>
              <a:gd name="connsiteX13" fmla="*/ 2894120 w 4447713"/>
              <a:gd name="connsiteY13" fmla="*/ 22304 h 164345"/>
              <a:gd name="connsiteX14" fmla="*/ 3009530 w 4447713"/>
              <a:gd name="connsiteY14" fmla="*/ 40059 h 164345"/>
              <a:gd name="connsiteX15" fmla="*/ 3062796 w 4447713"/>
              <a:gd name="connsiteY15" fmla="*/ 48937 h 164345"/>
              <a:gd name="connsiteX16" fmla="*/ 3133818 w 4447713"/>
              <a:gd name="connsiteY16" fmla="*/ 66692 h 164345"/>
              <a:gd name="connsiteX17" fmla="*/ 3231472 w 4447713"/>
              <a:gd name="connsiteY17" fmla="*/ 84447 h 164345"/>
              <a:gd name="connsiteX18" fmla="*/ 3329126 w 4447713"/>
              <a:gd name="connsiteY18" fmla="*/ 111080 h 164345"/>
              <a:gd name="connsiteX19" fmla="*/ 3382392 w 4447713"/>
              <a:gd name="connsiteY19" fmla="*/ 137713 h 164345"/>
              <a:gd name="connsiteX20" fmla="*/ 3409025 w 4447713"/>
              <a:gd name="connsiteY20" fmla="*/ 146591 h 164345"/>
              <a:gd name="connsiteX21" fmla="*/ 3577701 w 4447713"/>
              <a:gd name="connsiteY21" fmla="*/ 164346 h 164345"/>
              <a:gd name="connsiteX22" fmla="*/ 4447713 w 4447713"/>
              <a:gd name="connsiteY22" fmla="*/ 164346 h 164345"/>
              <a:gd name="connsiteX0" fmla="*/ 0 w 4447713"/>
              <a:gd name="connsiteY0" fmla="*/ 119958 h 164345"/>
              <a:gd name="connsiteX1" fmla="*/ 115410 w 4447713"/>
              <a:gd name="connsiteY1" fmla="*/ 146591 h 164345"/>
              <a:gd name="connsiteX2" fmla="*/ 523783 w 4447713"/>
              <a:gd name="connsiteY2" fmla="*/ 137713 h 164345"/>
              <a:gd name="connsiteX3" fmla="*/ 612559 w 4447713"/>
              <a:gd name="connsiteY3" fmla="*/ 128836 h 164345"/>
              <a:gd name="connsiteX4" fmla="*/ 1420427 w 4447713"/>
              <a:gd name="connsiteY4" fmla="*/ 119958 h 164345"/>
              <a:gd name="connsiteX5" fmla="*/ 1491449 w 4447713"/>
              <a:gd name="connsiteY5" fmla="*/ 111080 h 164345"/>
              <a:gd name="connsiteX6" fmla="*/ 1526959 w 4447713"/>
              <a:gd name="connsiteY6" fmla="*/ 93325 h 164345"/>
              <a:gd name="connsiteX7" fmla="*/ 1669002 w 4447713"/>
              <a:gd name="connsiteY7" fmla="*/ 66692 h 164345"/>
              <a:gd name="connsiteX8" fmla="*/ 1695635 w 4447713"/>
              <a:gd name="connsiteY8" fmla="*/ 57814 h 164345"/>
              <a:gd name="connsiteX9" fmla="*/ 1811045 w 4447713"/>
              <a:gd name="connsiteY9" fmla="*/ 31181 h 164345"/>
              <a:gd name="connsiteX10" fmla="*/ 2432482 w 4447713"/>
              <a:gd name="connsiteY10" fmla="*/ 4548 h 164345"/>
              <a:gd name="connsiteX11" fmla="*/ 2618913 w 4447713"/>
              <a:gd name="connsiteY11" fmla="*/ 13426 h 164345"/>
              <a:gd name="connsiteX12" fmla="*/ 2894120 w 4447713"/>
              <a:gd name="connsiteY12" fmla="*/ 22304 h 164345"/>
              <a:gd name="connsiteX13" fmla="*/ 3009530 w 4447713"/>
              <a:gd name="connsiteY13" fmla="*/ 40059 h 164345"/>
              <a:gd name="connsiteX14" fmla="*/ 3062796 w 4447713"/>
              <a:gd name="connsiteY14" fmla="*/ 48937 h 164345"/>
              <a:gd name="connsiteX15" fmla="*/ 3133818 w 4447713"/>
              <a:gd name="connsiteY15" fmla="*/ 66692 h 164345"/>
              <a:gd name="connsiteX16" fmla="*/ 3231472 w 4447713"/>
              <a:gd name="connsiteY16" fmla="*/ 84447 h 164345"/>
              <a:gd name="connsiteX17" fmla="*/ 3329126 w 4447713"/>
              <a:gd name="connsiteY17" fmla="*/ 111080 h 164345"/>
              <a:gd name="connsiteX18" fmla="*/ 3382392 w 4447713"/>
              <a:gd name="connsiteY18" fmla="*/ 137713 h 164345"/>
              <a:gd name="connsiteX19" fmla="*/ 3409025 w 4447713"/>
              <a:gd name="connsiteY19" fmla="*/ 146591 h 164345"/>
              <a:gd name="connsiteX20" fmla="*/ 3577701 w 4447713"/>
              <a:gd name="connsiteY20" fmla="*/ 164346 h 164345"/>
              <a:gd name="connsiteX21" fmla="*/ 4447713 w 4447713"/>
              <a:gd name="connsiteY21" fmla="*/ 164346 h 164345"/>
              <a:gd name="connsiteX0" fmla="*/ 1 w 4332304"/>
              <a:gd name="connsiteY0" fmla="*/ 146591 h 164345"/>
              <a:gd name="connsiteX1" fmla="*/ 408374 w 4332304"/>
              <a:gd name="connsiteY1" fmla="*/ 137713 h 164345"/>
              <a:gd name="connsiteX2" fmla="*/ 497150 w 4332304"/>
              <a:gd name="connsiteY2" fmla="*/ 128836 h 164345"/>
              <a:gd name="connsiteX3" fmla="*/ 1305018 w 4332304"/>
              <a:gd name="connsiteY3" fmla="*/ 119958 h 164345"/>
              <a:gd name="connsiteX4" fmla="*/ 1376040 w 4332304"/>
              <a:gd name="connsiteY4" fmla="*/ 111080 h 164345"/>
              <a:gd name="connsiteX5" fmla="*/ 1411550 w 4332304"/>
              <a:gd name="connsiteY5" fmla="*/ 93325 h 164345"/>
              <a:gd name="connsiteX6" fmla="*/ 1553593 w 4332304"/>
              <a:gd name="connsiteY6" fmla="*/ 66692 h 164345"/>
              <a:gd name="connsiteX7" fmla="*/ 1580226 w 4332304"/>
              <a:gd name="connsiteY7" fmla="*/ 57814 h 164345"/>
              <a:gd name="connsiteX8" fmla="*/ 1695636 w 4332304"/>
              <a:gd name="connsiteY8" fmla="*/ 31181 h 164345"/>
              <a:gd name="connsiteX9" fmla="*/ 2317073 w 4332304"/>
              <a:gd name="connsiteY9" fmla="*/ 4548 h 164345"/>
              <a:gd name="connsiteX10" fmla="*/ 2503504 w 4332304"/>
              <a:gd name="connsiteY10" fmla="*/ 13426 h 164345"/>
              <a:gd name="connsiteX11" fmla="*/ 2778711 w 4332304"/>
              <a:gd name="connsiteY11" fmla="*/ 22304 h 164345"/>
              <a:gd name="connsiteX12" fmla="*/ 2894121 w 4332304"/>
              <a:gd name="connsiteY12" fmla="*/ 40059 h 164345"/>
              <a:gd name="connsiteX13" fmla="*/ 2947387 w 4332304"/>
              <a:gd name="connsiteY13" fmla="*/ 48937 h 164345"/>
              <a:gd name="connsiteX14" fmla="*/ 3018409 w 4332304"/>
              <a:gd name="connsiteY14" fmla="*/ 66692 h 164345"/>
              <a:gd name="connsiteX15" fmla="*/ 3116063 w 4332304"/>
              <a:gd name="connsiteY15" fmla="*/ 84447 h 164345"/>
              <a:gd name="connsiteX16" fmla="*/ 3213717 w 4332304"/>
              <a:gd name="connsiteY16" fmla="*/ 111080 h 164345"/>
              <a:gd name="connsiteX17" fmla="*/ 3266983 w 4332304"/>
              <a:gd name="connsiteY17" fmla="*/ 137713 h 164345"/>
              <a:gd name="connsiteX18" fmla="*/ 3293616 w 4332304"/>
              <a:gd name="connsiteY18" fmla="*/ 146591 h 164345"/>
              <a:gd name="connsiteX19" fmla="*/ 3462292 w 4332304"/>
              <a:gd name="connsiteY19" fmla="*/ 164346 h 164345"/>
              <a:gd name="connsiteX20" fmla="*/ 4332304 w 4332304"/>
              <a:gd name="connsiteY20" fmla="*/ 164346 h 164345"/>
              <a:gd name="connsiteX0" fmla="*/ 1 w 3923931"/>
              <a:gd name="connsiteY0" fmla="*/ 137713 h 164345"/>
              <a:gd name="connsiteX1" fmla="*/ 88777 w 3923931"/>
              <a:gd name="connsiteY1" fmla="*/ 128836 h 164345"/>
              <a:gd name="connsiteX2" fmla="*/ 896645 w 3923931"/>
              <a:gd name="connsiteY2" fmla="*/ 119958 h 164345"/>
              <a:gd name="connsiteX3" fmla="*/ 967667 w 3923931"/>
              <a:gd name="connsiteY3" fmla="*/ 111080 h 164345"/>
              <a:gd name="connsiteX4" fmla="*/ 1003177 w 3923931"/>
              <a:gd name="connsiteY4" fmla="*/ 93325 h 164345"/>
              <a:gd name="connsiteX5" fmla="*/ 1145220 w 3923931"/>
              <a:gd name="connsiteY5" fmla="*/ 66692 h 164345"/>
              <a:gd name="connsiteX6" fmla="*/ 1171853 w 3923931"/>
              <a:gd name="connsiteY6" fmla="*/ 57814 h 164345"/>
              <a:gd name="connsiteX7" fmla="*/ 1287263 w 3923931"/>
              <a:gd name="connsiteY7" fmla="*/ 31181 h 164345"/>
              <a:gd name="connsiteX8" fmla="*/ 1908700 w 3923931"/>
              <a:gd name="connsiteY8" fmla="*/ 4548 h 164345"/>
              <a:gd name="connsiteX9" fmla="*/ 2095131 w 3923931"/>
              <a:gd name="connsiteY9" fmla="*/ 13426 h 164345"/>
              <a:gd name="connsiteX10" fmla="*/ 2370338 w 3923931"/>
              <a:gd name="connsiteY10" fmla="*/ 22304 h 164345"/>
              <a:gd name="connsiteX11" fmla="*/ 2485748 w 3923931"/>
              <a:gd name="connsiteY11" fmla="*/ 40059 h 164345"/>
              <a:gd name="connsiteX12" fmla="*/ 2539014 w 3923931"/>
              <a:gd name="connsiteY12" fmla="*/ 48937 h 164345"/>
              <a:gd name="connsiteX13" fmla="*/ 2610036 w 3923931"/>
              <a:gd name="connsiteY13" fmla="*/ 66692 h 164345"/>
              <a:gd name="connsiteX14" fmla="*/ 2707690 w 3923931"/>
              <a:gd name="connsiteY14" fmla="*/ 84447 h 164345"/>
              <a:gd name="connsiteX15" fmla="*/ 2805344 w 3923931"/>
              <a:gd name="connsiteY15" fmla="*/ 111080 h 164345"/>
              <a:gd name="connsiteX16" fmla="*/ 2858610 w 3923931"/>
              <a:gd name="connsiteY16" fmla="*/ 137713 h 164345"/>
              <a:gd name="connsiteX17" fmla="*/ 2885243 w 3923931"/>
              <a:gd name="connsiteY17" fmla="*/ 146591 h 164345"/>
              <a:gd name="connsiteX18" fmla="*/ 3053919 w 3923931"/>
              <a:gd name="connsiteY18" fmla="*/ 164346 h 164345"/>
              <a:gd name="connsiteX19" fmla="*/ 3923931 w 3923931"/>
              <a:gd name="connsiteY19" fmla="*/ 164346 h 164345"/>
              <a:gd name="connsiteX0" fmla="*/ -1 w 3835153"/>
              <a:gd name="connsiteY0" fmla="*/ 128836 h 164345"/>
              <a:gd name="connsiteX1" fmla="*/ 807867 w 3835153"/>
              <a:gd name="connsiteY1" fmla="*/ 119958 h 164345"/>
              <a:gd name="connsiteX2" fmla="*/ 878889 w 3835153"/>
              <a:gd name="connsiteY2" fmla="*/ 111080 h 164345"/>
              <a:gd name="connsiteX3" fmla="*/ 914399 w 3835153"/>
              <a:gd name="connsiteY3" fmla="*/ 93325 h 164345"/>
              <a:gd name="connsiteX4" fmla="*/ 1056442 w 3835153"/>
              <a:gd name="connsiteY4" fmla="*/ 66692 h 164345"/>
              <a:gd name="connsiteX5" fmla="*/ 1083075 w 3835153"/>
              <a:gd name="connsiteY5" fmla="*/ 57814 h 164345"/>
              <a:gd name="connsiteX6" fmla="*/ 1198485 w 3835153"/>
              <a:gd name="connsiteY6" fmla="*/ 31181 h 164345"/>
              <a:gd name="connsiteX7" fmla="*/ 1819922 w 3835153"/>
              <a:gd name="connsiteY7" fmla="*/ 4548 h 164345"/>
              <a:gd name="connsiteX8" fmla="*/ 2006353 w 3835153"/>
              <a:gd name="connsiteY8" fmla="*/ 13426 h 164345"/>
              <a:gd name="connsiteX9" fmla="*/ 2281560 w 3835153"/>
              <a:gd name="connsiteY9" fmla="*/ 22304 h 164345"/>
              <a:gd name="connsiteX10" fmla="*/ 2396970 w 3835153"/>
              <a:gd name="connsiteY10" fmla="*/ 40059 h 164345"/>
              <a:gd name="connsiteX11" fmla="*/ 2450236 w 3835153"/>
              <a:gd name="connsiteY11" fmla="*/ 48937 h 164345"/>
              <a:gd name="connsiteX12" fmla="*/ 2521258 w 3835153"/>
              <a:gd name="connsiteY12" fmla="*/ 66692 h 164345"/>
              <a:gd name="connsiteX13" fmla="*/ 2618912 w 3835153"/>
              <a:gd name="connsiteY13" fmla="*/ 84447 h 164345"/>
              <a:gd name="connsiteX14" fmla="*/ 2716566 w 3835153"/>
              <a:gd name="connsiteY14" fmla="*/ 111080 h 164345"/>
              <a:gd name="connsiteX15" fmla="*/ 2769832 w 3835153"/>
              <a:gd name="connsiteY15" fmla="*/ 137713 h 164345"/>
              <a:gd name="connsiteX16" fmla="*/ 2796465 w 3835153"/>
              <a:gd name="connsiteY16" fmla="*/ 146591 h 164345"/>
              <a:gd name="connsiteX17" fmla="*/ 2965141 w 3835153"/>
              <a:gd name="connsiteY17" fmla="*/ 164346 h 164345"/>
              <a:gd name="connsiteX18" fmla="*/ 3835153 w 3835153"/>
              <a:gd name="connsiteY18" fmla="*/ 164346 h 164345"/>
              <a:gd name="connsiteX0" fmla="*/ -1 w 3027285"/>
              <a:gd name="connsiteY0" fmla="*/ 119958 h 164345"/>
              <a:gd name="connsiteX1" fmla="*/ 71021 w 3027285"/>
              <a:gd name="connsiteY1" fmla="*/ 111080 h 164345"/>
              <a:gd name="connsiteX2" fmla="*/ 106531 w 3027285"/>
              <a:gd name="connsiteY2" fmla="*/ 93325 h 164345"/>
              <a:gd name="connsiteX3" fmla="*/ 248574 w 3027285"/>
              <a:gd name="connsiteY3" fmla="*/ 66692 h 164345"/>
              <a:gd name="connsiteX4" fmla="*/ 275207 w 3027285"/>
              <a:gd name="connsiteY4" fmla="*/ 57814 h 164345"/>
              <a:gd name="connsiteX5" fmla="*/ 390617 w 3027285"/>
              <a:gd name="connsiteY5" fmla="*/ 31181 h 164345"/>
              <a:gd name="connsiteX6" fmla="*/ 1012054 w 3027285"/>
              <a:gd name="connsiteY6" fmla="*/ 4548 h 164345"/>
              <a:gd name="connsiteX7" fmla="*/ 1198485 w 3027285"/>
              <a:gd name="connsiteY7" fmla="*/ 13426 h 164345"/>
              <a:gd name="connsiteX8" fmla="*/ 1473692 w 3027285"/>
              <a:gd name="connsiteY8" fmla="*/ 22304 h 164345"/>
              <a:gd name="connsiteX9" fmla="*/ 1589102 w 3027285"/>
              <a:gd name="connsiteY9" fmla="*/ 40059 h 164345"/>
              <a:gd name="connsiteX10" fmla="*/ 1642368 w 3027285"/>
              <a:gd name="connsiteY10" fmla="*/ 48937 h 164345"/>
              <a:gd name="connsiteX11" fmla="*/ 1713390 w 3027285"/>
              <a:gd name="connsiteY11" fmla="*/ 66692 h 164345"/>
              <a:gd name="connsiteX12" fmla="*/ 1811044 w 3027285"/>
              <a:gd name="connsiteY12" fmla="*/ 84447 h 164345"/>
              <a:gd name="connsiteX13" fmla="*/ 1908698 w 3027285"/>
              <a:gd name="connsiteY13" fmla="*/ 111080 h 164345"/>
              <a:gd name="connsiteX14" fmla="*/ 1961964 w 3027285"/>
              <a:gd name="connsiteY14" fmla="*/ 137713 h 164345"/>
              <a:gd name="connsiteX15" fmla="*/ 1988597 w 3027285"/>
              <a:gd name="connsiteY15" fmla="*/ 146591 h 164345"/>
              <a:gd name="connsiteX16" fmla="*/ 2157273 w 3027285"/>
              <a:gd name="connsiteY16" fmla="*/ 164346 h 164345"/>
              <a:gd name="connsiteX17" fmla="*/ 3027285 w 3027285"/>
              <a:gd name="connsiteY17" fmla="*/ 164346 h 164345"/>
              <a:gd name="connsiteX0" fmla="*/ 1 w 2956265"/>
              <a:gd name="connsiteY0" fmla="*/ 111080 h 164345"/>
              <a:gd name="connsiteX1" fmla="*/ 35511 w 2956265"/>
              <a:gd name="connsiteY1" fmla="*/ 93325 h 164345"/>
              <a:gd name="connsiteX2" fmla="*/ 177554 w 2956265"/>
              <a:gd name="connsiteY2" fmla="*/ 66692 h 164345"/>
              <a:gd name="connsiteX3" fmla="*/ 204187 w 2956265"/>
              <a:gd name="connsiteY3" fmla="*/ 57814 h 164345"/>
              <a:gd name="connsiteX4" fmla="*/ 319597 w 2956265"/>
              <a:gd name="connsiteY4" fmla="*/ 31181 h 164345"/>
              <a:gd name="connsiteX5" fmla="*/ 941034 w 2956265"/>
              <a:gd name="connsiteY5" fmla="*/ 4548 h 164345"/>
              <a:gd name="connsiteX6" fmla="*/ 1127465 w 2956265"/>
              <a:gd name="connsiteY6" fmla="*/ 13426 h 164345"/>
              <a:gd name="connsiteX7" fmla="*/ 1402672 w 2956265"/>
              <a:gd name="connsiteY7" fmla="*/ 22304 h 164345"/>
              <a:gd name="connsiteX8" fmla="*/ 1518082 w 2956265"/>
              <a:gd name="connsiteY8" fmla="*/ 40059 h 164345"/>
              <a:gd name="connsiteX9" fmla="*/ 1571348 w 2956265"/>
              <a:gd name="connsiteY9" fmla="*/ 48937 h 164345"/>
              <a:gd name="connsiteX10" fmla="*/ 1642370 w 2956265"/>
              <a:gd name="connsiteY10" fmla="*/ 66692 h 164345"/>
              <a:gd name="connsiteX11" fmla="*/ 1740024 w 2956265"/>
              <a:gd name="connsiteY11" fmla="*/ 84447 h 164345"/>
              <a:gd name="connsiteX12" fmla="*/ 1837678 w 2956265"/>
              <a:gd name="connsiteY12" fmla="*/ 111080 h 164345"/>
              <a:gd name="connsiteX13" fmla="*/ 1890944 w 2956265"/>
              <a:gd name="connsiteY13" fmla="*/ 137713 h 164345"/>
              <a:gd name="connsiteX14" fmla="*/ 1917577 w 2956265"/>
              <a:gd name="connsiteY14" fmla="*/ 146591 h 164345"/>
              <a:gd name="connsiteX15" fmla="*/ 2086253 w 2956265"/>
              <a:gd name="connsiteY15" fmla="*/ 164346 h 164345"/>
              <a:gd name="connsiteX16" fmla="*/ 2956265 w 2956265"/>
              <a:gd name="connsiteY16" fmla="*/ 164346 h 164345"/>
              <a:gd name="connsiteX0" fmla="*/ 1 w 2920755"/>
              <a:gd name="connsiteY0" fmla="*/ 93325 h 164345"/>
              <a:gd name="connsiteX1" fmla="*/ 142044 w 2920755"/>
              <a:gd name="connsiteY1" fmla="*/ 66692 h 164345"/>
              <a:gd name="connsiteX2" fmla="*/ 168677 w 2920755"/>
              <a:gd name="connsiteY2" fmla="*/ 57814 h 164345"/>
              <a:gd name="connsiteX3" fmla="*/ 284087 w 2920755"/>
              <a:gd name="connsiteY3" fmla="*/ 31181 h 164345"/>
              <a:gd name="connsiteX4" fmla="*/ 905524 w 2920755"/>
              <a:gd name="connsiteY4" fmla="*/ 4548 h 164345"/>
              <a:gd name="connsiteX5" fmla="*/ 1091955 w 2920755"/>
              <a:gd name="connsiteY5" fmla="*/ 13426 h 164345"/>
              <a:gd name="connsiteX6" fmla="*/ 1367162 w 2920755"/>
              <a:gd name="connsiteY6" fmla="*/ 22304 h 164345"/>
              <a:gd name="connsiteX7" fmla="*/ 1482572 w 2920755"/>
              <a:gd name="connsiteY7" fmla="*/ 40059 h 164345"/>
              <a:gd name="connsiteX8" fmla="*/ 1535838 w 2920755"/>
              <a:gd name="connsiteY8" fmla="*/ 48937 h 164345"/>
              <a:gd name="connsiteX9" fmla="*/ 1606860 w 2920755"/>
              <a:gd name="connsiteY9" fmla="*/ 66692 h 164345"/>
              <a:gd name="connsiteX10" fmla="*/ 1704514 w 2920755"/>
              <a:gd name="connsiteY10" fmla="*/ 84447 h 164345"/>
              <a:gd name="connsiteX11" fmla="*/ 1802168 w 2920755"/>
              <a:gd name="connsiteY11" fmla="*/ 111080 h 164345"/>
              <a:gd name="connsiteX12" fmla="*/ 1855434 w 2920755"/>
              <a:gd name="connsiteY12" fmla="*/ 137713 h 164345"/>
              <a:gd name="connsiteX13" fmla="*/ 1882067 w 2920755"/>
              <a:gd name="connsiteY13" fmla="*/ 146591 h 164345"/>
              <a:gd name="connsiteX14" fmla="*/ 2050743 w 2920755"/>
              <a:gd name="connsiteY14" fmla="*/ 164346 h 164345"/>
              <a:gd name="connsiteX15" fmla="*/ 2920755 w 2920755"/>
              <a:gd name="connsiteY15" fmla="*/ 164346 h 164345"/>
              <a:gd name="connsiteX0" fmla="*/ -1 w 2778710"/>
              <a:gd name="connsiteY0" fmla="*/ 66692 h 164345"/>
              <a:gd name="connsiteX1" fmla="*/ 26632 w 2778710"/>
              <a:gd name="connsiteY1" fmla="*/ 57814 h 164345"/>
              <a:gd name="connsiteX2" fmla="*/ 142042 w 2778710"/>
              <a:gd name="connsiteY2" fmla="*/ 31181 h 164345"/>
              <a:gd name="connsiteX3" fmla="*/ 763479 w 2778710"/>
              <a:gd name="connsiteY3" fmla="*/ 4548 h 164345"/>
              <a:gd name="connsiteX4" fmla="*/ 949910 w 2778710"/>
              <a:gd name="connsiteY4" fmla="*/ 13426 h 164345"/>
              <a:gd name="connsiteX5" fmla="*/ 1225117 w 2778710"/>
              <a:gd name="connsiteY5" fmla="*/ 22304 h 164345"/>
              <a:gd name="connsiteX6" fmla="*/ 1340527 w 2778710"/>
              <a:gd name="connsiteY6" fmla="*/ 40059 h 164345"/>
              <a:gd name="connsiteX7" fmla="*/ 1393793 w 2778710"/>
              <a:gd name="connsiteY7" fmla="*/ 48937 h 164345"/>
              <a:gd name="connsiteX8" fmla="*/ 1464815 w 2778710"/>
              <a:gd name="connsiteY8" fmla="*/ 66692 h 164345"/>
              <a:gd name="connsiteX9" fmla="*/ 1562469 w 2778710"/>
              <a:gd name="connsiteY9" fmla="*/ 84447 h 164345"/>
              <a:gd name="connsiteX10" fmla="*/ 1660123 w 2778710"/>
              <a:gd name="connsiteY10" fmla="*/ 111080 h 164345"/>
              <a:gd name="connsiteX11" fmla="*/ 1713389 w 2778710"/>
              <a:gd name="connsiteY11" fmla="*/ 137713 h 164345"/>
              <a:gd name="connsiteX12" fmla="*/ 1740022 w 2778710"/>
              <a:gd name="connsiteY12" fmla="*/ 146591 h 164345"/>
              <a:gd name="connsiteX13" fmla="*/ 1908698 w 2778710"/>
              <a:gd name="connsiteY13" fmla="*/ 164346 h 164345"/>
              <a:gd name="connsiteX14" fmla="*/ 2778710 w 2778710"/>
              <a:gd name="connsiteY14" fmla="*/ 164346 h 164345"/>
              <a:gd name="connsiteX0" fmla="*/ -1 w 2778710"/>
              <a:gd name="connsiteY0" fmla="*/ 66692 h 164345"/>
              <a:gd name="connsiteX1" fmla="*/ 142042 w 2778710"/>
              <a:gd name="connsiteY1" fmla="*/ 31181 h 164345"/>
              <a:gd name="connsiteX2" fmla="*/ 763479 w 2778710"/>
              <a:gd name="connsiteY2" fmla="*/ 4548 h 164345"/>
              <a:gd name="connsiteX3" fmla="*/ 949910 w 2778710"/>
              <a:gd name="connsiteY3" fmla="*/ 13426 h 164345"/>
              <a:gd name="connsiteX4" fmla="*/ 1225117 w 2778710"/>
              <a:gd name="connsiteY4" fmla="*/ 22304 h 164345"/>
              <a:gd name="connsiteX5" fmla="*/ 1340527 w 2778710"/>
              <a:gd name="connsiteY5" fmla="*/ 40059 h 164345"/>
              <a:gd name="connsiteX6" fmla="*/ 1393793 w 2778710"/>
              <a:gd name="connsiteY6" fmla="*/ 48937 h 164345"/>
              <a:gd name="connsiteX7" fmla="*/ 1464815 w 2778710"/>
              <a:gd name="connsiteY7" fmla="*/ 66692 h 164345"/>
              <a:gd name="connsiteX8" fmla="*/ 1562469 w 2778710"/>
              <a:gd name="connsiteY8" fmla="*/ 84447 h 164345"/>
              <a:gd name="connsiteX9" fmla="*/ 1660123 w 2778710"/>
              <a:gd name="connsiteY9" fmla="*/ 111080 h 164345"/>
              <a:gd name="connsiteX10" fmla="*/ 1713389 w 2778710"/>
              <a:gd name="connsiteY10" fmla="*/ 137713 h 164345"/>
              <a:gd name="connsiteX11" fmla="*/ 1740022 w 2778710"/>
              <a:gd name="connsiteY11" fmla="*/ 146591 h 164345"/>
              <a:gd name="connsiteX12" fmla="*/ 1908698 w 2778710"/>
              <a:gd name="connsiteY12" fmla="*/ 164346 h 164345"/>
              <a:gd name="connsiteX13" fmla="*/ 2778710 w 2778710"/>
              <a:gd name="connsiteY13" fmla="*/ 164346 h 16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8710" h="164345">
                <a:moveTo>
                  <a:pt x="-1" y="66692"/>
                </a:moveTo>
                <a:cubicBezTo>
                  <a:pt x="29591" y="59294"/>
                  <a:pt x="14795" y="41538"/>
                  <a:pt x="142042" y="31181"/>
                </a:cubicBezTo>
                <a:cubicBezTo>
                  <a:pt x="401884" y="0"/>
                  <a:pt x="421773" y="11382"/>
                  <a:pt x="763479" y="4548"/>
                </a:cubicBezTo>
                <a:lnTo>
                  <a:pt x="949910" y="13426"/>
                </a:lnTo>
                <a:lnTo>
                  <a:pt x="1225117" y="22304"/>
                </a:lnTo>
                <a:cubicBezTo>
                  <a:pt x="1277485" y="24990"/>
                  <a:pt x="1294011" y="31601"/>
                  <a:pt x="1340527" y="40059"/>
                </a:cubicBezTo>
                <a:cubicBezTo>
                  <a:pt x="1358237" y="43279"/>
                  <a:pt x="1376192" y="45165"/>
                  <a:pt x="1393793" y="48937"/>
                </a:cubicBezTo>
                <a:cubicBezTo>
                  <a:pt x="1417654" y="54050"/>
                  <a:pt x="1440886" y="61906"/>
                  <a:pt x="1464815" y="66692"/>
                </a:cubicBezTo>
                <a:cubicBezTo>
                  <a:pt x="1526854" y="79100"/>
                  <a:pt x="1494319" y="73090"/>
                  <a:pt x="1562469" y="84447"/>
                </a:cubicBezTo>
                <a:cubicBezTo>
                  <a:pt x="1630050" y="106975"/>
                  <a:pt x="1597383" y="98533"/>
                  <a:pt x="1660123" y="111080"/>
                </a:cubicBezTo>
                <a:cubicBezTo>
                  <a:pt x="1688003" y="138960"/>
                  <a:pt x="1667576" y="124624"/>
                  <a:pt x="1713389" y="137713"/>
                </a:cubicBezTo>
                <a:cubicBezTo>
                  <a:pt x="1722387" y="140284"/>
                  <a:pt x="1730887" y="144561"/>
                  <a:pt x="1740022" y="146591"/>
                </a:cubicBezTo>
                <a:cubicBezTo>
                  <a:pt x="1787736" y="157195"/>
                  <a:pt x="1868820" y="163987"/>
                  <a:pt x="1908698" y="164346"/>
                </a:cubicBezTo>
                <a:lnTo>
                  <a:pt x="2778710" y="164346"/>
                </a:lnTo>
              </a:path>
            </a:pathLst>
          </a:custGeom>
          <a:ln w="76200">
            <a:solidFill>
              <a:srgbClr val="CC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Freeform 118"/>
          <p:cNvSpPr/>
          <p:nvPr/>
        </p:nvSpPr>
        <p:spPr>
          <a:xfrm>
            <a:off x="2568205" y="4484349"/>
            <a:ext cx="789403" cy="132282"/>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 name="connsiteX0" fmla="*/ 8249 w 6320272"/>
              <a:gd name="connsiteY0" fmla="*/ 292963 h 292963"/>
              <a:gd name="connsiteX1" fmla="*/ 176924 w 6320272"/>
              <a:gd name="connsiteY1" fmla="*/ 275208 h 292963"/>
              <a:gd name="connsiteX2" fmla="*/ 247946 w 6320272"/>
              <a:gd name="connsiteY2" fmla="*/ 266330 h 292963"/>
              <a:gd name="connsiteX3" fmla="*/ 398866 w 6320272"/>
              <a:gd name="connsiteY3" fmla="*/ 248575 h 292963"/>
              <a:gd name="connsiteX4" fmla="*/ 452132 w 6320272"/>
              <a:gd name="connsiteY4" fmla="*/ 230819 h 292963"/>
              <a:gd name="connsiteX5" fmla="*/ 514276 w 6320272"/>
              <a:gd name="connsiteY5" fmla="*/ 204186 h 292963"/>
              <a:gd name="connsiteX6" fmla="*/ 585297 w 6320272"/>
              <a:gd name="connsiteY6" fmla="*/ 177553 h 292963"/>
              <a:gd name="connsiteX7" fmla="*/ 603053 w 6320272"/>
              <a:gd name="connsiteY7" fmla="*/ 159798 h 292963"/>
              <a:gd name="connsiteX8" fmla="*/ 674074 w 6320272"/>
              <a:gd name="connsiteY8" fmla="*/ 133165 h 292963"/>
              <a:gd name="connsiteX9" fmla="*/ 727340 w 6320272"/>
              <a:gd name="connsiteY9" fmla="*/ 115410 h 292963"/>
              <a:gd name="connsiteX10" fmla="*/ 771728 w 6320272"/>
              <a:gd name="connsiteY10" fmla="*/ 106532 h 292963"/>
              <a:gd name="connsiteX11" fmla="*/ 949282 w 6320272"/>
              <a:gd name="connsiteY11" fmla="*/ 88777 h 292963"/>
              <a:gd name="connsiteX12" fmla="*/ 984792 w 6320272"/>
              <a:gd name="connsiteY12" fmla="*/ 79899 h 292963"/>
              <a:gd name="connsiteX13" fmla="*/ 1020303 w 6320272"/>
              <a:gd name="connsiteY13" fmla="*/ 62144 h 292963"/>
              <a:gd name="connsiteX14" fmla="*/ 1109080 w 6320272"/>
              <a:gd name="connsiteY14" fmla="*/ 53266 h 292963"/>
              <a:gd name="connsiteX15" fmla="*/ 1153468 w 6320272"/>
              <a:gd name="connsiteY15" fmla="*/ 44388 h 292963"/>
              <a:gd name="connsiteX16" fmla="*/ 1331022 w 6320272"/>
              <a:gd name="connsiteY16" fmla="*/ 8878 h 292963"/>
              <a:gd name="connsiteX17" fmla="*/ 1464187 w 6320272"/>
              <a:gd name="connsiteY17" fmla="*/ 0 h 292963"/>
              <a:gd name="connsiteX18" fmla="*/ 1748272 w 6320272"/>
              <a:gd name="connsiteY18" fmla="*/ 8878 h 292963"/>
              <a:gd name="connsiteX19" fmla="*/ 1819293 w 6320272"/>
              <a:gd name="connsiteY19" fmla="*/ 26633 h 292963"/>
              <a:gd name="connsiteX20" fmla="*/ 1854804 w 6320272"/>
              <a:gd name="connsiteY20" fmla="*/ 44388 h 292963"/>
              <a:gd name="connsiteX21" fmla="*/ 1925825 w 6320272"/>
              <a:gd name="connsiteY21" fmla="*/ 62144 h 292963"/>
              <a:gd name="connsiteX22" fmla="*/ 1952458 w 6320272"/>
              <a:gd name="connsiteY22" fmla="*/ 79899 h 292963"/>
              <a:gd name="connsiteX23" fmla="*/ 2041235 w 6320272"/>
              <a:gd name="connsiteY23" fmla="*/ 97654 h 292963"/>
              <a:gd name="connsiteX24" fmla="*/ 2067868 w 6320272"/>
              <a:gd name="connsiteY24" fmla="*/ 106532 h 292963"/>
              <a:gd name="connsiteX25" fmla="*/ 2307565 w 6320272"/>
              <a:gd name="connsiteY25" fmla="*/ 115410 h 292963"/>
              <a:gd name="connsiteX26" fmla="*/ 2360831 w 6320272"/>
              <a:gd name="connsiteY26" fmla="*/ 124287 h 292963"/>
              <a:gd name="connsiteX27" fmla="*/ 2387464 w 6320272"/>
              <a:gd name="connsiteY27" fmla="*/ 133165 h 292963"/>
              <a:gd name="connsiteX28" fmla="*/ 2485119 w 6320272"/>
              <a:gd name="connsiteY28" fmla="*/ 142043 h 292963"/>
              <a:gd name="connsiteX29" fmla="*/ 2538385 w 6320272"/>
              <a:gd name="connsiteY29" fmla="*/ 159798 h 292963"/>
              <a:gd name="connsiteX30" fmla="*/ 2600528 w 6320272"/>
              <a:gd name="connsiteY30" fmla="*/ 186431 h 292963"/>
              <a:gd name="connsiteX31" fmla="*/ 2627161 w 6320272"/>
              <a:gd name="connsiteY31" fmla="*/ 204186 h 292963"/>
              <a:gd name="connsiteX32" fmla="*/ 2698183 w 6320272"/>
              <a:gd name="connsiteY32" fmla="*/ 221942 h 292963"/>
              <a:gd name="connsiteX33" fmla="*/ 2742571 w 6320272"/>
              <a:gd name="connsiteY33" fmla="*/ 239697 h 292963"/>
              <a:gd name="connsiteX34" fmla="*/ 2769204 w 6320272"/>
              <a:gd name="connsiteY34" fmla="*/ 248575 h 292963"/>
              <a:gd name="connsiteX35" fmla="*/ 2857981 w 6320272"/>
              <a:gd name="connsiteY35" fmla="*/ 266330 h 292963"/>
              <a:gd name="connsiteX36" fmla="*/ 3266354 w 6320272"/>
              <a:gd name="connsiteY36" fmla="*/ 257452 h 292963"/>
              <a:gd name="connsiteX37" fmla="*/ 3355130 w 6320272"/>
              <a:gd name="connsiteY37" fmla="*/ 248575 h 292963"/>
              <a:gd name="connsiteX38" fmla="*/ 4162998 w 6320272"/>
              <a:gd name="connsiteY38" fmla="*/ 239697 h 292963"/>
              <a:gd name="connsiteX39" fmla="*/ 4234020 w 6320272"/>
              <a:gd name="connsiteY39" fmla="*/ 230819 h 292963"/>
              <a:gd name="connsiteX40" fmla="*/ 4269530 w 6320272"/>
              <a:gd name="connsiteY40" fmla="*/ 213064 h 292963"/>
              <a:gd name="connsiteX41" fmla="*/ 4411573 w 6320272"/>
              <a:gd name="connsiteY41" fmla="*/ 186431 h 292963"/>
              <a:gd name="connsiteX42" fmla="*/ 4438206 w 6320272"/>
              <a:gd name="connsiteY42" fmla="*/ 177553 h 292963"/>
              <a:gd name="connsiteX43" fmla="*/ 4553616 w 6320272"/>
              <a:gd name="connsiteY43" fmla="*/ 150920 h 292963"/>
              <a:gd name="connsiteX44" fmla="*/ 5175053 w 6320272"/>
              <a:gd name="connsiteY44" fmla="*/ 124287 h 292963"/>
              <a:gd name="connsiteX45" fmla="*/ 5361484 w 6320272"/>
              <a:gd name="connsiteY45" fmla="*/ 133165 h 292963"/>
              <a:gd name="connsiteX46" fmla="*/ 5636691 w 6320272"/>
              <a:gd name="connsiteY46" fmla="*/ 142043 h 292963"/>
              <a:gd name="connsiteX47" fmla="*/ 5752101 w 6320272"/>
              <a:gd name="connsiteY47" fmla="*/ 159798 h 292963"/>
              <a:gd name="connsiteX48" fmla="*/ 5805367 w 6320272"/>
              <a:gd name="connsiteY48" fmla="*/ 168676 h 292963"/>
              <a:gd name="connsiteX49" fmla="*/ 5876389 w 6320272"/>
              <a:gd name="connsiteY49" fmla="*/ 186431 h 292963"/>
              <a:gd name="connsiteX50" fmla="*/ 5974043 w 6320272"/>
              <a:gd name="connsiteY50" fmla="*/ 204186 h 292963"/>
              <a:gd name="connsiteX51" fmla="*/ 6071697 w 6320272"/>
              <a:gd name="connsiteY51" fmla="*/ 230819 h 292963"/>
              <a:gd name="connsiteX52" fmla="*/ 6124963 w 6320272"/>
              <a:gd name="connsiteY52" fmla="*/ 257452 h 292963"/>
              <a:gd name="connsiteX53" fmla="*/ 6151596 w 6320272"/>
              <a:gd name="connsiteY53" fmla="*/ 266330 h 292963"/>
              <a:gd name="connsiteX54" fmla="*/ 6320272 w 6320272"/>
              <a:gd name="connsiteY54" fmla="*/ 284085 h 292963"/>
              <a:gd name="connsiteX0" fmla="*/ 8249 w 6320272"/>
              <a:gd name="connsiteY0" fmla="*/ 292963 h 292963"/>
              <a:gd name="connsiteX1" fmla="*/ 176924 w 6320272"/>
              <a:gd name="connsiteY1" fmla="*/ 275208 h 292963"/>
              <a:gd name="connsiteX2" fmla="*/ 247946 w 6320272"/>
              <a:gd name="connsiteY2" fmla="*/ 266330 h 292963"/>
              <a:gd name="connsiteX3" fmla="*/ 398866 w 6320272"/>
              <a:gd name="connsiteY3" fmla="*/ 248575 h 292963"/>
              <a:gd name="connsiteX4" fmla="*/ 452132 w 6320272"/>
              <a:gd name="connsiteY4" fmla="*/ 230819 h 292963"/>
              <a:gd name="connsiteX5" fmla="*/ 514276 w 6320272"/>
              <a:gd name="connsiteY5" fmla="*/ 204186 h 292963"/>
              <a:gd name="connsiteX6" fmla="*/ 585297 w 6320272"/>
              <a:gd name="connsiteY6" fmla="*/ 177553 h 292963"/>
              <a:gd name="connsiteX7" fmla="*/ 603053 w 6320272"/>
              <a:gd name="connsiteY7" fmla="*/ 159798 h 292963"/>
              <a:gd name="connsiteX8" fmla="*/ 674074 w 6320272"/>
              <a:gd name="connsiteY8" fmla="*/ 133165 h 292963"/>
              <a:gd name="connsiteX9" fmla="*/ 727340 w 6320272"/>
              <a:gd name="connsiteY9" fmla="*/ 115410 h 292963"/>
              <a:gd name="connsiteX10" fmla="*/ 771728 w 6320272"/>
              <a:gd name="connsiteY10" fmla="*/ 106532 h 292963"/>
              <a:gd name="connsiteX11" fmla="*/ 949282 w 6320272"/>
              <a:gd name="connsiteY11" fmla="*/ 88777 h 292963"/>
              <a:gd name="connsiteX12" fmla="*/ 984792 w 6320272"/>
              <a:gd name="connsiteY12" fmla="*/ 79899 h 292963"/>
              <a:gd name="connsiteX13" fmla="*/ 1020303 w 6320272"/>
              <a:gd name="connsiteY13" fmla="*/ 62144 h 292963"/>
              <a:gd name="connsiteX14" fmla="*/ 1109080 w 6320272"/>
              <a:gd name="connsiteY14" fmla="*/ 53266 h 292963"/>
              <a:gd name="connsiteX15" fmla="*/ 1153468 w 6320272"/>
              <a:gd name="connsiteY15" fmla="*/ 44388 h 292963"/>
              <a:gd name="connsiteX16" fmla="*/ 1331022 w 6320272"/>
              <a:gd name="connsiteY16" fmla="*/ 8878 h 292963"/>
              <a:gd name="connsiteX17" fmla="*/ 1464187 w 6320272"/>
              <a:gd name="connsiteY17" fmla="*/ 0 h 292963"/>
              <a:gd name="connsiteX18" fmla="*/ 1748272 w 6320272"/>
              <a:gd name="connsiteY18" fmla="*/ 8878 h 292963"/>
              <a:gd name="connsiteX19" fmla="*/ 1819293 w 6320272"/>
              <a:gd name="connsiteY19" fmla="*/ 26633 h 292963"/>
              <a:gd name="connsiteX20" fmla="*/ 1854804 w 6320272"/>
              <a:gd name="connsiteY20" fmla="*/ 44388 h 292963"/>
              <a:gd name="connsiteX21" fmla="*/ 1925825 w 6320272"/>
              <a:gd name="connsiteY21" fmla="*/ 62144 h 292963"/>
              <a:gd name="connsiteX22" fmla="*/ 1952458 w 6320272"/>
              <a:gd name="connsiteY22" fmla="*/ 79899 h 292963"/>
              <a:gd name="connsiteX23" fmla="*/ 2041235 w 6320272"/>
              <a:gd name="connsiteY23" fmla="*/ 97654 h 292963"/>
              <a:gd name="connsiteX24" fmla="*/ 2067868 w 6320272"/>
              <a:gd name="connsiteY24" fmla="*/ 106532 h 292963"/>
              <a:gd name="connsiteX25" fmla="*/ 2307565 w 6320272"/>
              <a:gd name="connsiteY25" fmla="*/ 115410 h 292963"/>
              <a:gd name="connsiteX26" fmla="*/ 2360831 w 6320272"/>
              <a:gd name="connsiteY26" fmla="*/ 124287 h 292963"/>
              <a:gd name="connsiteX27" fmla="*/ 2387464 w 6320272"/>
              <a:gd name="connsiteY27" fmla="*/ 133165 h 292963"/>
              <a:gd name="connsiteX28" fmla="*/ 2485119 w 6320272"/>
              <a:gd name="connsiteY28" fmla="*/ 142043 h 292963"/>
              <a:gd name="connsiteX29" fmla="*/ 2538385 w 6320272"/>
              <a:gd name="connsiteY29" fmla="*/ 159798 h 292963"/>
              <a:gd name="connsiteX30" fmla="*/ 2600528 w 6320272"/>
              <a:gd name="connsiteY30" fmla="*/ 186431 h 292963"/>
              <a:gd name="connsiteX31" fmla="*/ 2627161 w 6320272"/>
              <a:gd name="connsiteY31" fmla="*/ 204186 h 292963"/>
              <a:gd name="connsiteX32" fmla="*/ 2698183 w 6320272"/>
              <a:gd name="connsiteY32" fmla="*/ 221942 h 292963"/>
              <a:gd name="connsiteX33" fmla="*/ 2742571 w 6320272"/>
              <a:gd name="connsiteY33" fmla="*/ 239697 h 292963"/>
              <a:gd name="connsiteX34" fmla="*/ 2769204 w 6320272"/>
              <a:gd name="connsiteY34" fmla="*/ 248575 h 292963"/>
              <a:gd name="connsiteX35" fmla="*/ 2857981 w 6320272"/>
              <a:gd name="connsiteY35" fmla="*/ 266330 h 292963"/>
              <a:gd name="connsiteX36" fmla="*/ 3266354 w 6320272"/>
              <a:gd name="connsiteY36" fmla="*/ 257452 h 292963"/>
              <a:gd name="connsiteX37" fmla="*/ 3355130 w 6320272"/>
              <a:gd name="connsiteY37" fmla="*/ 248575 h 292963"/>
              <a:gd name="connsiteX38" fmla="*/ 4162998 w 6320272"/>
              <a:gd name="connsiteY38" fmla="*/ 239697 h 292963"/>
              <a:gd name="connsiteX39" fmla="*/ 4234020 w 6320272"/>
              <a:gd name="connsiteY39" fmla="*/ 230819 h 292963"/>
              <a:gd name="connsiteX40" fmla="*/ 4269530 w 6320272"/>
              <a:gd name="connsiteY40" fmla="*/ 213064 h 292963"/>
              <a:gd name="connsiteX41" fmla="*/ 4411573 w 6320272"/>
              <a:gd name="connsiteY41" fmla="*/ 186431 h 292963"/>
              <a:gd name="connsiteX42" fmla="*/ 4438206 w 6320272"/>
              <a:gd name="connsiteY42" fmla="*/ 177553 h 292963"/>
              <a:gd name="connsiteX43" fmla="*/ 5175053 w 6320272"/>
              <a:gd name="connsiteY43" fmla="*/ 124287 h 292963"/>
              <a:gd name="connsiteX44" fmla="*/ 5361484 w 6320272"/>
              <a:gd name="connsiteY44" fmla="*/ 133165 h 292963"/>
              <a:gd name="connsiteX45" fmla="*/ 5636691 w 6320272"/>
              <a:gd name="connsiteY45" fmla="*/ 142043 h 292963"/>
              <a:gd name="connsiteX46" fmla="*/ 5752101 w 6320272"/>
              <a:gd name="connsiteY46" fmla="*/ 159798 h 292963"/>
              <a:gd name="connsiteX47" fmla="*/ 5805367 w 6320272"/>
              <a:gd name="connsiteY47" fmla="*/ 168676 h 292963"/>
              <a:gd name="connsiteX48" fmla="*/ 5876389 w 6320272"/>
              <a:gd name="connsiteY48" fmla="*/ 186431 h 292963"/>
              <a:gd name="connsiteX49" fmla="*/ 5974043 w 6320272"/>
              <a:gd name="connsiteY49" fmla="*/ 204186 h 292963"/>
              <a:gd name="connsiteX50" fmla="*/ 6071697 w 6320272"/>
              <a:gd name="connsiteY50" fmla="*/ 230819 h 292963"/>
              <a:gd name="connsiteX51" fmla="*/ 6124963 w 6320272"/>
              <a:gd name="connsiteY51" fmla="*/ 257452 h 292963"/>
              <a:gd name="connsiteX52" fmla="*/ 6151596 w 6320272"/>
              <a:gd name="connsiteY52" fmla="*/ 266330 h 292963"/>
              <a:gd name="connsiteX53" fmla="*/ 6320272 w 6320272"/>
              <a:gd name="connsiteY53" fmla="*/ 284085 h 292963"/>
              <a:gd name="connsiteX0" fmla="*/ 8249 w 6320272"/>
              <a:gd name="connsiteY0" fmla="*/ 292963 h 292963"/>
              <a:gd name="connsiteX1" fmla="*/ 176924 w 6320272"/>
              <a:gd name="connsiteY1" fmla="*/ 275208 h 292963"/>
              <a:gd name="connsiteX2" fmla="*/ 247946 w 6320272"/>
              <a:gd name="connsiteY2" fmla="*/ 266330 h 292963"/>
              <a:gd name="connsiteX3" fmla="*/ 398866 w 6320272"/>
              <a:gd name="connsiteY3" fmla="*/ 248575 h 292963"/>
              <a:gd name="connsiteX4" fmla="*/ 452132 w 6320272"/>
              <a:gd name="connsiteY4" fmla="*/ 230819 h 292963"/>
              <a:gd name="connsiteX5" fmla="*/ 514276 w 6320272"/>
              <a:gd name="connsiteY5" fmla="*/ 204186 h 292963"/>
              <a:gd name="connsiteX6" fmla="*/ 585297 w 6320272"/>
              <a:gd name="connsiteY6" fmla="*/ 177553 h 292963"/>
              <a:gd name="connsiteX7" fmla="*/ 603053 w 6320272"/>
              <a:gd name="connsiteY7" fmla="*/ 159798 h 292963"/>
              <a:gd name="connsiteX8" fmla="*/ 674074 w 6320272"/>
              <a:gd name="connsiteY8" fmla="*/ 133165 h 292963"/>
              <a:gd name="connsiteX9" fmla="*/ 727340 w 6320272"/>
              <a:gd name="connsiteY9" fmla="*/ 115410 h 292963"/>
              <a:gd name="connsiteX10" fmla="*/ 771728 w 6320272"/>
              <a:gd name="connsiteY10" fmla="*/ 106532 h 292963"/>
              <a:gd name="connsiteX11" fmla="*/ 949282 w 6320272"/>
              <a:gd name="connsiteY11" fmla="*/ 88777 h 292963"/>
              <a:gd name="connsiteX12" fmla="*/ 984792 w 6320272"/>
              <a:gd name="connsiteY12" fmla="*/ 79899 h 292963"/>
              <a:gd name="connsiteX13" fmla="*/ 1020303 w 6320272"/>
              <a:gd name="connsiteY13" fmla="*/ 62144 h 292963"/>
              <a:gd name="connsiteX14" fmla="*/ 1109080 w 6320272"/>
              <a:gd name="connsiteY14" fmla="*/ 53266 h 292963"/>
              <a:gd name="connsiteX15" fmla="*/ 1153468 w 6320272"/>
              <a:gd name="connsiteY15" fmla="*/ 44388 h 292963"/>
              <a:gd name="connsiteX16" fmla="*/ 1331022 w 6320272"/>
              <a:gd name="connsiteY16" fmla="*/ 8878 h 292963"/>
              <a:gd name="connsiteX17" fmla="*/ 1464187 w 6320272"/>
              <a:gd name="connsiteY17" fmla="*/ 0 h 292963"/>
              <a:gd name="connsiteX18" fmla="*/ 1748272 w 6320272"/>
              <a:gd name="connsiteY18" fmla="*/ 8878 h 292963"/>
              <a:gd name="connsiteX19" fmla="*/ 1819293 w 6320272"/>
              <a:gd name="connsiteY19" fmla="*/ 26633 h 292963"/>
              <a:gd name="connsiteX20" fmla="*/ 1854804 w 6320272"/>
              <a:gd name="connsiteY20" fmla="*/ 44388 h 292963"/>
              <a:gd name="connsiteX21" fmla="*/ 1925825 w 6320272"/>
              <a:gd name="connsiteY21" fmla="*/ 62144 h 292963"/>
              <a:gd name="connsiteX22" fmla="*/ 1952458 w 6320272"/>
              <a:gd name="connsiteY22" fmla="*/ 79899 h 292963"/>
              <a:gd name="connsiteX23" fmla="*/ 2041235 w 6320272"/>
              <a:gd name="connsiteY23" fmla="*/ 97654 h 292963"/>
              <a:gd name="connsiteX24" fmla="*/ 2067868 w 6320272"/>
              <a:gd name="connsiteY24" fmla="*/ 106532 h 292963"/>
              <a:gd name="connsiteX25" fmla="*/ 2307565 w 6320272"/>
              <a:gd name="connsiteY25" fmla="*/ 115410 h 292963"/>
              <a:gd name="connsiteX26" fmla="*/ 2360831 w 6320272"/>
              <a:gd name="connsiteY26" fmla="*/ 124287 h 292963"/>
              <a:gd name="connsiteX27" fmla="*/ 2387464 w 6320272"/>
              <a:gd name="connsiteY27" fmla="*/ 133165 h 292963"/>
              <a:gd name="connsiteX28" fmla="*/ 2485119 w 6320272"/>
              <a:gd name="connsiteY28" fmla="*/ 142043 h 292963"/>
              <a:gd name="connsiteX29" fmla="*/ 2538385 w 6320272"/>
              <a:gd name="connsiteY29" fmla="*/ 159798 h 292963"/>
              <a:gd name="connsiteX30" fmla="*/ 2600528 w 6320272"/>
              <a:gd name="connsiteY30" fmla="*/ 186431 h 292963"/>
              <a:gd name="connsiteX31" fmla="*/ 2627161 w 6320272"/>
              <a:gd name="connsiteY31" fmla="*/ 204186 h 292963"/>
              <a:gd name="connsiteX32" fmla="*/ 2698183 w 6320272"/>
              <a:gd name="connsiteY32" fmla="*/ 221942 h 292963"/>
              <a:gd name="connsiteX33" fmla="*/ 2742571 w 6320272"/>
              <a:gd name="connsiteY33" fmla="*/ 239697 h 292963"/>
              <a:gd name="connsiteX34" fmla="*/ 2769204 w 6320272"/>
              <a:gd name="connsiteY34" fmla="*/ 248575 h 292963"/>
              <a:gd name="connsiteX35" fmla="*/ 2857981 w 6320272"/>
              <a:gd name="connsiteY35" fmla="*/ 266330 h 292963"/>
              <a:gd name="connsiteX36" fmla="*/ 3266354 w 6320272"/>
              <a:gd name="connsiteY36" fmla="*/ 257452 h 292963"/>
              <a:gd name="connsiteX37" fmla="*/ 3355130 w 6320272"/>
              <a:gd name="connsiteY37" fmla="*/ 248575 h 292963"/>
              <a:gd name="connsiteX38" fmla="*/ 4162998 w 6320272"/>
              <a:gd name="connsiteY38" fmla="*/ 239697 h 292963"/>
              <a:gd name="connsiteX39" fmla="*/ 4234020 w 6320272"/>
              <a:gd name="connsiteY39" fmla="*/ 230819 h 292963"/>
              <a:gd name="connsiteX40" fmla="*/ 4269530 w 6320272"/>
              <a:gd name="connsiteY40" fmla="*/ 213064 h 292963"/>
              <a:gd name="connsiteX41" fmla="*/ 4411573 w 6320272"/>
              <a:gd name="connsiteY41" fmla="*/ 186431 h 292963"/>
              <a:gd name="connsiteX42" fmla="*/ 4438206 w 6320272"/>
              <a:gd name="connsiteY42" fmla="*/ 177553 h 292963"/>
              <a:gd name="connsiteX43" fmla="*/ 5361484 w 6320272"/>
              <a:gd name="connsiteY43" fmla="*/ 133165 h 292963"/>
              <a:gd name="connsiteX44" fmla="*/ 5636691 w 6320272"/>
              <a:gd name="connsiteY44" fmla="*/ 142043 h 292963"/>
              <a:gd name="connsiteX45" fmla="*/ 5752101 w 6320272"/>
              <a:gd name="connsiteY45" fmla="*/ 159798 h 292963"/>
              <a:gd name="connsiteX46" fmla="*/ 5805367 w 6320272"/>
              <a:gd name="connsiteY46" fmla="*/ 168676 h 292963"/>
              <a:gd name="connsiteX47" fmla="*/ 5876389 w 6320272"/>
              <a:gd name="connsiteY47" fmla="*/ 186431 h 292963"/>
              <a:gd name="connsiteX48" fmla="*/ 5974043 w 6320272"/>
              <a:gd name="connsiteY48" fmla="*/ 204186 h 292963"/>
              <a:gd name="connsiteX49" fmla="*/ 6071697 w 6320272"/>
              <a:gd name="connsiteY49" fmla="*/ 230819 h 292963"/>
              <a:gd name="connsiteX50" fmla="*/ 6124963 w 6320272"/>
              <a:gd name="connsiteY50" fmla="*/ 257452 h 292963"/>
              <a:gd name="connsiteX51" fmla="*/ 6151596 w 6320272"/>
              <a:gd name="connsiteY51" fmla="*/ 266330 h 292963"/>
              <a:gd name="connsiteX52" fmla="*/ 6320272 w 6320272"/>
              <a:gd name="connsiteY52" fmla="*/ 284085 h 292963"/>
              <a:gd name="connsiteX0" fmla="*/ 8249 w 6151595"/>
              <a:gd name="connsiteY0" fmla="*/ 292963 h 292963"/>
              <a:gd name="connsiteX1" fmla="*/ 176924 w 6151595"/>
              <a:gd name="connsiteY1" fmla="*/ 275208 h 292963"/>
              <a:gd name="connsiteX2" fmla="*/ 247946 w 6151595"/>
              <a:gd name="connsiteY2" fmla="*/ 266330 h 292963"/>
              <a:gd name="connsiteX3" fmla="*/ 398866 w 6151595"/>
              <a:gd name="connsiteY3" fmla="*/ 248575 h 292963"/>
              <a:gd name="connsiteX4" fmla="*/ 452132 w 6151595"/>
              <a:gd name="connsiteY4" fmla="*/ 230819 h 292963"/>
              <a:gd name="connsiteX5" fmla="*/ 514276 w 6151595"/>
              <a:gd name="connsiteY5" fmla="*/ 204186 h 292963"/>
              <a:gd name="connsiteX6" fmla="*/ 585297 w 6151595"/>
              <a:gd name="connsiteY6" fmla="*/ 177553 h 292963"/>
              <a:gd name="connsiteX7" fmla="*/ 603053 w 6151595"/>
              <a:gd name="connsiteY7" fmla="*/ 159798 h 292963"/>
              <a:gd name="connsiteX8" fmla="*/ 674074 w 6151595"/>
              <a:gd name="connsiteY8" fmla="*/ 133165 h 292963"/>
              <a:gd name="connsiteX9" fmla="*/ 727340 w 6151595"/>
              <a:gd name="connsiteY9" fmla="*/ 115410 h 292963"/>
              <a:gd name="connsiteX10" fmla="*/ 771728 w 6151595"/>
              <a:gd name="connsiteY10" fmla="*/ 106532 h 292963"/>
              <a:gd name="connsiteX11" fmla="*/ 949282 w 6151595"/>
              <a:gd name="connsiteY11" fmla="*/ 88777 h 292963"/>
              <a:gd name="connsiteX12" fmla="*/ 984792 w 6151595"/>
              <a:gd name="connsiteY12" fmla="*/ 79899 h 292963"/>
              <a:gd name="connsiteX13" fmla="*/ 1020303 w 6151595"/>
              <a:gd name="connsiteY13" fmla="*/ 62144 h 292963"/>
              <a:gd name="connsiteX14" fmla="*/ 1109080 w 6151595"/>
              <a:gd name="connsiteY14" fmla="*/ 53266 h 292963"/>
              <a:gd name="connsiteX15" fmla="*/ 1153468 w 6151595"/>
              <a:gd name="connsiteY15" fmla="*/ 44388 h 292963"/>
              <a:gd name="connsiteX16" fmla="*/ 1331022 w 6151595"/>
              <a:gd name="connsiteY16" fmla="*/ 8878 h 292963"/>
              <a:gd name="connsiteX17" fmla="*/ 1464187 w 6151595"/>
              <a:gd name="connsiteY17" fmla="*/ 0 h 292963"/>
              <a:gd name="connsiteX18" fmla="*/ 1748272 w 6151595"/>
              <a:gd name="connsiteY18" fmla="*/ 8878 h 292963"/>
              <a:gd name="connsiteX19" fmla="*/ 1819293 w 6151595"/>
              <a:gd name="connsiteY19" fmla="*/ 26633 h 292963"/>
              <a:gd name="connsiteX20" fmla="*/ 1854804 w 6151595"/>
              <a:gd name="connsiteY20" fmla="*/ 44388 h 292963"/>
              <a:gd name="connsiteX21" fmla="*/ 1925825 w 6151595"/>
              <a:gd name="connsiteY21" fmla="*/ 62144 h 292963"/>
              <a:gd name="connsiteX22" fmla="*/ 1952458 w 6151595"/>
              <a:gd name="connsiteY22" fmla="*/ 79899 h 292963"/>
              <a:gd name="connsiteX23" fmla="*/ 2041235 w 6151595"/>
              <a:gd name="connsiteY23" fmla="*/ 97654 h 292963"/>
              <a:gd name="connsiteX24" fmla="*/ 2067868 w 6151595"/>
              <a:gd name="connsiteY24" fmla="*/ 106532 h 292963"/>
              <a:gd name="connsiteX25" fmla="*/ 2307565 w 6151595"/>
              <a:gd name="connsiteY25" fmla="*/ 115410 h 292963"/>
              <a:gd name="connsiteX26" fmla="*/ 2360831 w 6151595"/>
              <a:gd name="connsiteY26" fmla="*/ 124287 h 292963"/>
              <a:gd name="connsiteX27" fmla="*/ 2387464 w 6151595"/>
              <a:gd name="connsiteY27" fmla="*/ 133165 h 292963"/>
              <a:gd name="connsiteX28" fmla="*/ 2485119 w 6151595"/>
              <a:gd name="connsiteY28" fmla="*/ 142043 h 292963"/>
              <a:gd name="connsiteX29" fmla="*/ 2538385 w 6151595"/>
              <a:gd name="connsiteY29" fmla="*/ 159798 h 292963"/>
              <a:gd name="connsiteX30" fmla="*/ 2600528 w 6151595"/>
              <a:gd name="connsiteY30" fmla="*/ 186431 h 292963"/>
              <a:gd name="connsiteX31" fmla="*/ 2627161 w 6151595"/>
              <a:gd name="connsiteY31" fmla="*/ 204186 h 292963"/>
              <a:gd name="connsiteX32" fmla="*/ 2698183 w 6151595"/>
              <a:gd name="connsiteY32" fmla="*/ 221942 h 292963"/>
              <a:gd name="connsiteX33" fmla="*/ 2742571 w 6151595"/>
              <a:gd name="connsiteY33" fmla="*/ 239697 h 292963"/>
              <a:gd name="connsiteX34" fmla="*/ 2769204 w 6151595"/>
              <a:gd name="connsiteY34" fmla="*/ 248575 h 292963"/>
              <a:gd name="connsiteX35" fmla="*/ 2857981 w 6151595"/>
              <a:gd name="connsiteY35" fmla="*/ 266330 h 292963"/>
              <a:gd name="connsiteX36" fmla="*/ 3266354 w 6151595"/>
              <a:gd name="connsiteY36" fmla="*/ 257452 h 292963"/>
              <a:gd name="connsiteX37" fmla="*/ 3355130 w 6151595"/>
              <a:gd name="connsiteY37" fmla="*/ 248575 h 292963"/>
              <a:gd name="connsiteX38" fmla="*/ 4162998 w 6151595"/>
              <a:gd name="connsiteY38" fmla="*/ 239697 h 292963"/>
              <a:gd name="connsiteX39" fmla="*/ 4234020 w 6151595"/>
              <a:gd name="connsiteY39" fmla="*/ 230819 h 292963"/>
              <a:gd name="connsiteX40" fmla="*/ 4269530 w 6151595"/>
              <a:gd name="connsiteY40" fmla="*/ 213064 h 292963"/>
              <a:gd name="connsiteX41" fmla="*/ 4411573 w 6151595"/>
              <a:gd name="connsiteY41" fmla="*/ 186431 h 292963"/>
              <a:gd name="connsiteX42" fmla="*/ 4438206 w 6151595"/>
              <a:gd name="connsiteY42" fmla="*/ 177553 h 292963"/>
              <a:gd name="connsiteX43" fmla="*/ 5361484 w 6151595"/>
              <a:gd name="connsiteY43" fmla="*/ 133165 h 292963"/>
              <a:gd name="connsiteX44" fmla="*/ 5636691 w 6151595"/>
              <a:gd name="connsiteY44" fmla="*/ 142043 h 292963"/>
              <a:gd name="connsiteX45" fmla="*/ 5752101 w 6151595"/>
              <a:gd name="connsiteY45" fmla="*/ 159798 h 292963"/>
              <a:gd name="connsiteX46" fmla="*/ 5805367 w 6151595"/>
              <a:gd name="connsiteY46" fmla="*/ 168676 h 292963"/>
              <a:gd name="connsiteX47" fmla="*/ 5876389 w 6151595"/>
              <a:gd name="connsiteY47" fmla="*/ 186431 h 292963"/>
              <a:gd name="connsiteX48" fmla="*/ 5974043 w 6151595"/>
              <a:gd name="connsiteY48" fmla="*/ 204186 h 292963"/>
              <a:gd name="connsiteX49" fmla="*/ 6071697 w 6151595"/>
              <a:gd name="connsiteY49" fmla="*/ 230819 h 292963"/>
              <a:gd name="connsiteX50" fmla="*/ 6124963 w 6151595"/>
              <a:gd name="connsiteY50" fmla="*/ 257452 h 292963"/>
              <a:gd name="connsiteX51" fmla="*/ 6151596 w 6151595"/>
              <a:gd name="connsiteY51" fmla="*/ 266330 h 292963"/>
              <a:gd name="connsiteX0" fmla="*/ 8249 w 6124964"/>
              <a:gd name="connsiteY0" fmla="*/ 292963 h 292963"/>
              <a:gd name="connsiteX1" fmla="*/ 176924 w 6124964"/>
              <a:gd name="connsiteY1" fmla="*/ 275208 h 292963"/>
              <a:gd name="connsiteX2" fmla="*/ 247946 w 6124964"/>
              <a:gd name="connsiteY2" fmla="*/ 266330 h 292963"/>
              <a:gd name="connsiteX3" fmla="*/ 398866 w 6124964"/>
              <a:gd name="connsiteY3" fmla="*/ 248575 h 292963"/>
              <a:gd name="connsiteX4" fmla="*/ 452132 w 6124964"/>
              <a:gd name="connsiteY4" fmla="*/ 230819 h 292963"/>
              <a:gd name="connsiteX5" fmla="*/ 514276 w 6124964"/>
              <a:gd name="connsiteY5" fmla="*/ 204186 h 292963"/>
              <a:gd name="connsiteX6" fmla="*/ 585297 w 6124964"/>
              <a:gd name="connsiteY6" fmla="*/ 177553 h 292963"/>
              <a:gd name="connsiteX7" fmla="*/ 603053 w 6124964"/>
              <a:gd name="connsiteY7" fmla="*/ 159798 h 292963"/>
              <a:gd name="connsiteX8" fmla="*/ 674074 w 6124964"/>
              <a:gd name="connsiteY8" fmla="*/ 133165 h 292963"/>
              <a:gd name="connsiteX9" fmla="*/ 727340 w 6124964"/>
              <a:gd name="connsiteY9" fmla="*/ 115410 h 292963"/>
              <a:gd name="connsiteX10" fmla="*/ 771728 w 6124964"/>
              <a:gd name="connsiteY10" fmla="*/ 106532 h 292963"/>
              <a:gd name="connsiteX11" fmla="*/ 949282 w 6124964"/>
              <a:gd name="connsiteY11" fmla="*/ 88777 h 292963"/>
              <a:gd name="connsiteX12" fmla="*/ 984792 w 6124964"/>
              <a:gd name="connsiteY12" fmla="*/ 79899 h 292963"/>
              <a:gd name="connsiteX13" fmla="*/ 1020303 w 6124964"/>
              <a:gd name="connsiteY13" fmla="*/ 62144 h 292963"/>
              <a:gd name="connsiteX14" fmla="*/ 1109080 w 6124964"/>
              <a:gd name="connsiteY14" fmla="*/ 53266 h 292963"/>
              <a:gd name="connsiteX15" fmla="*/ 1153468 w 6124964"/>
              <a:gd name="connsiteY15" fmla="*/ 44388 h 292963"/>
              <a:gd name="connsiteX16" fmla="*/ 1331022 w 6124964"/>
              <a:gd name="connsiteY16" fmla="*/ 8878 h 292963"/>
              <a:gd name="connsiteX17" fmla="*/ 1464187 w 6124964"/>
              <a:gd name="connsiteY17" fmla="*/ 0 h 292963"/>
              <a:gd name="connsiteX18" fmla="*/ 1748272 w 6124964"/>
              <a:gd name="connsiteY18" fmla="*/ 8878 h 292963"/>
              <a:gd name="connsiteX19" fmla="*/ 1819293 w 6124964"/>
              <a:gd name="connsiteY19" fmla="*/ 26633 h 292963"/>
              <a:gd name="connsiteX20" fmla="*/ 1854804 w 6124964"/>
              <a:gd name="connsiteY20" fmla="*/ 44388 h 292963"/>
              <a:gd name="connsiteX21" fmla="*/ 1925825 w 6124964"/>
              <a:gd name="connsiteY21" fmla="*/ 62144 h 292963"/>
              <a:gd name="connsiteX22" fmla="*/ 1952458 w 6124964"/>
              <a:gd name="connsiteY22" fmla="*/ 79899 h 292963"/>
              <a:gd name="connsiteX23" fmla="*/ 2041235 w 6124964"/>
              <a:gd name="connsiteY23" fmla="*/ 97654 h 292963"/>
              <a:gd name="connsiteX24" fmla="*/ 2067868 w 6124964"/>
              <a:gd name="connsiteY24" fmla="*/ 106532 h 292963"/>
              <a:gd name="connsiteX25" fmla="*/ 2307565 w 6124964"/>
              <a:gd name="connsiteY25" fmla="*/ 115410 h 292963"/>
              <a:gd name="connsiteX26" fmla="*/ 2360831 w 6124964"/>
              <a:gd name="connsiteY26" fmla="*/ 124287 h 292963"/>
              <a:gd name="connsiteX27" fmla="*/ 2387464 w 6124964"/>
              <a:gd name="connsiteY27" fmla="*/ 133165 h 292963"/>
              <a:gd name="connsiteX28" fmla="*/ 2485119 w 6124964"/>
              <a:gd name="connsiteY28" fmla="*/ 142043 h 292963"/>
              <a:gd name="connsiteX29" fmla="*/ 2538385 w 6124964"/>
              <a:gd name="connsiteY29" fmla="*/ 159798 h 292963"/>
              <a:gd name="connsiteX30" fmla="*/ 2600528 w 6124964"/>
              <a:gd name="connsiteY30" fmla="*/ 186431 h 292963"/>
              <a:gd name="connsiteX31" fmla="*/ 2627161 w 6124964"/>
              <a:gd name="connsiteY31" fmla="*/ 204186 h 292963"/>
              <a:gd name="connsiteX32" fmla="*/ 2698183 w 6124964"/>
              <a:gd name="connsiteY32" fmla="*/ 221942 h 292963"/>
              <a:gd name="connsiteX33" fmla="*/ 2742571 w 6124964"/>
              <a:gd name="connsiteY33" fmla="*/ 239697 h 292963"/>
              <a:gd name="connsiteX34" fmla="*/ 2769204 w 6124964"/>
              <a:gd name="connsiteY34" fmla="*/ 248575 h 292963"/>
              <a:gd name="connsiteX35" fmla="*/ 2857981 w 6124964"/>
              <a:gd name="connsiteY35" fmla="*/ 266330 h 292963"/>
              <a:gd name="connsiteX36" fmla="*/ 3266354 w 6124964"/>
              <a:gd name="connsiteY36" fmla="*/ 257452 h 292963"/>
              <a:gd name="connsiteX37" fmla="*/ 3355130 w 6124964"/>
              <a:gd name="connsiteY37" fmla="*/ 248575 h 292963"/>
              <a:gd name="connsiteX38" fmla="*/ 4162998 w 6124964"/>
              <a:gd name="connsiteY38" fmla="*/ 239697 h 292963"/>
              <a:gd name="connsiteX39" fmla="*/ 4234020 w 6124964"/>
              <a:gd name="connsiteY39" fmla="*/ 230819 h 292963"/>
              <a:gd name="connsiteX40" fmla="*/ 4269530 w 6124964"/>
              <a:gd name="connsiteY40" fmla="*/ 213064 h 292963"/>
              <a:gd name="connsiteX41" fmla="*/ 4411573 w 6124964"/>
              <a:gd name="connsiteY41" fmla="*/ 186431 h 292963"/>
              <a:gd name="connsiteX42" fmla="*/ 4438206 w 6124964"/>
              <a:gd name="connsiteY42" fmla="*/ 177553 h 292963"/>
              <a:gd name="connsiteX43" fmla="*/ 5361484 w 6124964"/>
              <a:gd name="connsiteY43" fmla="*/ 133165 h 292963"/>
              <a:gd name="connsiteX44" fmla="*/ 5636691 w 6124964"/>
              <a:gd name="connsiteY44" fmla="*/ 142043 h 292963"/>
              <a:gd name="connsiteX45" fmla="*/ 5752101 w 6124964"/>
              <a:gd name="connsiteY45" fmla="*/ 159798 h 292963"/>
              <a:gd name="connsiteX46" fmla="*/ 5805367 w 6124964"/>
              <a:gd name="connsiteY46" fmla="*/ 168676 h 292963"/>
              <a:gd name="connsiteX47" fmla="*/ 5876389 w 6124964"/>
              <a:gd name="connsiteY47" fmla="*/ 186431 h 292963"/>
              <a:gd name="connsiteX48" fmla="*/ 5974043 w 6124964"/>
              <a:gd name="connsiteY48" fmla="*/ 204186 h 292963"/>
              <a:gd name="connsiteX49" fmla="*/ 6071697 w 6124964"/>
              <a:gd name="connsiteY49" fmla="*/ 230819 h 292963"/>
              <a:gd name="connsiteX50" fmla="*/ 6124963 w 6124964"/>
              <a:gd name="connsiteY50" fmla="*/ 257452 h 292963"/>
              <a:gd name="connsiteX0" fmla="*/ 8249 w 6124964"/>
              <a:gd name="connsiteY0" fmla="*/ 292963 h 292963"/>
              <a:gd name="connsiteX1" fmla="*/ 176924 w 6124964"/>
              <a:gd name="connsiteY1" fmla="*/ 275208 h 292963"/>
              <a:gd name="connsiteX2" fmla="*/ 247946 w 6124964"/>
              <a:gd name="connsiteY2" fmla="*/ 266330 h 292963"/>
              <a:gd name="connsiteX3" fmla="*/ 398866 w 6124964"/>
              <a:gd name="connsiteY3" fmla="*/ 248575 h 292963"/>
              <a:gd name="connsiteX4" fmla="*/ 452132 w 6124964"/>
              <a:gd name="connsiteY4" fmla="*/ 230819 h 292963"/>
              <a:gd name="connsiteX5" fmla="*/ 514276 w 6124964"/>
              <a:gd name="connsiteY5" fmla="*/ 204186 h 292963"/>
              <a:gd name="connsiteX6" fmla="*/ 585297 w 6124964"/>
              <a:gd name="connsiteY6" fmla="*/ 177553 h 292963"/>
              <a:gd name="connsiteX7" fmla="*/ 603053 w 6124964"/>
              <a:gd name="connsiteY7" fmla="*/ 159798 h 292963"/>
              <a:gd name="connsiteX8" fmla="*/ 674074 w 6124964"/>
              <a:gd name="connsiteY8" fmla="*/ 133165 h 292963"/>
              <a:gd name="connsiteX9" fmla="*/ 727340 w 6124964"/>
              <a:gd name="connsiteY9" fmla="*/ 115410 h 292963"/>
              <a:gd name="connsiteX10" fmla="*/ 771728 w 6124964"/>
              <a:gd name="connsiteY10" fmla="*/ 106532 h 292963"/>
              <a:gd name="connsiteX11" fmla="*/ 949282 w 6124964"/>
              <a:gd name="connsiteY11" fmla="*/ 88777 h 292963"/>
              <a:gd name="connsiteX12" fmla="*/ 984792 w 6124964"/>
              <a:gd name="connsiteY12" fmla="*/ 79899 h 292963"/>
              <a:gd name="connsiteX13" fmla="*/ 1020303 w 6124964"/>
              <a:gd name="connsiteY13" fmla="*/ 62144 h 292963"/>
              <a:gd name="connsiteX14" fmla="*/ 1109080 w 6124964"/>
              <a:gd name="connsiteY14" fmla="*/ 53266 h 292963"/>
              <a:gd name="connsiteX15" fmla="*/ 1153468 w 6124964"/>
              <a:gd name="connsiteY15" fmla="*/ 44388 h 292963"/>
              <a:gd name="connsiteX16" fmla="*/ 1331022 w 6124964"/>
              <a:gd name="connsiteY16" fmla="*/ 8878 h 292963"/>
              <a:gd name="connsiteX17" fmla="*/ 1464187 w 6124964"/>
              <a:gd name="connsiteY17" fmla="*/ 0 h 292963"/>
              <a:gd name="connsiteX18" fmla="*/ 1748272 w 6124964"/>
              <a:gd name="connsiteY18" fmla="*/ 8878 h 292963"/>
              <a:gd name="connsiteX19" fmla="*/ 1819293 w 6124964"/>
              <a:gd name="connsiteY19" fmla="*/ 26633 h 292963"/>
              <a:gd name="connsiteX20" fmla="*/ 1854804 w 6124964"/>
              <a:gd name="connsiteY20" fmla="*/ 44388 h 292963"/>
              <a:gd name="connsiteX21" fmla="*/ 1925825 w 6124964"/>
              <a:gd name="connsiteY21" fmla="*/ 62144 h 292963"/>
              <a:gd name="connsiteX22" fmla="*/ 1952458 w 6124964"/>
              <a:gd name="connsiteY22" fmla="*/ 79899 h 292963"/>
              <a:gd name="connsiteX23" fmla="*/ 2041235 w 6124964"/>
              <a:gd name="connsiteY23" fmla="*/ 97654 h 292963"/>
              <a:gd name="connsiteX24" fmla="*/ 2067868 w 6124964"/>
              <a:gd name="connsiteY24" fmla="*/ 106532 h 292963"/>
              <a:gd name="connsiteX25" fmla="*/ 2307565 w 6124964"/>
              <a:gd name="connsiteY25" fmla="*/ 115410 h 292963"/>
              <a:gd name="connsiteX26" fmla="*/ 2360831 w 6124964"/>
              <a:gd name="connsiteY26" fmla="*/ 124287 h 292963"/>
              <a:gd name="connsiteX27" fmla="*/ 2387464 w 6124964"/>
              <a:gd name="connsiteY27" fmla="*/ 133165 h 292963"/>
              <a:gd name="connsiteX28" fmla="*/ 2485119 w 6124964"/>
              <a:gd name="connsiteY28" fmla="*/ 142043 h 292963"/>
              <a:gd name="connsiteX29" fmla="*/ 2538385 w 6124964"/>
              <a:gd name="connsiteY29" fmla="*/ 159798 h 292963"/>
              <a:gd name="connsiteX30" fmla="*/ 2600528 w 6124964"/>
              <a:gd name="connsiteY30" fmla="*/ 186431 h 292963"/>
              <a:gd name="connsiteX31" fmla="*/ 2627161 w 6124964"/>
              <a:gd name="connsiteY31" fmla="*/ 204186 h 292963"/>
              <a:gd name="connsiteX32" fmla="*/ 2698183 w 6124964"/>
              <a:gd name="connsiteY32" fmla="*/ 221942 h 292963"/>
              <a:gd name="connsiteX33" fmla="*/ 2742571 w 6124964"/>
              <a:gd name="connsiteY33" fmla="*/ 239697 h 292963"/>
              <a:gd name="connsiteX34" fmla="*/ 2769204 w 6124964"/>
              <a:gd name="connsiteY34" fmla="*/ 248575 h 292963"/>
              <a:gd name="connsiteX35" fmla="*/ 2857981 w 6124964"/>
              <a:gd name="connsiteY35" fmla="*/ 266330 h 292963"/>
              <a:gd name="connsiteX36" fmla="*/ 3266354 w 6124964"/>
              <a:gd name="connsiteY36" fmla="*/ 257452 h 292963"/>
              <a:gd name="connsiteX37" fmla="*/ 3355130 w 6124964"/>
              <a:gd name="connsiteY37" fmla="*/ 248575 h 292963"/>
              <a:gd name="connsiteX38" fmla="*/ 4162998 w 6124964"/>
              <a:gd name="connsiteY38" fmla="*/ 239697 h 292963"/>
              <a:gd name="connsiteX39" fmla="*/ 4234020 w 6124964"/>
              <a:gd name="connsiteY39" fmla="*/ 230819 h 292963"/>
              <a:gd name="connsiteX40" fmla="*/ 4269530 w 6124964"/>
              <a:gd name="connsiteY40" fmla="*/ 213064 h 292963"/>
              <a:gd name="connsiteX41" fmla="*/ 4411573 w 6124964"/>
              <a:gd name="connsiteY41" fmla="*/ 186431 h 292963"/>
              <a:gd name="connsiteX42" fmla="*/ 4438206 w 6124964"/>
              <a:gd name="connsiteY42" fmla="*/ 177553 h 292963"/>
              <a:gd name="connsiteX43" fmla="*/ 5361484 w 6124964"/>
              <a:gd name="connsiteY43" fmla="*/ 133165 h 292963"/>
              <a:gd name="connsiteX44" fmla="*/ 5636691 w 6124964"/>
              <a:gd name="connsiteY44" fmla="*/ 142043 h 292963"/>
              <a:gd name="connsiteX45" fmla="*/ 5752101 w 6124964"/>
              <a:gd name="connsiteY45" fmla="*/ 159798 h 292963"/>
              <a:gd name="connsiteX46" fmla="*/ 5805367 w 6124964"/>
              <a:gd name="connsiteY46" fmla="*/ 168676 h 292963"/>
              <a:gd name="connsiteX47" fmla="*/ 5876389 w 6124964"/>
              <a:gd name="connsiteY47" fmla="*/ 186431 h 292963"/>
              <a:gd name="connsiteX48" fmla="*/ 6071697 w 6124964"/>
              <a:gd name="connsiteY48" fmla="*/ 230819 h 292963"/>
              <a:gd name="connsiteX49" fmla="*/ 6124963 w 6124964"/>
              <a:gd name="connsiteY49" fmla="*/ 257452 h 292963"/>
              <a:gd name="connsiteX0" fmla="*/ 8249 w 6124964"/>
              <a:gd name="connsiteY0" fmla="*/ 292963 h 292963"/>
              <a:gd name="connsiteX1" fmla="*/ 176924 w 6124964"/>
              <a:gd name="connsiteY1" fmla="*/ 275208 h 292963"/>
              <a:gd name="connsiteX2" fmla="*/ 247946 w 6124964"/>
              <a:gd name="connsiteY2" fmla="*/ 266330 h 292963"/>
              <a:gd name="connsiteX3" fmla="*/ 398866 w 6124964"/>
              <a:gd name="connsiteY3" fmla="*/ 248575 h 292963"/>
              <a:gd name="connsiteX4" fmla="*/ 452132 w 6124964"/>
              <a:gd name="connsiteY4" fmla="*/ 230819 h 292963"/>
              <a:gd name="connsiteX5" fmla="*/ 514276 w 6124964"/>
              <a:gd name="connsiteY5" fmla="*/ 204186 h 292963"/>
              <a:gd name="connsiteX6" fmla="*/ 585297 w 6124964"/>
              <a:gd name="connsiteY6" fmla="*/ 177553 h 292963"/>
              <a:gd name="connsiteX7" fmla="*/ 603053 w 6124964"/>
              <a:gd name="connsiteY7" fmla="*/ 159798 h 292963"/>
              <a:gd name="connsiteX8" fmla="*/ 674074 w 6124964"/>
              <a:gd name="connsiteY8" fmla="*/ 133165 h 292963"/>
              <a:gd name="connsiteX9" fmla="*/ 727340 w 6124964"/>
              <a:gd name="connsiteY9" fmla="*/ 115410 h 292963"/>
              <a:gd name="connsiteX10" fmla="*/ 771728 w 6124964"/>
              <a:gd name="connsiteY10" fmla="*/ 106532 h 292963"/>
              <a:gd name="connsiteX11" fmla="*/ 949282 w 6124964"/>
              <a:gd name="connsiteY11" fmla="*/ 88777 h 292963"/>
              <a:gd name="connsiteX12" fmla="*/ 984792 w 6124964"/>
              <a:gd name="connsiteY12" fmla="*/ 79899 h 292963"/>
              <a:gd name="connsiteX13" fmla="*/ 1020303 w 6124964"/>
              <a:gd name="connsiteY13" fmla="*/ 62144 h 292963"/>
              <a:gd name="connsiteX14" fmla="*/ 1109080 w 6124964"/>
              <a:gd name="connsiteY14" fmla="*/ 53266 h 292963"/>
              <a:gd name="connsiteX15" fmla="*/ 1153468 w 6124964"/>
              <a:gd name="connsiteY15" fmla="*/ 44388 h 292963"/>
              <a:gd name="connsiteX16" fmla="*/ 1331022 w 6124964"/>
              <a:gd name="connsiteY16" fmla="*/ 8878 h 292963"/>
              <a:gd name="connsiteX17" fmla="*/ 1464187 w 6124964"/>
              <a:gd name="connsiteY17" fmla="*/ 0 h 292963"/>
              <a:gd name="connsiteX18" fmla="*/ 1748272 w 6124964"/>
              <a:gd name="connsiteY18" fmla="*/ 8878 h 292963"/>
              <a:gd name="connsiteX19" fmla="*/ 1819293 w 6124964"/>
              <a:gd name="connsiteY19" fmla="*/ 26633 h 292963"/>
              <a:gd name="connsiteX20" fmla="*/ 1854804 w 6124964"/>
              <a:gd name="connsiteY20" fmla="*/ 44388 h 292963"/>
              <a:gd name="connsiteX21" fmla="*/ 1925825 w 6124964"/>
              <a:gd name="connsiteY21" fmla="*/ 62144 h 292963"/>
              <a:gd name="connsiteX22" fmla="*/ 1952458 w 6124964"/>
              <a:gd name="connsiteY22" fmla="*/ 79899 h 292963"/>
              <a:gd name="connsiteX23" fmla="*/ 2041235 w 6124964"/>
              <a:gd name="connsiteY23" fmla="*/ 97654 h 292963"/>
              <a:gd name="connsiteX24" fmla="*/ 2067868 w 6124964"/>
              <a:gd name="connsiteY24" fmla="*/ 106532 h 292963"/>
              <a:gd name="connsiteX25" fmla="*/ 2307565 w 6124964"/>
              <a:gd name="connsiteY25" fmla="*/ 115410 h 292963"/>
              <a:gd name="connsiteX26" fmla="*/ 2360831 w 6124964"/>
              <a:gd name="connsiteY26" fmla="*/ 124287 h 292963"/>
              <a:gd name="connsiteX27" fmla="*/ 2387464 w 6124964"/>
              <a:gd name="connsiteY27" fmla="*/ 133165 h 292963"/>
              <a:gd name="connsiteX28" fmla="*/ 2485119 w 6124964"/>
              <a:gd name="connsiteY28" fmla="*/ 142043 h 292963"/>
              <a:gd name="connsiteX29" fmla="*/ 2538385 w 6124964"/>
              <a:gd name="connsiteY29" fmla="*/ 159798 h 292963"/>
              <a:gd name="connsiteX30" fmla="*/ 2600528 w 6124964"/>
              <a:gd name="connsiteY30" fmla="*/ 186431 h 292963"/>
              <a:gd name="connsiteX31" fmla="*/ 2627161 w 6124964"/>
              <a:gd name="connsiteY31" fmla="*/ 204186 h 292963"/>
              <a:gd name="connsiteX32" fmla="*/ 2698183 w 6124964"/>
              <a:gd name="connsiteY32" fmla="*/ 221942 h 292963"/>
              <a:gd name="connsiteX33" fmla="*/ 2742571 w 6124964"/>
              <a:gd name="connsiteY33" fmla="*/ 239697 h 292963"/>
              <a:gd name="connsiteX34" fmla="*/ 2769204 w 6124964"/>
              <a:gd name="connsiteY34" fmla="*/ 248575 h 292963"/>
              <a:gd name="connsiteX35" fmla="*/ 2857981 w 6124964"/>
              <a:gd name="connsiteY35" fmla="*/ 266330 h 292963"/>
              <a:gd name="connsiteX36" fmla="*/ 3266354 w 6124964"/>
              <a:gd name="connsiteY36" fmla="*/ 257452 h 292963"/>
              <a:gd name="connsiteX37" fmla="*/ 3355130 w 6124964"/>
              <a:gd name="connsiteY37" fmla="*/ 248575 h 292963"/>
              <a:gd name="connsiteX38" fmla="*/ 4162998 w 6124964"/>
              <a:gd name="connsiteY38" fmla="*/ 239697 h 292963"/>
              <a:gd name="connsiteX39" fmla="*/ 4234020 w 6124964"/>
              <a:gd name="connsiteY39" fmla="*/ 230819 h 292963"/>
              <a:gd name="connsiteX40" fmla="*/ 4269530 w 6124964"/>
              <a:gd name="connsiteY40" fmla="*/ 213064 h 292963"/>
              <a:gd name="connsiteX41" fmla="*/ 4411573 w 6124964"/>
              <a:gd name="connsiteY41" fmla="*/ 186431 h 292963"/>
              <a:gd name="connsiteX42" fmla="*/ 4438206 w 6124964"/>
              <a:gd name="connsiteY42" fmla="*/ 177553 h 292963"/>
              <a:gd name="connsiteX43" fmla="*/ 5361484 w 6124964"/>
              <a:gd name="connsiteY43" fmla="*/ 133165 h 292963"/>
              <a:gd name="connsiteX44" fmla="*/ 5636691 w 6124964"/>
              <a:gd name="connsiteY44" fmla="*/ 142043 h 292963"/>
              <a:gd name="connsiteX45" fmla="*/ 5752101 w 6124964"/>
              <a:gd name="connsiteY45" fmla="*/ 159798 h 292963"/>
              <a:gd name="connsiteX46" fmla="*/ 5805367 w 6124964"/>
              <a:gd name="connsiteY46" fmla="*/ 168676 h 292963"/>
              <a:gd name="connsiteX47" fmla="*/ 5876389 w 6124964"/>
              <a:gd name="connsiteY47" fmla="*/ 186431 h 292963"/>
              <a:gd name="connsiteX48" fmla="*/ 6124963 w 6124964"/>
              <a:gd name="connsiteY48" fmla="*/ 257452 h 292963"/>
              <a:gd name="connsiteX0" fmla="*/ 8249 w 5876389"/>
              <a:gd name="connsiteY0" fmla="*/ 292963 h 292963"/>
              <a:gd name="connsiteX1" fmla="*/ 176924 w 5876389"/>
              <a:gd name="connsiteY1" fmla="*/ 275208 h 292963"/>
              <a:gd name="connsiteX2" fmla="*/ 247946 w 5876389"/>
              <a:gd name="connsiteY2" fmla="*/ 266330 h 292963"/>
              <a:gd name="connsiteX3" fmla="*/ 398866 w 5876389"/>
              <a:gd name="connsiteY3" fmla="*/ 248575 h 292963"/>
              <a:gd name="connsiteX4" fmla="*/ 452132 w 5876389"/>
              <a:gd name="connsiteY4" fmla="*/ 230819 h 292963"/>
              <a:gd name="connsiteX5" fmla="*/ 514276 w 5876389"/>
              <a:gd name="connsiteY5" fmla="*/ 204186 h 292963"/>
              <a:gd name="connsiteX6" fmla="*/ 585297 w 5876389"/>
              <a:gd name="connsiteY6" fmla="*/ 177553 h 292963"/>
              <a:gd name="connsiteX7" fmla="*/ 603053 w 5876389"/>
              <a:gd name="connsiteY7" fmla="*/ 159798 h 292963"/>
              <a:gd name="connsiteX8" fmla="*/ 674074 w 5876389"/>
              <a:gd name="connsiteY8" fmla="*/ 133165 h 292963"/>
              <a:gd name="connsiteX9" fmla="*/ 727340 w 5876389"/>
              <a:gd name="connsiteY9" fmla="*/ 115410 h 292963"/>
              <a:gd name="connsiteX10" fmla="*/ 771728 w 5876389"/>
              <a:gd name="connsiteY10" fmla="*/ 106532 h 292963"/>
              <a:gd name="connsiteX11" fmla="*/ 949282 w 5876389"/>
              <a:gd name="connsiteY11" fmla="*/ 88777 h 292963"/>
              <a:gd name="connsiteX12" fmla="*/ 984792 w 5876389"/>
              <a:gd name="connsiteY12" fmla="*/ 79899 h 292963"/>
              <a:gd name="connsiteX13" fmla="*/ 1020303 w 5876389"/>
              <a:gd name="connsiteY13" fmla="*/ 62144 h 292963"/>
              <a:gd name="connsiteX14" fmla="*/ 1109080 w 5876389"/>
              <a:gd name="connsiteY14" fmla="*/ 53266 h 292963"/>
              <a:gd name="connsiteX15" fmla="*/ 1153468 w 5876389"/>
              <a:gd name="connsiteY15" fmla="*/ 44388 h 292963"/>
              <a:gd name="connsiteX16" fmla="*/ 1331022 w 5876389"/>
              <a:gd name="connsiteY16" fmla="*/ 8878 h 292963"/>
              <a:gd name="connsiteX17" fmla="*/ 1464187 w 5876389"/>
              <a:gd name="connsiteY17" fmla="*/ 0 h 292963"/>
              <a:gd name="connsiteX18" fmla="*/ 1748272 w 5876389"/>
              <a:gd name="connsiteY18" fmla="*/ 8878 h 292963"/>
              <a:gd name="connsiteX19" fmla="*/ 1819293 w 5876389"/>
              <a:gd name="connsiteY19" fmla="*/ 26633 h 292963"/>
              <a:gd name="connsiteX20" fmla="*/ 1854804 w 5876389"/>
              <a:gd name="connsiteY20" fmla="*/ 44388 h 292963"/>
              <a:gd name="connsiteX21" fmla="*/ 1925825 w 5876389"/>
              <a:gd name="connsiteY21" fmla="*/ 62144 h 292963"/>
              <a:gd name="connsiteX22" fmla="*/ 1952458 w 5876389"/>
              <a:gd name="connsiteY22" fmla="*/ 79899 h 292963"/>
              <a:gd name="connsiteX23" fmla="*/ 2041235 w 5876389"/>
              <a:gd name="connsiteY23" fmla="*/ 97654 h 292963"/>
              <a:gd name="connsiteX24" fmla="*/ 2067868 w 5876389"/>
              <a:gd name="connsiteY24" fmla="*/ 106532 h 292963"/>
              <a:gd name="connsiteX25" fmla="*/ 2307565 w 5876389"/>
              <a:gd name="connsiteY25" fmla="*/ 115410 h 292963"/>
              <a:gd name="connsiteX26" fmla="*/ 2360831 w 5876389"/>
              <a:gd name="connsiteY26" fmla="*/ 124287 h 292963"/>
              <a:gd name="connsiteX27" fmla="*/ 2387464 w 5876389"/>
              <a:gd name="connsiteY27" fmla="*/ 133165 h 292963"/>
              <a:gd name="connsiteX28" fmla="*/ 2485119 w 5876389"/>
              <a:gd name="connsiteY28" fmla="*/ 142043 h 292963"/>
              <a:gd name="connsiteX29" fmla="*/ 2538385 w 5876389"/>
              <a:gd name="connsiteY29" fmla="*/ 159798 h 292963"/>
              <a:gd name="connsiteX30" fmla="*/ 2600528 w 5876389"/>
              <a:gd name="connsiteY30" fmla="*/ 186431 h 292963"/>
              <a:gd name="connsiteX31" fmla="*/ 2627161 w 5876389"/>
              <a:gd name="connsiteY31" fmla="*/ 204186 h 292963"/>
              <a:gd name="connsiteX32" fmla="*/ 2698183 w 5876389"/>
              <a:gd name="connsiteY32" fmla="*/ 221942 h 292963"/>
              <a:gd name="connsiteX33" fmla="*/ 2742571 w 5876389"/>
              <a:gd name="connsiteY33" fmla="*/ 239697 h 292963"/>
              <a:gd name="connsiteX34" fmla="*/ 2769204 w 5876389"/>
              <a:gd name="connsiteY34" fmla="*/ 248575 h 292963"/>
              <a:gd name="connsiteX35" fmla="*/ 2857981 w 5876389"/>
              <a:gd name="connsiteY35" fmla="*/ 266330 h 292963"/>
              <a:gd name="connsiteX36" fmla="*/ 3266354 w 5876389"/>
              <a:gd name="connsiteY36" fmla="*/ 257452 h 292963"/>
              <a:gd name="connsiteX37" fmla="*/ 3355130 w 5876389"/>
              <a:gd name="connsiteY37" fmla="*/ 248575 h 292963"/>
              <a:gd name="connsiteX38" fmla="*/ 4162998 w 5876389"/>
              <a:gd name="connsiteY38" fmla="*/ 239697 h 292963"/>
              <a:gd name="connsiteX39" fmla="*/ 4234020 w 5876389"/>
              <a:gd name="connsiteY39" fmla="*/ 230819 h 292963"/>
              <a:gd name="connsiteX40" fmla="*/ 4269530 w 5876389"/>
              <a:gd name="connsiteY40" fmla="*/ 213064 h 292963"/>
              <a:gd name="connsiteX41" fmla="*/ 4411573 w 5876389"/>
              <a:gd name="connsiteY41" fmla="*/ 186431 h 292963"/>
              <a:gd name="connsiteX42" fmla="*/ 4438206 w 5876389"/>
              <a:gd name="connsiteY42" fmla="*/ 177553 h 292963"/>
              <a:gd name="connsiteX43" fmla="*/ 5361484 w 5876389"/>
              <a:gd name="connsiteY43" fmla="*/ 133165 h 292963"/>
              <a:gd name="connsiteX44" fmla="*/ 5636691 w 5876389"/>
              <a:gd name="connsiteY44" fmla="*/ 142043 h 292963"/>
              <a:gd name="connsiteX45" fmla="*/ 5752101 w 5876389"/>
              <a:gd name="connsiteY45" fmla="*/ 159798 h 292963"/>
              <a:gd name="connsiteX46" fmla="*/ 5805367 w 5876389"/>
              <a:gd name="connsiteY46" fmla="*/ 168676 h 292963"/>
              <a:gd name="connsiteX47" fmla="*/ 5876389 w 5876389"/>
              <a:gd name="connsiteY47" fmla="*/ 186431 h 292963"/>
              <a:gd name="connsiteX0" fmla="*/ 8249 w 5805366"/>
              <a:gd name="connsiteY0" fmla="*/ 292963 h 292963"/>
              <a:gd name="connsiteX1" fmla="*/ 176924 w 5805366"/>
              <a:gd name="connsiteY1" fmla="*/ 275208 h 292963"/>
              <a:gd name="connsiteX2" fmla="*/ 247946 w 5805366"/>
              <a:gd name="connsiteY2" fmla="*/ 266330 h 292963"/>
              <a:gd name="connsiteX3" fmla="*/ 398866 w 5805366"/>
              <a:gd name="connsiteY3" fmla="*/ 248575 h 292963"/>
              <a:gd name="connsiteX4" fmla="*/ 452132 w 5805366"/>
              <a:gd name="connsiteY4" fmla="*/ 230819 h 292963"/>
              <a:gd name="connsiteX5" fmla="*/ 514276 w 5805366"/>
              <a:gd name="connsiteY5" fmla="*/ 204186 h 292963"/>
              <a:gd name="connsiteX6" fmla="*/ 585297 w 5805366"/>
              <a:gd name="connsiteY6" fmla="*/ 177553 h 292963"/>
              <a:gd name="connsiteX7" fmla="*/ 603053 w 5805366"/>
              <a:gd name="connsiteY7" fmla="*/ 159798 h 292963"/>
              <a:gd name="connsiteX8" fmla="*/ 674074 w 5805366"/>
              <a:gd name="connsiteY8" fmla="*/ 133165 h 292963"/>
              <a:gd name="connsiteX9" fmla="*/ 727340 w 5805366"/>
              <a:gd name="connsiteY9" fmla="*/ 115410 h 292963"/>
              <a:gd name="connsiteX10" fmla="*/ 771728 w 5805366"/>
              <a:gd name="connsiteY10" fmla="*/ 106532 h 292963"/>
              <a:gd name="connsiteX11" fmla="*/ 949282 w 5805366"/>
              <a:gd name="connsiteY11" fmla="*/ 88777 h 292963"/>
              <a:gd name="connsiteX12" fmla="*/ 984792 w 5805366"/>
              <a:gd name="connsiteY12" fmla="*/ 79899 h 292963"/>
              <a:gd name="connsiteX13" fmla="*/ 1020303 w 5805366"/>
              <a:gd name="connsiteY13" fmla="*/ 62144 h 292963"/>
              <a:gd name="connsiteX14" fmla="*/ 1109080 w 5805366"/>
              <a:gd name="connsiteY14" fmla="*/ 53266 h 292963"/>
              <a:gd name="connsiteX15" fmla="*/ 1153468 w 5805366"/>
              <a:gd name="connsiteY15" fmla="*/ 44388 h 292963"/>
              <a:gd name="connsiteX16" fmla="*/ 1331022 w 5805366"/>
              <a:gd name="connsiteY16" fmla="*/ 8878 h 292963"/>
              <a:gd name="connsiteX17" fmla="*/ 1464187 w 5805366"/>
              <a:gd name="connsiteY17" fmla="*/ 0 h 292963"/>
              <a:gd name="connsiteX18" fmla="*/ 1748272 w 5805366"/>
              <a:gd name="connsiteY18" fmla="*/ 8878 h 292963"/>
              <a:gd name="connsiteX19" fmla="*/ 1819293 w 5805366"/>
              <a:gd name="connsiteY19" fmla="*/ 26633 h 292963"/>
              <a:gd name="connsiteX20" fmla="*/ 1854804 w 5805366"/>
              <a:gd name="connsiteY20" fmla="*/ 44388 h 292963"/>
              <a:gd name="connsiteX21" fmla="*/ 1925825 w 5805366"/>
              <a:gd name="connsiteY21" fmla="*/ 62144 h 292963"/>
              <a:gd name="connsiteX22" fmla="*/ 1952458 w 5805366"/>
              <a:gd name="connsiteY22" fmla="*/ 79899 h 292963"/>
              <a:gd name="connsiteX23" fmla="*/ 2041235 w 5805366"/>
              <a:gd name="connsiteY23" fmla="*/ 97654 h 292963"/>
              <a:gd name="connsiteX24" fmla="*/ 2067868 w 5805366"/>
              <a:gd name="connsiteY24" fmla="*/ 106532 h 292963"/>
              <a:gd name="connsiteX25" fmla="*/ 2307565 w 5805366"/>
              <a:gd name="connsiteY25" fmla="*/ 115410 h 292963"/>
              <a:gd name="connsiteX26" fmla="*/ 2360831 w 5805366"/>
              <a:gd name="connsiteY26" fmla="*/ 124287 h 292963"/>
              <a:gd name="connsiteX27" fmla="*/ 2387464 w 5805366"/>
              <a:gd name="connsiteY27" fmla="*/ 133165 h 292963"/>
              <a:gd name="connsiteX28" fmla="*/ 2485119 w 5805366"/>
              <a:gd name="connsiteY28" fmla="*/ 142043 h 292963"/>
              <a:gd name="connsiteX29" fmla="*/ 2538385 w 5805366"/>
              <a:gd name="connsiteY29" fmla="*/ 159798 h 292963"/>
              <a:gd name="connsiteX30" fmla="*/ 2600528 w 5805366"/>
              <a:gd name="connsiteY30" fmla="*/ 186431 h 292963"/>
              <a:gd name="connsiteX31" fmla="*/ 2627161 w 5805366"/>
              <a:gd name="connsiteY31" fmla="*/ 204186 h 292963"/>
              <a:gd name="connsiteX32" fmla="*/ 2698183 w 5805366"/>
              <a:gd name="connsiteY32" fmla="*/ 221942 h 292963"/>
              <a:gd name="connsiteX33" fmla="*/ 2742571 w 5805366"/>
              <a:gd name="connsiteY33" fmla="*/ 239697 h 292963"/>
              <a:gd name="connsiteX34" fmla="*/ 2769204 w 5805366"/>
              <a:gd name="connsiteY34" fmla="*/ 248575 h 292963"/>
              <a:gd name="connsiteX35" fmla="*/ 2857981 w 5805366"/>
              <a:gd name="connsiteY35" fmla="*/ 266330 h 292963"/>
              <a:gd name="connsiteX36" fmla="*/ 3266354 w 5805366"/>
              <a:gd name="connsiteY36" fmla="*/ 257452 h 292963"/>
              <a:gd name="connsiteX37" fmla="*/ 3355130 w 5805366"/>
              <a:gd name="connsiteY37" fmla="*/ 248575 h 292963"/>
              <a:gd name="connsiteX38" fmla="*/ 4162998 w 5805366"/>
              <a:gd name="connsiteY38" fmla="*/ 239697 h 292963"/>
              <a:gd name="connsiteX39" fmla="*/ 4234020 w 5805366"/>
              <a:gd name="connsiteY39" fmla="*/ 230819 h 292963"/>
              <a:gd name="connsiteX40" fmla="*/ 4269530 w 5805366"/>
              <a:gd name="connsiteY40" fmla="*/ 213064 h 292963"/>
              <a:gd name="connsiteX41" fmla="*/ 4411573 w 5805366"/>
              <a:gd name="connsiteY41" fmla="*/ 186431 h 292963"/>
              <a:gd name="connsiteX42" fmla="*/ 4438206 w 5805366"/>
              <a:gd name="connsiteY42" fmla="*/ 177553 h 292963"/>
              <a:gd name="connsiteX43" fmla="*/ 5361484 w 5805366"/>
              <a:gd name="connsiteY43" fmla="*/ 133165 h 292963"/>
              <a:gd name="connsiteX44" fmla="*/ 5636691 w 5805366"/>
              <a:gd name="connsiteY44" fmla="*/ 142043 h 292963"/>
              <a:gd name="connsiteX45" fmla="*/ 5752101 w 5805366"/>
              <a:gd name="connsiteY45" fmla="*/ 159798 h 292963"/>
              <a:gd name="connsiteX46" fmla="*/ 5805367 w 5805366"/>
              <a:gd name="connsiteY46" fmla="*/ 168676 h 292963"/>
              <a:gd name="connsiteX0" fmla="*/ 8249 w 5752101"/>
              <a:gd name="connsiteY0" fmla="*/ 292963 h 292963"/>
              <a:gd name="connsiteX1" fmla="*/ 176924 w 5752101"/>
              <a:gd name="connsiteY1" fmla="*/ 275208 h 292963"/>
              <a:gd name="connsiteX2" fmla="*/ 247946 w 5752101"/>
              <a:gd name="connsiteY2" fmla="*/ 266330 h 292963"/>
              <a:gd name="connsiteX3" fmla="*/ 398866 w 5752101"/>
              <a:gd name="connsiteY3" fmla="*/ 248575 h 292963"/>
              <a:gd name="connsiteX4" fmla="*/ 452132 w 5752101"/>
              <a:gd name="connsiteY4" fmla="*/ 230819 h 292963"/>
              <a:gd name="connsiteX5" fmla="*/ 514276 w 5752101"/>
              <a:gd name="connsiteY5" fmla="*/ 204186 h 292963"/>
              <a:gd name="connsiteX6" fmla="*/ 585297 w 5752101"/>
              <a:gd name="connsiteY6" fmla="*/ 177553 h 292963"/>
              <a:gd name="connsiteX7" fmla="*/ 603053 w 5752101"/>
              <a:gd name="connsiteY7" fmla="*/ 159798 h 292963"/>
              <a:gd name="connsiteX8" fmla="*/ 674074 w 5752101"/>
              <a:gd name="connsiteY8" fmla="*/ 133165 h 292963"/>
              <a:gd name="connsiteX9" fmla="*/ 727340 w 5752101"/>
              <a:gd name="connsiteY9" fmla="*/ 115410 h 292963"/>
              <a:gd name="connsiteX10" fmla="*/ 771728 w 5752101"/>
              <a:gd name="connsiteY10" fmla="*/ 106532 h 292963"/>
              <a:gd name="connsiteX11" fmla="*/ 949282 w 5752101"/>
              <a:gd name="connsiteY11" fmla="*/ 88777 h 292963"/>
              <a:gd name="connsiteX12" fmla="*/ 984792 w 5752101"/>
              <a:gd name="connsiteY12" fmla="*/ 79899 h 292963"/>
              <a:gd name="connsiteX13" fmla="*/ 1020303 w 5752101"/>
              <a:gd name="connsiteY13" fmla="*/ 62144 h 292963"/>
              <a:gd name="connsiteX14" fmla="*/ 1109080 w 5752101"/>
              <a:gd name="connsiteY14" fmla="*/ 53266 h 292963"/>
              <a:gd name="connsiteX15" fmla="*/ 1153468 w 5752101"/>
              <a:gd name="connsiteY15" fmla="*/ 44388 h 292963"/>
              <a:gd name="connsiteX16" fmla="*/ 1331022 w 5752101"/>
              <a:gd name="connsiteY16" fmla="*/ 8878 h 292963"/>
              <a:gd name="connsiteX17" fmla="*/ 1464187 w 5752101"/>
              <a:gd name="connsiteY17" fmla="*/ 0 h 292963"/>
              <a:gd name="connsiteX18" fmla="*/ 1748272 w 5752101"/>
              <a:gd name="connsiteY18" fmla="*/ 8878 h 292963"/>
              <a:gd name="connsiteX19" fmla="*/ 1819293 w 5752101"/>
              <a:gd name="connsiteY19" fmla="*/ 26633 h 292963"/>
              <a:gd name="connsiteX20" fmla="*/ 1854804 w 5752101"/>
              <a:gd name="connsiteY20" fmla="*/ 44388 h 292963"/>
              <a:gd name="connsiteX21" fmla="*/ 1925825 w 5752101"/>
              <a:gd name="connsiteY21" fmla="*/ 62144 h 292963"/>
              <a:gd name="connsiteX22" fmla="*/ 1952458 w 5752101"/>
              <a:gd name="connsiteY22" fmla="*/ 79899 h 292963"/>
              <a:gd name="connsiteX23" fmla="*/ 2041235 w 5752101"/>
              <a:gd name="connsiteY23" fmla="*/ 97654 h 292963"/>
              <a:gd name="connsiteX24" fmla="*/ 2067868 w 5752101"/>
              <a:gd name="connsiteY24" fmla="*/ 106532 h 292963"/>
              <a:gd name="connsiteX25" fmla="*/ 2307565 w 5752101"/>
              <a:gd name="connsiteY25" fmla="*/ 115410 h 292963"/>
              <a:gd name="connsiteX26" fmla="*/ 2360831 w 5752101"/>
              <a:gd name="connsiteY26" fmla="*/ 124287 h 292963"/>
              <a:gd name="connsiteX27" fmla="*/ 2387464 w 5752101"/>
              <a:gd name="connsiteY27" fmla="*/ 133165 h 292963"/>
              <a:gd name="connsiteX28" fmla="*/ 2485119 w 5752101"/>
              <a:gd name="connsiteY28" fmla="*/ 142043 h 292963"/>
              <a:gd name="connsiteX29" fmla="*/ 2538385 w 5752101"/>
              <a:gd name="connsiteY29" fmla="*/ 159798 h 292963"/>
              <a:gd name="connsiteX30" fmla="*/ 2600528 w 5752101"/>
              <a:gd name="connsiteY30" fmla="*/ 186431 h 292963"/>
              <a:gd name="connsiteX31" fmla="*/ 2627161 w 5752101"/>
              <a:gd name="connsiteY31" fmla="*/ 204186 h 292963"/>
              <a:gd name="connsiteX32" fmla="*/ 2698183 w 5752101"/>
              <a:gd name="connsiteY32" fmla="*/ 221942 h 292963"/>
              <a:gd name="connsiteX33" fmla="*/ 2742571 w 5752101"/>
              <a:gd name="connsiteY33" fmla="*/ 239697 h 292963"/>
              <a:gd name="connsiteX34" fmla="*/ 2769204 w 5752101"/>
              <a:gd name="connsiteY34" fmla="*/ 248575 h 292963"/>
              <a:gd name="connsiteX35" fmla="*/ 2857981 w 5752101"/>
              <a:gd name="connsiteY35" fmla="*/ 266330 h 292963"/>
              <a:gd name="connsiteX36" fmla="*/ 3266354 w 5752101"/>
              <a:gd name="connsiteY36" fmla="*/ 257452 h 292963"/>
              <a:gd name="connsiteX37" fmla="*/ 3355130 w 5752101"/>
              <a:gd name="connsiteY37" fmla="*/ 248575 h 292963"/>
              <a:gd name="connsiteX38" fmla="*/ 4162998 w 5752101"/>
              <a:gd name="connsiteY38" fmla="*/ 239697 h 292963"/>
              <a:gd name="connsiteX39" fmla="*/ 4234020 w 5752101"/>
              <a:gd name="connsiteY39" fmla="*/ 230819 h 292963"/>
              <a:gd name="connsiteX40" fmla="*/ 4269530 w 5752101"/>
              <a:gd name="connsiteY40" fmla="*/ 213064 h 292963"/>
              <a:gd name="connsiteX41" fmla="*/ 4411573 w 5752101"/>
              <a:gd name="connsiteY41" fmla="*/ 186431 h 292963"/>
              <a:gd name="connsiteX42" fmla="*/ 4438206 w 5752101"/>
              <a:gd name="connsiteY42" fmla="*/ 177553 h 292963"/>
              <a:gd name="connsiteX43" fmla="*/ 5361484 w 5752101"/>
              <a:gd name="connsiteY43" fmla="*/ 133165 h 292963"/>
              <a:gd name="connsiteX44" fmla="*/ 5636691 w 5752101"/>
              <a:gd name="connsiteY44" fmla="*/ 142043 h 292963"/>
              <a:gd name="connsiteX45" fmla="*/ 5752101 w 5752101"/>
              <a:gd name="connsiteY45" fmla="*/ 159798 h 292963"/>
              <a:gd name="connsiteX0" fmla="*/ 8249 w 5636692"/>
              <a:gd name="connsiteY0" fmla="*/ 292963 h 292963"/>
              <a:gd name="connsiteX1" fmla="*/ 176924 w 5636692"/>
              <a:gd name="connsiteY1" fmla="*/ 275208 h 292963"/>
              <a:gd name="connsiteX2" fmla="*/ 247946 w 5636692"/>
              <a:gd name="connsiteY2" fmla="*/ 266330 h 292963"/>
              <a:gd name="connsiteX3" fmla="*/ 398866 w 5636692"/>
              <a:gd name="connsiteY3" fmla="*/ 248575 h 292963"/>
              <a:gd name="connsiteX4" fmla="*/ 452132 w 5636692"/>
              <a:gd name="connsiteY4" fmla="*/ 230819 h 292963"/>
              <a:gd name="connsiteX5" fmla="*/ 514276 w 5636692"/>
              <a:gd name="connsiteY5" fmla="*/ 204186 h 292963"/>
              <a:gd name="connsiteX6" fmla="*/ 585297 w 5636692"/>
              <a:gd name="connsiteY6" fmla="*/ 177553 h 292963"/>
              <a:gd name="connsiteX7" fmla="*/ 603053 w 5636692"/>
              <a:gd name="connsiteY7" fmla="*/ 159798 h 292963"/>
              <a:gd name="connsiteX8" fmla="*/ 674074 w 5636692"/>
              <a:gd name="connsiteY8" fmla="*/ 133165 h 292963"/>
              <a:gd name="connsiteX9" fmla="*/ 727340 w 5636692"/>
              <a:gd name="connsiteY9" fmla="*/ 115410 h 292963"/>
              <a:gd name="connsiteX10" fmla="*/ 771728 w 5636692"/>
              <a:gd name="connsiteY10" fmla="*/ 106532 h 292963"/>
              <a:gd name="connsiteX11" fmla="*/ 949282 w 5636692"/>
              <a:gd name="connsiteY11" fmla="*/ 88777 h 292963"/>
              <a:gd name="connsiteX12" fmla="*/ 984792 w 5636692"/>
              <a:gd name="connsiteY12" fmla="*/ 79899 h 292963"/>
              <a:gd name="connsiteX13" fmla="*/ 1020303 w 5636692"/>
              <a:gd name="connsiteY13" fmla="*/ 62144 h 292963"/>
              <a:gd name="connsiteX14" fmla="*/ 1109080 w 5636692"/>
              <a:gd name="connsiteY14" fmla="*/ 53266 h 292963"/>
              <a:gd name="connsiteX15" fmla="*/ 1153468 w 5636692"/>
              <a:gd name="connsiteY15" fmla="*/ 44388 h 292963"/>
              <a:gd name="connsiteX16" fmla="*/ 1331022 w 5636692"/>
              <a:gd name="connsiteY16" fmla="*/ 8878 h 292963"/>
              <a:gd name="connsiteX17" fmla="*/ 1464187 w 5636692"/>
              <a:gd name="connsiteY17" fmla="*/ 0 h 292963"/>
              <a:gd name="connsiteX18" fmla="*/ 1748272 w 5636692"/>
              <a:gd name="connsiteY18" fmla="*/ 8878 h 292963"/>
              <a:gd name="connsiteX19" fmla="*/ 1819293 w 5636692"/>
              <a:gd name="connsiteY19" fmla="*/ 26633 h 292963"/>
              <a:gd name="connsiteX20" fmla="*/ 1854804 w 5636692"/>
              <a:gd name="connsiteY20" fmla="*/ 44388 h 292963"/>
              <a:gd name="connsiteX21" fmla="*/ 1925825 w 5636692"/>
              <a:gd name="connsiteY21" fmla="*/ 62144 h 292963"/>
              <a:gd name="connsiteX22" fmla="*/ 1952458 w 5636692"/>
              <a:gd name="connsiteY22" fmla="*/ 79899 h 292963"/>
              <a:gd name="connsiteX23" fmla="*/ 2041235 w 5636692"/>
              <a:gd name="connsiteY23" fmla="*/ 97654 h 292963"/>
              <a:gd name="connsiteX24" fmla="*/ 2067868 w 5636692"/>
              <a:gd name="connsiteY24" fmla="*/ 106532 h 292963"/>
              <a:gd name="connsiteX25" fmla="*/ 2307565 w 5636692"/>
              <a:gd name="connsiteY25" fmla="*/ 115410 h 292963"/>
              <a:gd name="connsiteX26" fmla="*/ 2360831 w 5636692"/>
              <a:gd name="connsiteY26" fmla="*/ 124287 h 292963"/>
              <a:gd name="connsiteX27" fmla="*/ 2387464 w 5636692"/>
              <a:gd name="connsiteY27" fmla="*/ 133165 h 292963"/>
              <a:gd name="connsiteX28" fmla="*/ 2485119 w 5636692"/>
              <a:gd name="connsiteY28" fmla="*/ 142043 h 292963"/>
              <a:gd name="connsiteX29" fmla="*/ 2538385 w 5636692"/>
              <a:gd name="connsiteY29" fmla="*/ 159798 h 292963"/>
              <a:gd name="connsiteX30" fmla="*/ 2600528 w 5636692"/>
              <a:gd name="connsiteY30" fmla="*/ 186431 h 292963"/>
              <a:gd name="connsiteX31" fmla="*/ 2627161 w 5636692"/>
              <a:gd name="connsiteY31" fmla="*/ 204186 h 292963"/>
              <a:gd name="connsiteX32" fmla="*/ 2698183 w 5636692"/>
              <a:gd name="connsiteY32" fmla="*/ 221942 h 292963"/>
              <a:gd name="connsiteX33" fmla="*/ 2742571 w 5636692"/>
              <a:gd name="connsiteY33" fmla="*/ 239697 h 292963"/>
              <a:gd name="connsiteX34" fmla="*/ 2769204 w 5636692"/>
              <a:gd name="connsiteY34" fmla="*/ 248575 h 292963"/>
              <a:gd name="connsiteX35" fmla="*/ 2857981 w 5636692"/>
              <a:gd name="connsiteY35" fmla="*/ 266330 h 292963"/>
              <a:gd name="connsiteX36" fmla="*/ 3266354 w 5636692"/>
              <a:gd name="connsiteY36" fmla="*/ 257452 h 292963"/>
              <a:gd name="connsiteX37" fmla="*/ 3355130 w 5636692"/>
              <a:gd name="connsiteY37" fmla="*/ 248575 h 292963"/>
              <a:gd name="connsiteX38" fmla="*/ 4162998 w 5636692"/>
              <a:gd name="connsiteY38" fmla="*/ 239697 h 292963"/>
              <a:gd name="connsiteX39" fmla="*/ 4234020 w 5636692"/>
              <a:gd name="connsiteY39" fmla="*/ 230819 h 292963"/>
              <a:gd name="connsiteX40" fmla="*/ 4269530 w 5636692"/>
              <a:gd name="connsiteY40" fmla="*/ 213064 h 292963"/>
              <a:gd name="connsiteX41" fmla="*/ 4411573 w 5636692"/>
              <a:gd name="connsiteY41" fmla="*/ 186431 h 292963"/>
              <a:gd name="connsiteX42" fmla="*/ 4438206 w 5636692"/>
              <a:gd name="connsiteY42" fmla="*/ 177553 h 292963"/>
              <a:gd name="connsiteX43" fmla="*/ 5361484 w 5636692"/>
              <a:gd name="connsiteY43" fmla="*/ 133165 h 292963"/>
              <a:gd name="connsiteX44" fmla="*/ 5636691 w 5636692"/>
              <a:gd name="connsiteY44" fmla="*/ 142043 h 292963"/>
              <a:gd name="connsiteX0" fmla="*/ 8249 w 5361485"/>
              <a:gd name="connsiteY0" fmla="*/ 292963 h 292963"/>
              <a:gd name="connsiteX1" fmla="*/ 176924 w 5361485"/>
              <a:gd name="connsiteY1" fmla="*/ 275208 h 292963"/>
              <a:gd name="connsiteX2" fmla="*/ 247946 w 5361485"/>
              <a:gd name="connsiteY2" fmla="*/ 266330 h 292963"/>
              <a:gd name="connsiteX3" fmla="*/ 398866 w 5361485"/>
              <a:gd name="connsiteY3" fmla="*/ 248575 h 292963"/>
              <a:gd name="connsiteX4" fmla="*/ 452132 w 5361485"/>
              <a:gd name="connsiteY4" fmla="*/ 230819 h 292963"/>
              <a:gd name="connsiteX5" fmla="*/ 514276 w 5361485"/>
              <a:gd name="connsiteY5" fmla="*/ 204186 h 292963"/>
              <a:gd name="connsiteX6" fmla="*/ 585297 w 5361485"/>
              <a:gd name="connsiteY6" fmla="*/ 177553 h 292963"/>
              <a:gd name="connsiteX7" fmla="*/ 603053 w 5361485"/>
              <a:gd name="connsiteY7" fmla="*/ 159798 h 292963"/>
              <a:gd name="connsiteX8" fmla="*/ 674074 w 5361485"/>
              <a:gd name="connsiteY8" fmla="*/ 133165 h 292963"/>
              <a:gd name="connsiteX9" fmla="*/ 727340 w 5361485"/>
              <a:gd name="connsiteY9" fmla="*/ 115410 h 292963"/>
              <a:gd name="connsiteX10" fmla="*/ 771728 w 5361485"/>
              <a:gd name="connsiteY10" fmla="*/ 106532 h 292963"/>
              <a:gd name="connsiteX11" fmla="*/ 949282 w 5361485"/>
              <a:gd name="connsiteY11" fmla="*/ 88777 h 292963"/>
              <a:gd name="connsiteX12" fmla="*/ 984792 w 5361485"/>
              <a:gd name="connsiteY12" fmla="*/ 79899 h 292963"/>
              <a:gd name="connsiteX13" fmla="*/ 1020303 w 5361485"/>
              <a:gd name="connsiteY13" fmla="*/ 62144 h 292963"/>
              <a:gd name="connsiteX14" fmla="*/ 1109080 w 5361485"/>
              <a:gd name="connsiteY14" fmla="*/ 53266 h 292963"/>
              <a:gd name="connsiteX15" fmla="*/ 1153468 w 5361485"/>
              <a:gd name="connsiteY15" fmla="*/ 44388 h 292963"/>
              <a:gd name="connsiteX16" fmla="*/ 1331022 w 5361485"/>
              <a:gd name="connsiteY16" fmla="*/ 8878 h 292963"/>
              <a:gd name="connsiteX17" fmla="*/ 1464187 w 5361485"/>
              <a:gd name="connsiteY17" fmla="*/ 0 h 292963"/>
              <a:gd name="connsiteX18" fmla="*/ 1748272 w 5361485"/>
              <a:gd name="connsiteY18" fmla="*/ 8878 h 292963"/>
              <a:gd name="connsiteX19" fmla="*/ 1819293 w 5361485"/>
              <a:gd name="connsiteY19" fmla="*/ 26633 h 292963"/>
              <a:gd name="connsiteX20" fmla="*/ 1854804 w 5361485"/>
              <a:gd name="connsiteY20" fmla="*/ 44388 h 292963"/>
              <a:gd name="connsiteX21" fmla="*/ 1925825 w 5361485"/>
              <a:gd name="connsiteY21" fmla="*/ 62144 h 292963"/>
              <a:gd name="connsiteX22" fmla="*/ 1952458 w 5361485"/>
              <a:gd name="connsiteY22" fmla="*/ 79899 h 292963"/>
              <a:gd name="connsiteX23" fmla="*/ 2041235 w 5361485"/>
              <a:gd name="connsiteY23" fmla="*/ 97654 h 292963"/>
              <a:gd name="connsiteX24" fmla="*/ 2067868 w 5361485"/>
              <a:gd name="connsiteY24" fmla="*/ 106532 h 292963"/>
              <a:gd name="connsiteX25" fmla="*/ 2307565 w 5361485"/>
              <a:gd name="connsiteY25" fmla="*/ 115410 h 292963"/>
              <a:gd name="connsiteX26" fmla="*/ 2360831 w 5361485"/>
              <a:gd name="connsiteY26" fmla="*/ 124287 h 292963"/>
              <a:gd name="connsiteX27" fmla="*/ 2387464 w 5361485"/>
              <a:gd name="connsiteY27" fmla="*/ 133165 h 292963"/>
              <a:gd name="connsiteX28" fmla="*/ 2485119 w 5361485"/>
              <a:gd name="connsiteY28" fmla="*/ 142043 h 292963"/>
              <a:gd name="connsiteX29" fmla="*/ 2538385 w 5361485"/>
              <a:gd name="connsiteY29" fmla="*/ 159798 h 292963"/>
              <a:gd name="connsiteX30" fmla="*/ 2600528 w 5361485"/>
              <a:gd name="connsiteY30" fmla="*/ 186431 h 292963"/>
              <a:gd name="connsiteX31" fmla="*/ 2627161 w 5361485"/>
              <a:gd name="connsiteY31" fmla="*/ 204186 h 292963"/>
              <a:gd name="connsiteX32" fmla="*/ 2698183 w 5361485"/>
              <a:gd name="connsiteY32" fmla="*/ 221942 h 292963"/>
              <a:gd name="connsiteX33" fmla="*/ 2742571 w 5361485"/>
              <a:gd name="connsiteY33" fmla="*/ 239697 h 292963"/>
              <a:gd name="connsiteX34" fmla="*/ 2769204 w 5361485"/>
              <a:gd name="connsiteY34" fmla="*/ 248575 h 292963"/>
              <a:gd name="connsiteX35" fmla="*/ 2857981 w 5361485"/>
              <a:gd name="connsiteY35" fmla="*/ 266330 h 292963"/>
              <a:gd name="connsiteX36" fmla="*/ 3266354 w 5361485"/>
              <a:gd name="connsiteY36" fmla="*/ 257452 h 292963"/>
              <a:gd name="connsiteX37" fmla="*/ 3355130 w 5361485"/>
              <a:gd name="connsiteY37" fmla="*/ 248575 h 292963"/>
              <a:gd name="connsiteX38" fmla="*/ 4162998 w 5361485"/>
              <a:gd name="connsiteY38" fmla="*/ 239697 h 292963"/>
              <a:gd name="connsiteX39" fmla="*/ 4234020 w 5361485"/>
              <a:gd name="connsiteY39" fmla="*/ 230819 h 292963"/>
              <a:gd name="connsiteX40" fmla="*/ 4269530 w 5361485"/>
              <a:gd name="connsiteY40" fmla="*/ 213064 h 292963"/>
              <a:gd name="connsiteX41" fmla="*/ 4411573 w 5361485"/>
              <a:gd name="connsiteY41" fmla="*/ 186431 h 292963"/>
              <a:gd name="connsiteX42" fmla="*/ 4438206 w 5361485"/>
              <a:gd name="connsiteY42" fmla="*/ 177553 h 292963"/>
              <a:gd name="connsiteX43" fmla="*/ 5361484 w 5361485"/>
              <a:gd name="connsiteY43" fmla="*/ 133165 h 292963"/>
              <a:gd name="connsiteX0" fmla="*/ 8249 w 4456891"/>
              <a:gd name="connsiteY0" fmla="*/ 292963 h 292963"/>
              <a:gd name="connsiteX1" fmla="*/ 176924 w 4456891"/>
              <a:gd name="connsiteY1" fmla="*/ 275208 h 292963"/>
              <a:gd name="connsiteX2" fmla="*/ 247946 w 4456891"/>
              <a:gd name="connsiteY2" fmla="*/ 266330 h 292963"/>
              <a:gd name="connsiteX3" fmla="*/ 398866 w 4456891"/>
              <a:gd name="connsiteY3" fmla="*/ 248575 h 292963"/>
              <a:gd name="connsiteX4" fmla="*/ 452132 w 4456891"/>
              <a:gd name="connsiteY4" fmla="*/ 230819 h 292963"/>
              <a:gd name="connsiteX5" fmla="*/ 514276 w 4456891"/>
              <a:gd name="connsiteY5" fmla="*/ 204186 h 292963"/>
              <a:gd name="connsiteX6" fmla="*/ 585297 w 4456891"/>
              <a:gd name="connsiteY6" fmla="*/ 177553 h 292963"/>
              <a:gd name="connsiteX7" fmla="*/ 603053 w 4456891"/>
              <a:gd name="connsiteY7" fmla="*/ 159798 h 292963"/>
              <a:gd name="connsiteX8" fmla="*/ 674074 w 4456891"/>
              <a:gd name="connsiteY8" fmla="*/ 133165 h 292963"/>
              <a:gd name="connsiteX9" fmla="*/ 727340 w 4456891"/>
              <a:gd name="connsiteY9" fmla="*/ 115410 h 292963"/>
              <a:gd name="connsiteX10" fmla="*/ 771728 w 4456891"/>
              <a:gd name="connsiteY10" fmla="*/ 106532 h 292963"/>
              <a:gd name="connsiteX11" fmla="*/ 949282 w 4456891"/>
              <a:gd name="connsiteY11" fmla="*/ 88777 h 292963"/>
              <a:gd name="connsiteX12" fmla="*/ 984792 w 4456891"/>
              <a:gd name="connsiteY12" fmla="*/ 79899 h 292963"/>
              <a:gd name="connsiteX13" fmla="*/ 1020303 w 4456891"/>
              <a:gd name="connsiteY13" fmla="*/ 62144 h 292963"/>
              <a:gd name="connsiteX14" fmla="*/ 1109080 w 4456891"/>
              <a:gd name="connsiteY14" fmla="*/ 53266 h 292963"/>
              <a:gd name="connsiteX15" fmla="*/ 1153468 w 4456891"/>
              <a:gd name="connsiteY15" fmla="*/ 44388 h 292963"/>
              <a:gd name="connsiteX16" fmla="*/ 1331022 w 4456891"/>
              <a:gd name="connsiteY16" fmla="*/ 8878 h 292963"/>
              <a:gd name="connsiteX17" fmla="*/ 1464187 w 4456891"/>
              <a:gd name="connsiteY17" fmla="*/ 0 h 292963"/>
              <a:gd name="connsiteX18" fmla="*/ 1748272 w 4456891"/>
              <a:gd name="connsiteY18" fmla="*/ 8878 h 292963"/>
              <a:gd name="connsiteX19" fmla="*/ 1819293 w 4456891"/>
              <a:gd name="connsiteY19" fmla="*/ 26633 h 292963"/>
              <a:gd name="connsiteX20" fmla="*/ 1854804 w 4456891"/>
              <a:gd name="connsiteY20" fmla="*/ 44388 h 292963"/>
              <a:gd name="connsiteX21" fmla="*/ 1925825 w 4456891"/>
              <a:gd name="connsiteY21" fmla="*/ 62144 h 292963"/>
              <a:gd name="connsiteX22" fmla="*/ 1952458 w 4456891"/>
              <a:gd name="connsiteY22" fmla="*/ 79899 h 292963"/>
              <a:gd name="connsiteX23" fmla="*/ 2041235 w 4456891"/>
              <a:gd name="connsiteY23" fmla="*/ 97654 h 292963"/>
              <a:gd name="connsiteX24" fmla="*/ 2067868 w 4456891"/>
              <a:gd name="connsiteY24" fmla="*/ 106532 h 292963"/>
              <a:gd name="connsiteX25" fmla="*/ 2307565 w 4456891"/>
              <a:gd name="connsiteY25" fmla="*/ 115410 h 292963"/>
              <a:gd name="connsiteX26" fmla="*/ 2360831 w 4456891"/>
              <a:gd name="connsiteY26" fmla="*/ 124287 h 292963"/>
              <a:gd name="connsiteX27" fmla="*/ 2387464 w 4456891"/>
              <a:gd name="connsiteY27" fmla="*/ 133165 h 292963"/>
              <a:gd name="connsiteX28" fmla="*/ 2485119 w 4456891"/>
              <a:gd name="connsiteY28" fmla="*/ 142043 h 292963"/>
              <a:gd name="connsiteX29" fmla="*/ 2538385 w 4456891"/>
              <a:gd name="connsiteY29" fmla="*/ 159798 h 292963"/>
              <a:gd name="connsiteX30" fmla="*/ 2600528 w 4456891"/>
              <a:gd name="connsiteY30" fmla="*/ 186431 h 292963"/>
              <a:gd name="connsiteX31" fmla="*/ 2627161 w 4456891"/>
              <a:gd name="connsiteY31" fmla="*/ 204186 h 292963"/>
              <a:gd name="connsiteX32" fmla="*/ 2698183 w 4456891"/>
              <a:gd name="connsiteY32" fmla="*/ 221942 h 292963"/>
              <a:gd name="connsiteX33" fmla="*/ 2742571 w 4456891"/>
              <a:gd name="connsiteY33" fmla="*/ 239697 h 292963"/>
              <a:gd name="connsiteX34" fmla="*/ 2769204 w 4456891"/>
              <a:gd name="connsiteY34" fmla="*/ 248575 h 292963"/>
              <a:gd name="connsiteX35" fmla="*/ 2857981 w 4456891"/>
              <a:gd name="connsiteY35" fmla="*/ 266330 h 292963"/>
              <a:gd name="connsiteX36" fmla="*/ 3266354 w 4456891"/>
              <a:gd name="connsiteY36" fmla="*/ 257452 h 292963"/>
              <a:gd name="connsiteX37" fmla="*/ 3355130 w 4456891"/>
              <a:gd name="connsiteY37" fmla="*/ 248575 h 292963"/>
              <a:gd name="connsiteX38" fmla="*/ 4162998 w 4456891"/>
              <a:gd name="connsiteY38" fmla="*/ 239697 h 292963"/>
              <a:gd name="connsiteX39" fmla="*/ 4234020 w 4456891"/>
              <a:gd name="connsiteY39" fmla="*/ 230819 h 292963"/>
              <a:gd name="connsiteX40" fmla="*/ 4269530 w 4456891"/>
              <a:gd name="connsiteY40" fmla="*/ 213064 h 292963"/>
              <a:gd name="connsiteX41" fmla="*/ 4411573 w 4456891"/>
              <a:gd name="connsiteY41" fmla="*/ 186431 h 292963"/>
              <a:gd name="connsiteX42" fmla="*/ 4438206 w 4456891"/>
              <a:gd name="connsiteY42" fmla="*/ 177553 h 292963"/>
              <a:gd name="connsiteX0" fmla="*/ 8249 w 4456891"/>
              <a:gd name="connsiteY0" fmla="*/ 292963 h 292963"/>
              <a:gd name="connsiteX1" fmla="*/ 176924 w 4456891"/>
              <a:gd name="connsiteY1" fmla="*/ 275208 h 292963"/>
              <a:gd name="connsiteX2" fmla="*/ 247946 w 4456891"/>
              <a:gd name="connsiteY2" fmla="*/ 266330 h 292963"/>
              <a:gd name="connsiteX3" fmla="*/ 398866 w 4456891"/>
              <a:gd name="connsiteY3" fmla="*/ 248575 h 292963"/>
              <a:gd name="connsiteX4" fmla="*/ 452132 w 4456891"/>
              <a:gd name="connsiteY4" fmla="*/ 230819 h 292963"/>
              <a:gd name="connsiteX5" fmla="*/ 514276 w 4456891"/>
              <a:gd name="connsiteY5" fmla="*/ 204186 h 292963"/>
              <a:gd name="connsiteX6" fmla="*/ 585297 w 4456891"/>
              <a:gd name="connsiteY6" fmla="*/ 177553 h 292963"/>
              <a:gd name="connsiteX7" fmla="*/ 603053 w 4456891"/>
              <a:gd name="connsiteY7" fmla="*/ 159798 h 292963"/>
              <a:gd name="connsiteX8" fmla="*/ 674074 w 4456891"/>
              <a:gd name="connsiteY8" fmla="*/ 133165 h 292963"/>
              <a:gd name="connsiteX9" fmla="*/ 727340 w 4456891"/>
              <a:gd name="connsiteY9" fmla="*/ 115410 h 292963"/>
              <a:gd name="connsiteX10" fmla="*/ 771728 w 4456891"/>
              <a:gd name="connsiteY10" fmla="*/ 106532 h 292963"/>
              <a:gd name="connsiteX11" fmla="*/ 949282 w 4456891"/>
              <a:gd name="connsiteY11" fmla="*/ 88777 h 292963"/>
              <a:gd name="connsiteX12" fmla="*/ 984792 w 4456891"/>
              <a:gd name="connsiteY12" fmla="*/ 79899 h 292963"/>
              <a:gd name="connsiteX13" fmla="*/ 1020303 w 4456891"/>
              <a:gd name="connsiteY13" fmla="*/ 62144 h 292963"/>
              <a:gd name="connsiteX14" fmla="*/ 1109080 w 4456891"/>
              <a:gd name="connsiteY14" fmla="*/ 53266 h 292963"/>
              <a:gd name="connsiteX15" fmla="*/ 1153468 w 4456891"/>
              <a:gd name="connsiteY15" fmla="*/ 44388 h 292963"/>
              <a:gd name="connsiteX16" fmla="*/ 1331022 w 4456891"/>
              <a:gd name="connsiteY16" fmla="*/ 8878 h 292963"/>
              <a:gd name="connsiteX17" fmla="*/ 1464187 w 4456891"/>
              <a:gd name="connsiteY17" fmla="*/ 0 h 292963"/>
              <a:gd name="connsiteX18" fmla="*/ 1748272 w 4456891"/>
              <a:gd name="connsiteY18" fmla="*/ 8878 h 292963"/>
              <a:gd name="connsiteX19" fmla="*/ 1819293 w 4456891"/>
              <a:gd name="connsiteY19" fmla="*/ 26633 h 292963"/>
              <a:gd name="connsiteX20" fmla="*/ 1854804 w 4456891"/>
              <a:gd name="connsiteY20" fmla="*/ 44388 h 292963"/>
              <a:gd name="connsiteX21" fmla="*/ 1925825 w 4456891"/>
              <a:gd name="connsiteY21" fmla="*/ 62144 h 292963"/>
              <a:gd name="connsiteX22" fmla="*/ 1952458 w 4456891"/>
              <a:gd name="connsiteY22" fmla="*/ 79899 h 292963"/>
              <a:gd name="connsiteX23" fmla="*/ 2041235 w 4456891"/>
              <a:gd name="connsiteY23" fmla="*/ 97654 h 292963"/>
              <a:gd name="connsiteX24" fmla="*/ 2067868 w 4456891"/>
              <a:gd name="connsiteY24" fmla="*/ 106532 h 292963"/>
              <a:gd name="connsiteX25" fmla="*/ 2307565 w 4456891"/>
              <a:gd name="connsiteY25" fmla="*/ 115410 h 292963"/>
              <a:gd name="connsiteX26" fmla="*/ 2360831 w 4456891"/>
              <a:gd name="connsiteY26" fmla="*/ 124287 h 292963"/>
              <a:gd name="connsiteX27" fmla="*/ 2387464 w 4456891"/>
              <a:gd name="connsiteY27" fmla="*/ 133165 h 292963"/>
              <a:gd name="connsiteX28" fmla="*/ 2485119 w 4456891"/>
              <a:gd name="connsiteY28" fmla="*/ 142043 h 292963"/>
              <a:gd name="connsiteX29" fmla="*/ 2538385 w 4456891"/>
              <a:gd name="connsiteY29" fmla="*/ 159798 h 292963"/>
              <a:gd name="connsiteX30" fmla="*/ 2600528 w 4456891"/>
              <a:gd name="connsiteY30" fmla="*/ 186431 h 292963"/>
              <a:gd name="connsiteX31" fmla="*/ 2627161 w 4456891"/>
              <a:gd name="connsiteY31" fmla="*/ 204186 h 292963"/>
              <a:gd name="connsiteX32" fmla="*/ 2698183 w 4456891"/>
              <a:gd name="connsiteY32" fmla="*/ 221942 h 292963"/>
              <a:gd name="connsiteX33" fmla="*/ 2742571 w 4456891"/>
              <a:gd name="connsiteY33" fmla="*/ 239697 h 292963"/>
              <a:gd name="connsiteX34" fmla="*/ 2769204 w 4456891"/>
              <a:gd name="connsiteY34" fmla="*/ 248575 h 292963"/>
              <a:gd name="connsiteX35" fmla="*/ 2857981 w 4456891"/>
              <a:gd name="connsiteY35" fmla="*/ 266330 h 292963"/>
              <a:gd name="connsiteX36" fmla="*/ 3266354 w 4456891"/>
              <a:gd name="connsiteY36" fmla="*/ 257452 h 292963"/>
              <a:gd name="connsiteX37" fmla="*/ 3355130 w 4456891"/>
              <a:gd name="connsiteY37" fmla="*/ 248575 h 292963"/>
              <a:gd name="connsiteX38" fmla="*/ 4162998 w 4456891"/>
              <a:gd name="connsiteY38" fmla="*/ 239697 h 292963"/>
              <a:gd name="connsiteX39" fmla="*/ 4234020 w 4456891"/>
              <a:gd name="connsiteY39" fmla="*/ 230819 h 292963"/>
              <a:gd name="connsiteX40" fmla="*/ 4269530 w 4456891"/>
              <a:gd name="connsiteY40" fmla="*/ 213064 h 292963"/>
              <a:gd name="connsiteX41" fmla="*/ 4411573 w 4456891"/>
              <a:gd name="connsiteY41" fmla="*/ 186431 h 292963"/>
              <a:gd name="connsiteX0" fmla="*/ 8249 w 4269529"/>
              <a:gd name="connsiteY0" fmla="*/ 292963 h 292963"/>
              <a:gd name="connsiteX1" fmla="*/ 176924 w 4269529"/>
              <a:gd name="connsiteY1" fmla="*/ 275208 h 292963"/>
              <a:gd name="connsiteX2" fmla="*/ 247946 w 4269529"/>
              <a:gd name="connsiteY2" fmla="*/ 266330 h 292963"/>
              <a:gd name="connsiteX3" fmla="*/ 398866 w 4269529"/>
              <a:gd name="connsiteY3" fmla="*/ 248575 h 292963"/>
              <a:gd name="connsiteX4" fmla="*/ 452132 w 4269529"/>
              <a:gd name="connsiteY4" fmla="*/ 230819 h 292963"/>
              <a:gd name="connsiteX5" fmla="*/ 514276 w 4269529"/>
              <a:gd name="connsiteY5" fmla="*/ 204186 h 292963"/>
              <a:gd name="connsiteX6" fmla="*/ 585297 w 4269529"/>
              <a:gd name="connsiteY6" fmla="*/ 177553 h 292963"/>
              <a:gd name="connsiteX7" fmla="*/ 603053 w 4269529"/>
              <a:gd name="connsiteY7" fmla="*/ 159798 h 292963"/>
              <a:gd name="connsiteX8" fmla="*/ 674074 w 4269529"/>
              <a:gd name="connsiteY8" fmla="*/ 133165 h 292963"/>
              <a:gd name="connsiteX9" fmla="*/ 727340 w 4269529"/>
              <a:gd name="connsiteY9" fmla="*/ 115410 h 292963"/>
              <a:gd name="connsiteX10" fmla="*/ 771728 w 4269529"/>
              <a:gd name="connsiteY10" fmla="*/ 106532 h 292963"/>
              <a:gd name="connsiteX11" fmla="*/ 949282 w 4269529"/>
              <a:gd name="connsiteY11" fmla="*/ 88777 h 292963"/>
              <a:gd name="connsiteX12" fmla="*/ 984792 w 4269529"/>
              <a:gd name="connsiteY12" fmla="*/ 79899 h 292963"/>
              <a:gd name="connsiteX13" fmla="*/ 1020303 w 4269529"/>
              <a:gd name="connsiteY13" fmla="*/ 62144 h 292963"/>
              <a:gd name="connsiteX14" fmla="*/ 1109080 w 4269529"/>
              <a:gd name="connsiteY14" fmla="*/ 53266 h 292963"/>
              <a:gd name="connsiteX15" fmla="*/ 1153468 w 4269529"/>
              <a:gd name="connsiteY15" fmla="*/ 44388 h 292963"/>
              <a:gd name="connsiteX16" fmla="*/ 1331022 w 4269529"/>
              <a:gd name="connsiteY16" fmla="*/ 8878 h 292963"/>
              <a:gd name="connsiteX17" fmla="*/ 1464187 w 4269529"/>
              <a:gd name="connsiteY17" fmla="*/ 0 h 292963"/>
              <a:gd name="connsiteX18" fmla="*/ 1748272 w 4269529"/>
              <a:gd name="connsiteY18" fmla="*/ 8878 h 292963"/>
              <a:gd name="connsiteX19" fmla="*/ 1819293 w 4269529"/>
              <a:gd name="connsiteY19" fmla="*/ 26633 h 292963"/>
              <a:gd name="connsiteX20" fmla="*/ 1854804 w 4269529"/>
              <a:gd name="connsiteY20" fmla="*/ 44388 h 292963"/>
              <a:gd name="connsiteX21" fmla="*/ 1925825 w 4269529"/>
              <a:gd name="connsiteY21" fmla="*/ 62144 h 292963"/>
              <a:gd name="connsiteX22" fmla="*/ 1952458 w 4269529"/>
              <a:gd name="connsiteY22" fmla="*/ 79899 h 292963"/>
              <a:gd name="connsiteX23" fmla="*/ 2041235 w 4269529"/>
              <a:gd name="connsiteY23" fmla="*/ 97654 h 292963"/>
              <a:gd name="connsiteX24" fmla="*/ 2067868 w 4269529"/>
              <a:gd name="connsiteY24" fmla="*/ 106532 h 292963"/>
              <a:gd name="connsiteX25" fmla="*/ 2307565 w 4269529"/>
              <a:gd name="connsiteY25" fmla="*/ 115410 h 292963"/>
              <a:gd name="connsiteX26" fmla="*/ 2360831 w 4269529"/>
              <a:gd name="connsiteY26" fmla="*/ 124287 h 292963"/>
              <a:gd name="connsiteX27" fmla="*/ 2387464 w 4269529"/>
              <a:gd name="connsiteY27" fmla="*/ 133165 h 292963"/>
              <a:gd name="connsiteX28" fmla="*/ 2485119 w 4269529"/>
              <a:gd name="connsiteY28" fmla="*/ 142043 h 292963"/>
              <a:gd name="connsiteX29" fmla="*/ 2538385 w 4269529"/>
              <a:gd name="connsiteY29" fmla="*/ 159798 h 292963"/>
              <a:gd name="connsiteX30" fmla="*/ 2600528 w 4269529"/>
              <a:gd name="connsiteY30" fmla="*/ 186431 h 292963"/>
              <a:gd name="connsiteX31" fmla="*/ 2627161 w 4269529"/>
              <a:gd name="connsiteY31" fmla="*/ 204186 h 292963"/>
              <a:gd name="connsiteX32" fmla="*/ 2698183 w 4269529"/>
              <a:gd name="connsiteY32" fmla="*/ 221942 h 292963"/>
              <a:gd name="connsiteX33" fmla="*/ 2742571 w 4269529"/>
              <a:gd name="connsiteY33" fmla="*/ 239697 h 292963"/>
              <a:gd name="connsiteX34" fmla="*/ 2769204 w 4269529"/>
              <a:gd name="connsiteY34" fmla="*/ 248575 h 292963"/>
              <a:gd name="connsiteX35" fmla="*/ 2857981 w 4269529"/>
              <a:gd name="connsiteY35" fmla="*/ 266330 h 292963"/>
              <a:gd name="connsiteX36" fmla="*/ 3266354 w 4269529"/>
              <a:gd name="connsiteY36" fmla="*/ 257452 h 292963"/>
              <a:gd name="connsiteX37" fmla="*/ 3355130 w 4269529"/>
              <a:gd name="connsiteY37" fmla="*/ 248575 h 292963"/>
              <a:gd name="connsiteX38" fmla="*/ 4162998 w 4269529"/>
              <a:gd name="connsiteY38" fmla="*/ 239697 h 292963"/>
              <a:gd name="connsiteX39" fmla="*/ 4234020 w 4269529"/>
              <a:gd name="connsiteY39" fmla="*/ 230819 h 292963"/>
              <a:gd name="connsiteX40" fmla="*/ 4269530 w 4269529"/>
              <a:gd name="connsiteY40" fmla="*/ 213064 h 292963"/>
              <a:gd name="connsiteX0" fmla="*/ 8249 w 4234021"/>
              <a:gd name="connsiteY0" fmla="*/ 292963 h 292963"/>
              <a:gd name="connsiteX1" fmla="*/ 176924 w 4234021"/>
              <a:gd name="connsiteY1" fmla="*/ 275208 h 292963"/>
              <a:gd name="connsiteX2" fmla="*/ 247946 w 4234021"/>
              <a:gd name="connsiteY2" fmla="*/ 266330 h 292963"/>
              <a:gd name="connsiteX3" fmla="*/ 398866 w 4234021"/>
              <a:gd name="connsiteY3" fmla="*/ 248575 h 292963"/>
              <a:gd name="connsiteX4" fmla="*/ 452132 w 4234021"/>
              <a:gd name="connsiteY4" fmla="*/ 230819 h 292963"/>
              <a:gd name="connsiteX5" fmla="*/ 514276 w 4234021"/>
              <a:gd name="connsiteY5" fmla="*/ 204186 h 292963"/>
              <a:gd name="connsiteX6" fmla="*/ 585297 w 4234021"/>
              <a:gd name="connsiteY6" fmla="*/ 177553 h 292963"/>
              <a:gd name="connsiteX7" fmla="*/ 603053 w 4234021"/>
              <a:gd name="connsiteY7" fmla="*/ 159798 h 292963"/>
              <a:gd name="connsiteX8" fmla="*/ 674074 w 4234021"/>
              <a:gd name="connsiteY8" fmla="*/ 133165 h 292963"/>
              <a:gd name="connsiteX9" fmla="*/ 727340 w 4234021"/>
              <a:gd name="connsiteY9" fmla="*/ 115410 h 292963"/>
              <a:gd name="connsiteX10" fmla="*/ 771728 w 4234021"/>
              <a:gd name="connsiteY10" fmla="*/ 106532 h 292963"/>
              <a:gd name="connsiteX11" fmla="*/ 949282 w 4234021"/>
              <a:gd name="connsiteY11" fmla="*/ 88777 h 292963"/>
              <a:gd name="connsiteX12" fmla="*/ 984792 w 4234021"/>
              <a:gd name="connsiteY12" fmla="*/ 79899 h 292963"/>
              <a:gd name="connsiteX13" fmla="*/ 1020303 w 4234021"/>
              <a:gd name="connsiteY13" fmla="*/ 62144 h 292963"/>
              <a:gd name="connsiteX14" fmla="*/ 1109080 w 4234021"/>
              <a:gd name="connsiteY14" fmla="*/ 53266 h 292963"/>
              <a:gd name="connsiteX15" fmla="*/ 1153468 w 4234021"/>
              <a:gd name="connsiteY15" fmla="*/ 44388 h 292963"/>
              <a:gd name="connsiteX16" fmla="*/ 1331022 w 4234021"/>
              <a:gd name="connsiteY16" fmla="*/ 8878 h 292963"/>
              <a:gd name="connsiteX17" fmla="*/ 1464187 w 4234021"/>
              <a:gd name="connsiteY17" fmla="*/ 0 h 292963"/>
              <a:gd name="connsiteX18" fmla="*/ 1748272 w 4234021"/>
              <a:gd name="connsiteY18" fmla="*/ 8878 h 292963"/>
              <a:gd name="connsiteX19" fmla="*/ 1819293 w 4234021"/>
              <a:gd name="connsiteY19" fmla="*/ 26633 h 292963"/>
              <a:gd name="connsiteX20" fmla="*/ 1854804 w 4234021"/>
              <a:gd name="connsiteY20" fmla="*/ 44388 h 292963"/>
              <a:gd name="connsiteX21" fmla="*/ 1925825 w 4234021"/>
              <a:gd name="connsiteY21" fmla="*/ 62144 h 292963"/>
              <a:gd name="connsiteX22" fmla="*/ 1952458 w 4234021"/>
              <a:gd name="connsiteY22" fmla="*/ 79899 h 292963"/>
              <a:gd name="connsiteX23" fmla="*/ 2041235 w 4234021"/>
              <a:gd name="connsiteY23" fmla="*/ 97654 h 292963"/>
              <a:gd name="connsiteX24" fmla="*/ 2067868 w 4234021"/>
              <a:gd name="connsiteY24" fmla="*/ 106532 h 292963"/>
              <a:gd name="connsiteX25" fmla="*/ 2307565 w 4234021"/>
              <a:gd name="connsiteY25" fmla="*/ 115410 h 292963"/>
              <a:gd name="connsiteX26" fmla="*/ 2360831 w 4234021"/>
              <a:gd name="connsiteY26" fmla="*/ 124287 h 292963"/>
              <a:gd name="connsiteX27" fmla="*/ 2387464 w 4234021"/>
              <a:gd name="connsiteY27" fmla="*/ 133165 h 292963"/>
              <a:gd name="connsiteX28" fmla="*/ 2485119 w 4234021"/>
              <a:gd name="connsiteY28" fmla="*/ 142043 h 292963"/>
              <a:gd name="connsiteX29" fmla="*/ 2538385 w 4234021"/>
              <a:gd name="connsiteY29" fmla="*/ 159798 h 292963"/>
              <a:gd name="connsiteX30" fmla="*/ 2600528 w 4234021"/>
              <a:gd name="connsiteY30" fmla="*/ 186431 h 292963"/>
              <a:gd name="connsiteX31" fmla="*/ 2627161 w 4234021"/>
              <a:gd name="connsiteY31" fmla="*/ 204186 h 292963"/>
              <a:gd name="connsiteX32" fmla="*/ 2698183 w 4234021"/>
              <a:gd name="connsiteY32" fmla="*/ 221942 h 292963"/>
              <a:gd name="connsiteX33" fmla="*/ 2742571 w 4234021"/>
              <a:gd name="connsiteY33" fmla="*/ 239697 h 292963"/>
              <a:gd name="connsiteX34" fmla="*/ 2769204 w 4234021"/>
              <a:gd name="connsiteY34" fmla="*/ 248575 h 292963"/>
              <a:gd name="connsiteX35" fmla="*/ 2857981 w 4234021"/>
              <a:gd name="connsiteY35" fmla="*/ 266330 h 292963"/>
              <a:gd name="connsiteX36" fmla="*/ 3266354 w 4234021"/>
              <a:gd name="connsiteY36" fmla="*/ 257452 h 292963"/>
              <a:gd name="connsiteX37" fmla="*/ 3355130 w 4234021"/>
              <a:gd name="connsiteY37" fmla="*/ 248575 h 292963"/>
              <a:gd name="connsiteX38" fmla="*/ 4162998 w 4234021"/>
              <a:gd name="connsiteY38" fmla="*/ 239697 h 292963"/>
              <a:gd name="connsiteX39" fmla="*/ 4234020 w 4234021"/>
              <a:gd name="connsiteY39" fmla="*/ 230819 h 292963"/>
              <a:gd name="connsiteX0" fmla="*/ 8249 w 4162998"/>
              <a:gd name="connsiteY0" fmla="*/ 292963 h 292963"/>
              <a:gd name="connsiteX1" fmla="*/ 176924 w 4162998"/>
              <a:gd name="connsiteY1" fmla="*/ 275208 h 292963"/>
              <a:gd name="connsiteX2" fmla="*/ 247946 w 4162998"/>
              <a:gd name="connsiteY2" fmla="*/ 266330 h 292963"/>
              <a:gd name="connsiteX3" fmla="*/ 398866 w 4162998"/>
              <a:gd name="connsiteY3" fmla="*/ 248575 h 292963"/>
              <a:gd name="connsiteX4" fmla="*/ 452132 w 4162998"/>
              <a:gd name="connsiteY4" fmla="*/ 230819 h 292963"/>
              <a:gd name="connsiteX5" fmla="*/ 514276 w 4162998"/>
              <a:gd name="connsiteY5" fmla="*/ 204186 h 292963"/>
              <a:gd name="connsiteX6" fmla="*/ 585297 w 4162998"/>
              <a:gd name="connsiteY6" fmla="*/ 177553 h 292963"/>
              <a:gd name="connsiteX7" fmla="*/ 603053 w 4162998"/>
              <a:gd name="connsiteY7" fmla="*/ 159798 h 292963"/>
              <a:gd name="connsiteX8" fmla="*/ 674074 w 4162998"/>
              <a:gd name="connsiteY8" fmla="*/ 133165 h 292963"/>
              <a:gd name="connsiteX9" fmla="*/ 727340 w 4162998"/>
              <a:gd name="connsiteY9" fmla="*/ 115410 h 292963"/>
              <a:gd name="connsiteX10" fmla="*/ 771728 w 4162998"/>
              <a:gd name="connsiteY10" fmla="*/ 106532 h 292963"/>
              <a:gd name="connsiteX11" fmla="*/ 949282 w 4162998"/>
              <a:gd name="connsiteY11" fmla="*/ 88777 h 292963"/>
              <a:gd name="connsiteX12" fmla="*/ 984792 w 4162998"/>
              <a:gd name="connsiteY12" fmla="*/ 79899 h 292963"/>
              <a:gd name="connsiteX13" fmla="*/ 1020303 w 4162998"/>
              <a:gd name="connsiteY13" fmla="*/ 62144 h 292963"/>
              <a:gd name="connsiteX14" fmla="*/ 1109080 w 4162998"/>
              <a:gd name="connsiteY14" fmla="*/ 53266 h 292963"/>
              <a:gd name="connsiteX15" fmla="*/ 1153468 w 4162998"/>
              <a:gd name="connsiteY15" fmla="*/ 44388 h 292963"/>
              <a:gd name="connsiteX16" fmla="*/ 1331022 w 4162998"/>
              <a:gd name="connsiteY16" fmla="*/ 8878 h 292963"/>
              <a:gd name="connsiteX17" fmla="*/ 1464187 w 4162998"/>
              <a:gd name="connsiteY17" fmla="*/ 0 h 292963"/>
              <a:gd name="connsiteX18" fmla="*/ 1748272 w 4162998"/>
              <a:gd name="connsiteY18" fmla="*/ 8878 h 292963"/>
              <a:gd name="connsiteX19" fmla="*/ 1819293 w 4162998"/>
              <a:gd name="connsiteY19" fmla="*/ 26633 h 292963"/>
              <a:gd name="connsiteX20" fmla="*/ 1854804 w 4162998"/>
              <a:gd name="connsiteY20" fmla="*/ 44388 h 292963"/>
              <a:gd name="connsiteX21" fmla="*/ 1925825 w 4162998"/>
              <a:gd name="connsiteY21" fmla="*/ 62144 h 292963"/>
              <a:gd name="connsiteX22" fmla="*/ 1952458 w 4162998"/>
              <a:gd name="connsiteY22" fmla="*/ 79899 h 292963"/>
              <a:gd name="connsiteX23" fmla="*/ 2041235 w 4162998"/>
              <a:gd name="connsiteY23" fmla="*/ 97654 h 292963"/>
              <a:gd name="connsiteX24" fmla="*/ 2067868 w 4162998"/>
              <a:gd name="connsiteY24" fmla="*/ 106532 h 292963"/>
              <a:gd name="connsiteX25" fmla="*/ 2307565 w 4162998"/>
              <a:gd name="connsiteY25" fmla="*/ 115410 h 292963"/>
              <a:gd name="connsiteX26" fmla="*/ 2360831 w 4162998"/>
              <a:gd name="connsiteY26" fmla="*/ 124287 h 292963"/>
              <a:gd name="connsiteX27" fmla="*/ 2387464 w 4162998"/>
              <a:gd name="connsiteY27" fmla="*/ 133165 h 292963"/>
              <a:gd name="connsiteX28" fmla="*/ 2485119 w 4162998"/>
              <a:gd name="connsiteY28" fmla="*/ 142043 h 292963"/>
              <a:gd name="connsiteX29" fmla="*/ 2538385 w 4162998"/>
              <a:gd name="connsiteY29" fmla="*/ 159798 h 292963"/>
              <a:gd name="connsiteX30" fmla="*/ 2600528 w 4162998"/>
              <a:gd name="connsiteY30" fmla="*/ 186431 h 292963"/>
              <a:gd name="connsiteX31" fmla="*/ 2627161 w 4162998"/>
              <a:gd name="connsiteY31" fmla="*/ 204186 h 292963"/>
              <a:gd name="connsiteX32" fmla="*/ 2698183 w 4162998"/>
              <a:gd name="connsiteY32" fmla="*/ 221942 h 292963"/>
              <a:gd name="connsiteX33" fmla="*/ 2742571 w 4162998"/>
              <a:gd name="connsiteY33" fmla="*/ 239697 h 292963"/>
              <a:gd name="connsiteX34" fmla="*/ 2769204 w 4162998"/>
              <a:gd name="connsiteY34" fmla="*/ 248575 h 292963"/>
              <a:gd name="connsiteX35" fmla="*/ 2857981 w 4162998"/>
              <a:gd name="connsiteY35" fmla="*/ 266330 h 292963"/>
              <a:gd name="connsiteX36" fmla="*/ 3266354 w 4162998"/>
              <a:gd name="connsiteY36" fmla="*/ 257452 h 292963"/>
              <a:gd name="connsiteX37" fmla="*/ 3355130 w 4162998"/>
              <a:gd name="connsiteY37" fmla="*/ 248575 h 292963"/>
              <a:gd name="connsiteX38" fmla="*/ 4162998 w 4162998"/>
              <a:gd name="connsiteY38" fmla="*/ 239697 h 292963"/>
              <a:gd name="connsiteX0" fmla="*/ 8249 w 3355130"/>
              <a:gd name="connsiteY0" fmla="*/ 292963 h 292963"/>
              <a:gd name="connsiteX1" fmla="*/ 176924 w 3355130"/>
              <a:gd name="connsiteY1" fmla="*/ 275208 h 292963"/>
              <a:gd name="connsiteX2" fmla="*/ 247946 w 3355130"/>
              <a:gd name="connsiteY2" fmla="*/ 266330 h 292963"/>
              <a:gd name="connsiteX3" fmla="*/ 398866 w 3355130"/>
              <a:gd name="connsiteY3" fmla="*/ 248575 h 292963"/>
              <a:gd name="connsiteX4" fmla="*/ 452132 w 3355130"/>
              <a:gd name="connsiteY4" fmla="*/ 230819 h 292963"/>
              <a:gd name="connsiteX5" fmla="*/ 514276 w 3355130"/>
              <a:gd name="connsiteY5" fmla="*/ 204186 h 292963"/>
              <a:gd name="connsiteX6" fmla="*/ 585297 w 3355130"/>
              <a:gd name="connsiteY6" fmla="*/ 177553 h 292963"/>
              <a:gd name="connsiteX7" fmla="*/ 603053 w 3355130"/>
              <a:gd name="connsiteY7" fmla="*/ 159798 h 292963"/>
              <a:gd name="connsiteX8" fmla="*/ 674074 w 3355130"/>
              <a:gd name="connsiteY8" fmla="*/ 133165 h 292963"/>
              <a:gd name="connsiteX9" fmla="*/ 727340 w 3355130"/>
              <a:gd name="connsiteY9" fmla="*/ 115410 h 292963"/>
              <a:gd name="connsiteX10" fmla="*/ 771728 w 3355130"/>
              <a:gd name="connsiteY10" fmla="*/ 106532 h 292963"/>
              <a:gd name="connsiteX11" fmla="*/ 949282 w 3355130"/>
              <a:gd name="connsiteY11" fmla="*/ 88777 h 292963"/>
              <a:gd name="connsiteX12" fmla="*/ 984792 w 3355130"/>
              <a:gd name="connsiteY12" fmla="*/ 79899 h 292963"/>
              <a:gd name="connsiteX13" fmla="*/ 1020303 w 3355130"/>
              <a:gd name="connsiteY13" fmla="*/ 62144 h 292963"/>
              <a:gd name="connsiteX14" fmla="*/ 1109080 w 3355130"/>
              <a:gd name="connsiteY14" fmla="*/ 53266 h 292963"/>
              <a:gd name="connsiteX15" fmla="*/ 1153468 w 3355130"/>
              <a:gd name="connsiteY15" fmla="*/ 44388 h 292963"/>
              <a:gd name="connsiteX16" fmla="*/ 1331022 w 3355130"/>
              <a:gd name="connsiteY16" fmla="*/ 8878 h 292963"/>
              <a:gd name="connsiteX17" fmla="*/ 1464187 w 3355130"/>
              <a:gd name="connsiteY17" fmla="*/ 0 h 292963"/>
              <a:gd name="connsiteX18" fmla="*/ 1748272 w 3355130"/>
              <a:gd name="connsiteY18" fmla="*/ 8878 h 292963"/>
              <a:gd name="connsiteX19" fmla="*/ 1819293 w 3355130"/>
              <a:gd name="connsiteY19" fmla="*/ 26633 h 292963"/>
              <a:gd name="connsiteX20" fmla="*/ 1854804 w 3355130"/>
              <a:gd name="connsiteY20" fmla="*/ 44388 h 292963"/>
              <a:gd name="connsiteX21" fmla="*/ 1925825 w 3355130"/>
              <a:gd name="connsiteY21" fmla="*/ 62144 h 292963"/>
              <a:gd name="connsiteX22" fmla="*/ 1952458 w 3355130"/>
              <a:gd name="connsiteY22" fmla="*/ 79899 h 292963"/>
              <a:gd name="connsiteX23" fmla="*/ 2041235 w 3355130"/>
              <a:gd name="connsiteY23" fmla="*/ 97654 h 292963"/>
              <a:gd name="connsiteX24" fmla="*/ 2067868 w 3355130"/>
              <a:gd name="connsiteY24" fmla="*/ 106532 h 292963"/>
              <a:gd name="connsiteX25" fmla="*/ 2307565 w 3355130"/>
              <a:gd name="connsiteY25" fmla="*/ 115410 h 292963"/>
              <a:gd name="connsiteX26" fmla="*/ 2360831 w 3355130"/>
              <a:gd name="connsiteY26" fmla="*/ 124287 h 292963"/>
              <a:gd name="connsiteX27" fmla="*/ 2387464 w 3355130"/>
              <a:gd name="connsiteY27" fmla="*/ 133165 h 292963"/>
              <a:gd name="connsiteX28" fmla="*/ 2485119 w 3355130"/>
              <a:gd name="connsiteY28" fmla="*/ 142043 h 292963"/>
              <a:gd name="connsiteX29" fmla="*/ 2538385 w 3355130"/>
              <a:gd name="connsiteY29" fmla="*/ 159798 h 292963"/>
              <a:gd name="connsiteX30" fmla="*/ 2600528 w 3355130"/>
              <a:gd name="connsiteY30" fmla="*/ 186431 h 292963"/>
              <a:gd name="connsiteX31" fmla="*/ 2627161 w 3355130"/>
              <a:gd name="connsiteY31" fmla="*/ 204186 h 292963"/>
              <a:gd name="connsiteX32" fmla="*/ 2698183 w 3355130"/>
              <a:gd name="connsiteY32" fmla="*/ 221942 h 292963"/>
              <a:gd name="connsiteX33" fmla="*/ 2742571 w 3355130"/>
              <a:gd name="connsiteY33" fmla="*/ 239697 h 292963"/>
              <a:gd name="connsiteX34" fmla="*/ 2769204 w 3355130"/>
              <a:gd name="connsiteY34" fmla="*/ 248575 h 292963"/>
              <a:gd name="connsiteX35" fmla="*/ 2857981 w 3355130"/>
              <a:gd name="connsiteY35" fmla="*/ 266330 h 292963"/>
              <a:gd name="connsiteX36" fmla="*/ 3266354 w 3355130"/>
              <a:gd name="connsiteY36" fmla="*/ 257452 h 292963"/>
              <a:gd name="connsiteX37" fmla="*/ 3355130 w 3355130"/>
              <a:gd name="connsiteY37" fmla="*/ 248575 h 292963"/>
              <a:gd name="connsiteX0" fmla="*/ 8249 w 3266355"/>
              <a:gd name="connsiteY0" fmla="*/ 292963 h 292963"/>
              <a:gd name="connsiteX1" fmla="*/ 176924 w 3266355"/>
              <a:gd name="connsiteY1" fmla="*/ 275208 h 292963"/>
              <a:gd name="connsiteX2" fmla="*/ 247946 w 3266355"/>
              <a:gd name="connsiteY2" fmla="*/ 266330 h 292963"/>
              <a:gd name="connsiteX3" fmla="*/ 398866 w 3266355"/>
              <a:gd name="connsiteY3" fmla="*/ 248575 h 292963"/>
              <a:gd name="connsiteX4" fmla="*/ 452132 w 3266355"/>
              <a:gd name="connsiteY4" fmla="*/ 230819 h 292963"/>
              <a:gd name="connsiteX5" fmla="*/ 514276 w 3266355"/>
              <a:gd name="connsiteY5" fmla="*/ 204186 h 292963"/>
              <a:gd name="connsiteX6" fmla="*/ 585297 w 3266355"/>
              <a:gd name="connsiteY6" fmla="*/ 177553 h 292963"/>
              <a:gd name="connsiteX7" fmla="*/ 603053 w 3266355"/>
              <a:gd name="connsiteY7" fmla="*/ 159798 h 292963"/>
              <a:gd name="connsiteX8" fmla="*/ 674074 w 3266355"/>
              <a:gd name="connsiteY8" fmla="*/ 133165 h 292963"/>
              <a:gd name="connsiteX9" fmla="*/ 727340 w 3266355"/>
              <a:gd name="connsiteY9" fmla="*/ 115410 h 292963"/>
              <a:gd name="connsiteX10" fmla="*/ 771728 w 3266355"/>
              <a:gd name="connsiteY10" fmla="*/ 106532 h 292963"/>
              <a:gd name="connsiteX11" fmla="*/ 949282 w 3266355"/>
              <a:gd name="connsiteY11" fmla="*/ 88777 h 292963"/>
              <a:gd name="connsiteX12" fmla="*/ 984792 w 3266355"/>
              <a:gd name="connsiteY12" fmla="*/ 79899 h 292963"/>
              <a:gd name="connsiteX13" fmla="*/ 1020303 w 3266355"/>
              <a:gd name="connsiteY13" fmla="*/ 62144 h 292963"/>
              <a:gd name="connsiteX14" fmla="*/ 1109080 w 3266355"/>
              <a:gd name="connsiteY14" fmla="*/ 53266 h 292963"/>
              <a:gd name="connsiteX15" fmla="*/ 1153468 w 3266355"/>
              <a:gd name="connsiteY15" fmla="*/ 44388 h 292963"/>
              <a:gd name="connsiteX16" fmla="*/ 1331022 w 3266355"/>
              <a:gd name="connsiteY16" fmla="*/ 8878 h 292963"/>
              <a:gd name="connsiteX17" fmla="*/ 1464187 w 3266355"/>
              <a:gd name="connsiteY17" fmla="*/ 0 h 292963"/>
              <a:gd name="connsiteX18" fmla="*/ 1748272 w 3266355"/>
              <a:gd name="connsiteY18" fmla="*/ 8878 h 292963"/>
              <a:gd name="connsiteX19" fmla="*/ 1819293 w 3266355"/>
              <a:gd name="connsiteY19" fmla="*/ 26633 h 292963"/>
              <a:gd name="connsiteX20" fmla="*/ 1854804 w 3266355"/>
              <a:gd name="connsiteY20" fmla="*/ 44388 h 292963"/>
              <a:gd name="connsiteX21" fmla="*/ 1925825 w 3266355"/>
              <a:gd name="connsiteY21" fmla="*/ 62144 h 292963"/>
              <a:gd name="connsiteX22" fmla="*/ 1952458 w 3266355"/>
              <a:gd name="connsiteY22" fmla="*/ 79899 h 292963"/>
              <a:gd name="connsiteX23" fmla="*/ 2041235 w 3266355"/>
              <a:gd name="connsiteY23" fmla="*/ 97654 h 292963"/>
              <a:gd name="connsiteX24" fmla="*/ 2067868 w 3266355"/>
              <a:gd name="connsiteY24" fmla="*/ 106532 h 292963"/>
              <a:gd name="connsiteX25" fmla="*/ 2307565 w 3266355"/>
              <a:gd name="connsiteY25" fmla="*/ 115410 h 292963"/>
              <a:gd name="connsiteX26" fmla="*/ 2360831 w 3266355"/>
              <a:gd name="connsiteY26" fmla="*/ 124287 h 292963"/>
              <a:gd name="connsiteX27" fmla="*/ 2387464 w 3266355"/>
              <a:gd name="connsiteY27" fmla="*/ 133165 h 292963"/>
              <a:gd name="connsiteX28" fmla="*/ 2485119 w 3266355"/>
              <a:gd name="connsiteY28" fmla="*/ 142043 h 292963"/>
              <a:gd name="connsiteX29" fmla="*/ 2538385 w 3266355"/>
              <a:gd name="connsiteY29" fmla="*/ 159798 h 292963"/>
              <a:gd name="connsiteX30" fmla="*/ 2600528 w 3266355"/>
              <a:gd name="connsiteY30" fmla="*/ 186431 h 292963"/>
              <a:gd name="connsiteX31" fmla="*/ 2627161 w 3266355"/>
              <a:gd name="connsiteY31" fmla="*/ 204186 h 292963"/>
              <a:gd name="connsiteX32" fmla="*/ 2698183 w 3266355"/>
              <a:gd name="connsiteY32" fmla="*/ 221942 h 292963"/>
              <a:gd name="connsiteX33" fmla="*/ 2742571 w 3266355"/>
              <a:gd name="connsiteY33" fmla="*/ 239697 h 292963"/>
              <a:gd name="connsiteX34" fmla="*/ 2769204 w 3266355"/>
              <a:gd name="connsiteY34" fmla="*/ 248575 h 292963"/>
              <a:gd name="connsiteX35" fmla="*/ 2857981 w 3266355"/>
              <a:gd name="connsiteY35" fmla="*/ 266330 h 292963"/>
              <a:gd name="connsiteX36" fmla="*/ 3266354 w 3266355"/>
              <a:gd name="connsiteY36" fmla="*/ 257452 h 292963"/>
              <a:gd name="connsiteX0" fmla="*/ 8249 w 2857982"/>
              <a:gd name="connsiteY0" fmla="*/ 292963 h 292963"/>
              <a:gd name="connsiteX1" fmla="*/ 176924 w 2857982"/>
              <a:gd name="connsiteY1" fmla="*/ 275208 h 292963"/>
              <a:gd name="connsiteX2" fmla="*/ 247946 w 2857982"/>
              <a:gd name="connsiteY2" fmla="*/ 266330 h 292963"/>
              <a:gd name="connsiteX3" fmla="*/ 398866 w 2857982"/>
              <a:gd name="connsiteY3" fmla="*/ 248575 h 292963"/>
              <a:gd name="connsiteX4" fmla="*/ 452132 w 2857982"/>
              <a:gd name="connsiteY4" fmla="*/ 230819 h 292963"/>
              <a:gd name="connsiteX5" fmla="*/ 514276 w 2857982"/>
              <a:gd name="connsiteY5" fmla="*/ 204186 h 292963"/>
              <a:gd name="connsiteX6" fmla="*/ 585297 w 2857982"/>
              <a:gd name="connsiteY6" fmla="*/ 177553 h 292963"/>
              <a:gd name="connsiteX7" fmla="*/ 603053 w 2857982"/>
              <a:gd name="connsiteY7" fmla="*/ 159798 h 292963"/>
              <a:gd name="connsiteX8" fmla="*/ 674074 w 2857982"/>
              <a:gd name="connsiteY8" fmla="*/ 133165 h 292963"/>
              <a:gd name="connsiteX9" fmla="*/ 727340 w 2857982"/>
              <a:gd name="connsiteY9" fmla="*/ 115410 h 292963"/>
              <a:gd name="connsiteX10" fmla="*/ 771728 w 2857982"/>
              <a:gd name="connsiteY10" fmla="*/ 106532 h 292963"/>
              <a:gd name="connsiteX11" fmla="*/ 949282 w 2857982"/>
              <a:gd name="connsiteY11" fmla="*/ 88777 h 292963"/>
              <a:gd name="connsiteX12" fmla="*/ 984792 w 2857982"/>
              <a:gd name="connsiteY12" fmla="*/ 79899 h 292963"/>
              <a:gd name="connsiteX13" fmla="*/ 1020303 w 2857982"/>
              <a:gd name="connsiteY13" fmla="*/ 62144 h 292963"/>
              <a:gd name="connsiteX14" fmla="*/ 1109080 w 2857982"/>
              <a:gd name="connsiteY14" fmla="*/ 53266 h 292963"/>
              <a:gd name="connsiteX15" fmla="*/ 1153468 w 2857982"/>
              <a:gd name="connsiteY15" fmla="*/ 44388 h 292963"/>
              <a:gd name="connsiteX16" fmla="*/ 1331022 w 2857982"/>
              <a:gd name="connsiteY16" fmla="*/ 8878 h 292963"/>
              <a:gd name="connsiteX17" fmla="*/ 1464187 w 2857982"/>
              <a:gd name="connsiteY17" fmla="*/ 0 h 292963"/>
              <a:gd name="connsiteX18" fmla="*/ 1748272 w 2857982"/>
              <a:gd name="connsiteY18" fmla="*/ 8878 h 292963"/>
              <a:gd name="connsiteX19" fmla="*/ 1819293 w 2857982"/>
              <a:gd name="connsiteY19" fmla="*/ 26633 h 292963"/>
              <a:gd name="connsiteX20" fmla="*/ 1854804 w 2857982"/>
              <a:gd name="connsiteY20" fmla="*/ 44388 h 292963"/>
              <a:gd name="connsiteX21" fmla="*/ 1925825 w 2857982"/>
              <a:gd name="connsiteY21" fmla="*/ 62144 h 292963"/>
              <a:gd name="connsiteX22" fmla="*/ 1952458 w 2857982"/>
              <a:gd name="connsiteY22" fmla="*/ 79899 h 292963"/>
              <a:gd name="connsiteX23" fmla="*/ 2041235 w 2857982"/>
              <a:gd name="connsiteY23" fmla="*/ 97654 h 292963"/>
              <a:gd name="connsiteX24" fmla="*/ 2067868 w 2857982"/>
              <a:gd name="connsiteY24" fmla="*/ 106532 h 292963"/>
              <a:gd name="connsiteX25" fmla="*/ 2307565 w 2857982"/>
              <a:gd name="connsiteY25" fmla="*/ 115410 h 292963"/>
              <a:gd name="connsiteX26" fmla="*/ 2360831 w 2857982"/>
              <a:gd name="connsiteY26" fmla="*/ 124287 h 292963"/>
              <a:gd name="connsiteX27" fmla="*/ 2387464 w 2857982"/>
              <a:gd name="connsiteY27" fmla="*/ 133165 h 292963"/>
              <a:gd name="connsiteX28" fmla="*/ 2485119 w 2857982"/>
              <a:gd name="connsiteY28" fmla="*/ 142043 h 292963"/>
              <a:gd name="connsiteX29" fmla="*/ 2538385 w 2857982"/>
              <a:gd name="connsiteY29" fmla="*/ 159798 h 292963"/>
              <a:gd name="connsiteX30" fmla="*/ 2600528 w 2857982"/>
              <a:gd name="connsiteY30" fmla="*/ 186431 h 292963"/>
              <a:gd name="connsiteX31" fmla="*/ 2627161 w 2857982"/>
              <a:gd name="connsiteY31" fmla="*/ 204186 h 292963"/>
              <a:gd name="connsiteX32" fmla="*/ 2698183 w 2857982"/>
              <a:gd name="connsiteY32" fmla="*/ 221942 h 292963"/>
              <a:gd name="connsiteX33" fmla="*/ 2742571 w 2857982"/>
              <a:gd name="connsiteY33" fmla="*/ 239697 h 292963"/>
              <a:gd name="connsiteX34" fmla="*/ 2769204 w 2857982"/>
              <a:gd name="connsiteY34" fmla="*/ 248575 h 292963"/>
              <a:gd name="connsiteX35" fmla="*/ 2857981 w 2857982"/>
              <a:gd name="connsiteY35" fmla="*/ 266330 h 292963"/>
              <a:gd name="connsiteX0" fmla="*/ 8249 w 2769204"/>
              <a:gd name="connsiteY0" fmla="*/ 292963 h 292963"/>
              <a:gd name="connsiteX1" fmla="*/ 176924 w 2769204"/>
              <a:gd name="connsiteY1" fmla="*/ 275208 h 292963"/>
              <a:gd name="connsiteX2" fmla="*/ 247946 w 2769204"/>
              <a:gd name="connsiteY2" fmla="*/ 266330 h 292963"/>
              <a:gd name="connsiteX3" fmla="*/ 398866 w 2769204"/>
              <a:gd name="connsiteY3" fmla="*/ 248575 h 292963"/>
              <a:gd name="connsiteX4" fmla="*/ 452132 w 2769204"/>
              <a:gd name="connsiteY4" fmla="*/ 230819 h 292963"/>
              <a:gd name="connsiteX5" fmla="*/ 514276 w 2769204"/>
              <a:gd name="connsiteY5" fmla="*/ 204186 h 292963"/>
              <a:gd name="connsiteX6" fmla="*/ 585297 w 2769204"/>
              <a:gd name="connsiteY6" fmla="*/ 177553 h 292963"/>
              <a:gd name="connsiteX7" fmla="*/ 603053 w 2769204"/>
              <a:gd name="connsiteY7" fmla="*/ 159798 h 292963"/>
              <a:gd name="connsiteX8" fmla="*/ 674074 w 2769204"/>
              <a:gd name="connsiteY8" fmla="*/ 133165 h 292963"/>
              <a:gd name="connsiteX9" fmla="*/ 727340 w 2769204"/>
              <a:gd name="connsiteY9" fmla="*/ 115410 h 292963"/>
              <a:gd name="connsiteX10" fmla="*/ 771728 w 2769204"/>
              <a:gd name="connsiteY10" fmla="*/ 106532 h 292963"/>
              <a:gd name="connsiteX11" fmla="*/ 949282 w 2769204"/>
              <a:gd name="connsiteY11" fmla="*/ 88777 h 292963"/>
              <a:gd name="connsiteX12" fmla="*/ 984792 w 2769204"/>
              <a:gd name="connsiteY12" fmla="*/ 79899 h 292963"/>
              <a:gd name="connsiteX13" fmla="*/ 1020303 w 2769204"/>
              <a:gd name="connsiteY13" fmla="*/ 62144 h 292963"/>
              <a:gd name="connsiteX14" fmla="*/ 1109080 w 2769204"/>
              <a:gd name="connsiteY14" fmla="*/ 53266 h 292963"/>
              <a:gd name="connsiteX15" fmla="*/ 1153468 w 2769204"/>
              <a:gd name="connsiteY15" fmla="*/ 44388 h 292963"/>
              <a:gd name="connsiteX16" fmla="*/ 1331022 w 2769204"/>
              <a:gd name="connsiteY16" fmla="*/ 8878 h 292963"/>
              <a:gd name="connsiteX17" fmla="*/ 1464187 w 2769204"/>
              <a:gd name="connsiteY17" fmla="*/ 0 h 292963"/>
              <a:gd name="connsiteX18" fmla="*/ 1748272 w 2769204"/>
              <a:gd name="connsiteY18" fmla="*/ 8878 h 292963"/>
              <a:gd name="connsiteX19" fmla="*/ 1819293 w 2769204"/>
              <a:gd name="connsiteY19" fmla="*/ 26633 h 292963"/>
              <a:gd name="connsiteX20" fmla="*/ 1854804 w 2769204"/>
              <a:gd name="connsiteY20" fmla="*/ 44388 h 292963"/>
              <a:gd name="connsiteX21" fmla="*/ 1925825 w 2769204"/>
              <a:gd name="connsiteY21" fmla="*/ 62144 h 292963"/>
              <a:gd name="connsiteX22" fmla="*/ 1952458 w 2769204"/>
              <a:gd name="connsiteY22" fmla="*/ 79899 h 292963"/>
              <a:gd name="connsiteX23" fmla="*/ 2041235 w 2769204"/>
              <a:gd name="connsiteY23" fmla="*/ 97654 h 292963"/>
              <a:gd name="connsiteX24" fmla="*/ 2067868 w 2769204"/>
              <a:gd name="connsiteY24" fmla="*/ 106532 h 292963"/>
              <a:gd name="connsiteX25" fmla="*/ 2307565 w 2769204"/>
              <a:gd name="connsiteY25" fmla="*/ 115410 h 292963"/>
              <a:gd name="connsiteX26" fmla="*/ 2360831 w 2769204"/>
              <a:gd name="connsiteY26" fmla="*/ 124287 h 292963"/>
              <a:gd name="connsiteX27" fmla="*/ 2387464 w 2769204"/>
              <a:gd name="connsiteY27" fmla="*/ 133165 h 292963"/>
              <a:gd name="connsiteX28" fmla="*/ 2485119 w 2769204"/>
              <a:gd name="connsiteY28" fmla="*/ 142043 h 292963"/>
              <a:gd name="connsiteX29" fmla="*/ 2538385 w 2769204"/>
              <a:gd name="connsiteY29" fmla="*/ 159798 h 292963"/>
              <a:gd name="connsiteX30" fmla="*/ 2600528 w 2769204"/>
              <a:gd name="connsiteY30" fmla="*/ 186431 h 292963"/>
              <a:gd name="connsiteX31" fmla="*/ 2627161 w 2769204"/>
              <a:gd name="connsiteY31" fmla="*/ 204186 h 292963"/>
              <a:gd name="connsiteX32" fmla="*/ 2698183 w 2769204"/>
              <a:gd name="connsiteY32" fmla="*/ 221942 h 292963"/>
              <a:gd name="connsiteX33" fmla="*/ 2742571 w 2769204"/>
              <a:gd name="connsiteY33" fmla="*/ 239697 h 292963"/>
              <a:gd name="connsiteX34" fmla="*/ 2769204 w 2769204"/>
              <a:gd name="connsiteY34" fmla="*/ 248575 h 292963"/>
              <a:gd name="connsiteX0" fmla="*/ 8249 w 2742570"/>
              <a:gd name="connsiteY0" fmla="*/ 292963 h 292963"/>
              <a:gd name="connsiteX1" fmla="*/ 176924 w 2742570"/>
              <a:gd name="connsiteY1" fmla="*/ 275208 h 292963"/>
              <a:gd name="connsiteX2" fmla="*/ 247946 w 2742570"/>
              <a:gd name="connsiteY2" fmla="*/ 266330 h 292963"/>
              <a:gd name="connsiteX3" fmla="*/ 398866 w 2742570"/>
              <a:gd name="connsiteY3" fmla="*/ 248575 h 292963"/>
              <a:gd name="connsiteX4" fmla="*/ 452132 w 2742570"/>
              <a:gd name="connsiteY4" fmla="*/ 230819 h 292963"/>
              <a:gd name="connsiteX5" fmla="*/ 514276 w 2742570"/>
              <a:gd name="connsiteY5" fmla="*/ 204186 h 292963"/>
              <a:gd name="connsiteX6" fmla="*/ 585297 w 2742570"/>
              <a:gd name="connsiteY6" fmla="*/ 177553 h 292963"/>
              <a:gd name="connsiteX7" fmla="*/ 603053 w 2742570"/>
              <a:gd name="connsiteY7" fmla="*/ 159798 h 292963"/>
              <a:gd name="connsiteX8" fmla="*/ 674074 w 2742570"/>
              <a:gd name="connsiteY8" fmla="*/ 133165 h 292963"/>
              <a:gd name="connsiteX9" fmla="*/ 727340 w 2742570"/>
              <a:gd name="connsiteY9" fmla="*/ 115410 h 292963"/>
              <a:gd name="connsiteX10" fmla="*/ 771728 w 2742570"/>
              <a:gd name="connsiteY10" fmla="*/ 106532 h 292963"/>
              <a:gd name="connsiteX11" fmla="*/ 949282 w 2742570"/>
              <a:gd name="connsiteY11" fmla="*/ 88777 h 292963"/>
              <a:gd name="connsiteX12" fmla="*/ 984792 w 2742570"/>
              <a:gd name="connsiteY12" fmla="*/ 79899 h 292963"/>
              <a:gd name="connsiteX13" fmla="*/ 1020303 w 2742570"/>
              <a:gd name="connsiteY13" fmla="*/ 62144 h 292963"/>
              <a:gd name="connsiteX14" fmla="*/ 1109080 w 2742570"/>
              <a:gd name="connsiteY14" fmla="*/ 53266 h 292963"/>
              <a:gd name="connsiteX15" fmla="*/ 1153468 w 2742570"/>
              <a:gd name="connsiteY15" fmla="*/ 44388 h 292963"/>
              <a:gd name="connsiteX16" fmla="*/ 1331022 w 2742570"/>
              <a:gd name="connsiteY16" fmla="*/ 8878 h 292963"/>
              <a:gd name="connsiteX17" fmla="*/ 1464187 w 2742570"/>
              <a:gd name="connsiteY17" fmla="*/ 0 h 292963"/>
              <a:gd name="connsiteX18" fmla="*/ 1748272 w 2742570"/>
              <a:gd name="connsiteY18" fmla="*/ 8878 h 292963"/>
              <a:gd name="connsiteX19" fmla="*/ 1819293 w 2742570"/>
              <a:gd name="connsiteY19" fmla="*/ 26633 h 292963"/>
              <a:gd name="connsiteX20" fmla="*/ 1854804 w 2742570"/>
              <a:gd name="connsiteY20" fmla="*/ 44388 h 292963"/>
              <a:gd name="connsiteX21" fmla="*/ 1925825 w 2742570"/>
              <a:gd name="connsiteY21" fmla="*/ 62144 h 292963"/>
              <a:gd name="connsiteX22" fmla="*/ 1952458 w 2742570"/>
              <a:gd name="connsiteY22" fmla="*/ 79899 h 292963"/>
              <a:gd name="connsiteX23" fmla="*/ 2041235 w 2742570"/>
              <a:gd name="connsiteY23" fmla="*/ 97654 h 292963"/>
              <a:gd name="connsiteX24" fmla="*/ 2067868 w 2742570"/>
              <a:gd name="connsiteY24" fmla="*/ 106532 h 292963"/>
              <a:gd name="connsiteX25" fmla="*/ 2307565 w 2742570"/>
              <a:gd name="connsiteY25" fmla="*/ 115410 h 292963"/>
              <a:gd name="connsiteX26" fmla="*/ 2360831 w 2742570"/>
              <a:gd name="connsiteY26" fmla="*/ 124287 h 292963"/>
              <a:gd name="connsiteX27" fmla="*/ 2387464 w 2742570"/>
              <a:gd name="connsiteY27" fmla="*/ 133165 h 292963"/>
              <a:gd name="connsiteX28" fmla="*/ 2485119 w 2742570"/>
              <a:gd name="connsiteY28" fmla="*/ 142043 h 292963"/>
              <a:gd name="connsiteX29" fmla="*/ 2538385 w 2742570"/>
              <a:gd name="connsiteY29" fmla="*/ 159798 h 292963"/>
              <a:gd name="connsiteX30" fmla="*/ 2600528 w 2742570"/>
              <a:gd name="connsiteY30" fmla="*/ 186431 h 292963"/>
              <a:gd name="connsiteX31" fmla="*/ 2627161 w 2742570"/>
              <a:gd name="connsiteY31" fmla="*/ 204186 h 292963"/>
              <a:gd name="connsiteX32" fmla="*/ 2698183 w 2742570"/>
              <a:gd name="connsiteY32" fmla="*/ 221942 h 292963"/>
              <a:gd name="connsiteX33" fmla="*/ 2742571 w 2742570"/>
              <a:gd name="connsiteY33" fmla="*/ 239697 h 292963"/>
              <a:gd name="connsiteX0" fmla="*/ 8249 w 2698183"/>
              <a:gd name="connsiteY0" fmla="*/ 292963 h 292963"/>
              <a:gd name="connsiteX1" fmla="*/ 176924 w 2698183"/>
              <a:gd name="connsiteY1" fmla="*/ 275208 h 292963"/>
              <a:gd name="connsiteX2" fmla="*/ 247946 w 2698183"/>
              <a:gd name="connsiteY2" fmla="*/ 266330 h 292963"/>
              <a:gd name="connsiteX3" fmla="*/ 398866 w 2698183"/>
              <a:gd name="connsiteY3" fmla="*/ 248575 h 292963"/>
              <a:gd name="connsiteX4" fmla="*/ 452132 w 2698183"/>
              <a:gd name="connsiteY4" fmla="*/ 230819 h 292963"/>
              <a:gd name="connsiteX5" fmla="*/ 514276 w 2698183"/>
              <a:gd name="connsiteY5" fmla="*/ 204186 h 292963"/>
              <a:gd name="connsiteX6" fmla="*/ 585297 w 2698183"/>
              <a:gd name="connsiteY6" fmla="*/ 177553 h 292963"/>
              <a:gd name="connsiteX7" fmla="*/ 603053 w 2698183"/>
              <a:gd name="connsiteY7" fmla="*/ 159798 h 292963"/>
              <a:gd name="connsiteX8" fmla="*/ 674074 w 2698183"/>
              <a:gd name="connsiteY8" fmla="*/ 133165 h 292963"/>
              <a:gd name="connsiteX9" fmla="*/ 727340 w 2698183"/>
              <a:gd name="connsiteY9" fmla="*/ 115410 h 292963"/>
              <a:gd name="connsiteX10" fmla="*/ 771728 w 2698183"/>
              <a:gd name="connsiteY10" fmla="*/ 106532 h 292963"/>
              <a:gd name="connsiteX11" fmla="*/ 949282 w 2698183"/>
              <a:gd name="connsiteY11" fmla="*/ 88777 h 292963"/>
              <a:gd name="connsiteX12" fmla="*/ 984792 w 2698183"/>
              <a:gd name="connsiteY12" fmla="*/ 79899 h 292963"/>
              <a:gd name="connsiteX13" fmla="*/ 1020303 w 2698183"/>
              <a:gd name="connsiteY13" fmla="*/ 62144 h 292963"/>
              <a:gd name="connsiteX14" fmla="*/ 1109080 w 2698183"/>
              <a:gd name="connsiteY14" fmla="*/ 53266 h 292963"/>
              <a:gd name="connsiteX15" fmla="*/ 1153468 w 2698183"/>
              <a:gd name="connsiteY15" fmla="*/ 44388 h 292963"/>
              <a:gd name="connsiteX16" fmla="*/ 1331022 w 2698183"/>
              <a:gd name="connsiteY16" fmla="*/ 8878 h 292963"/>
              <a:gd name="connsiteX17" fmla="*/ 1464187 w 2698183"/>
              <a:gd name="connsiteY17" fmla="*/ 0 h 292963"/>
              <a:gd name="connsiteX18" fmla="*/ 1748272 w 2698183"/>
              <a:gd name="connsiteY18" fmla="*/ 8878 h 292963"/>
              <a:gd name="connsiteX19" fmla="*/ 1819293 w 2698183"/>
              <a:gd name="connsiteY19" fmla="*/ 26633 h 292963"/>
              <a:gd name="connsiteX20" fmla="*/ 1854804 w 2698183"/>
              <a:gd name="connsiteY20" fmla="*/ 44388 h 292963"/>
              <a:gd name="connsiteX21" fmla="*/ 1925825 w 2698183"/>
              <a:gd name="connsiteY21" fmla="*/ 62144 h 292963"/>
              <a:gd name="connsiteX22" fmla="*/ 1952458 w 2698183"/>
              <a:gd name="connsiteY22" fmla="*/ 79899 h 292963"/>
              <a:gd name="connsiteX23" fmla="*/ 2041235 w 2698183"/>
              <a:gd name="connsiteY23" fmla="*/ 97654 h 292963"/>
              <a:gd name="connsiteX24" fmla="*/ 2067868 w 2698183"/>
              <a:gd name="connsiteY24" fmla="*/ 106532 h 292963"/>
              <a:gd name="connsiteX25" fmla="*/ 2307565 w 2698183"/>
              <a:gd name="connsiteY25" fmla="*/ 115410 h 292963"/>
              <a:gd name="connsiteX26" fmla="*/ 2360831 w 2698183"/>
              <a:gd name="connsiteY26" fmla="*/ 124287 h 292963"/>
              <a:gd name="connsiteX27" fmla="*/ 2387464 w 2698183"/>
              <a:gd name="connsiteY27" fmla="*/ 133165 h 292963"/>
              <a:gd name="connsiteX28" fmla="*/ 2485119 w 2698183"/>
              <a:gd name="connsiteY28" fmla="*/ 142043 h 292963"/>
              <a:gd name="connsiteX29" fmla="*/ 2538385 w 2698183"/>
              <a:gd name="connsiteY29" fmla="*/ 159798 h 292963"/>
              <a:gd name="connsiteX30" fmla="*/ 2600528 w 2698183"/>
              <a:gd name="connsiteY30" fmla="*/ 186431 h 292963"/>
              <a:gd name="connsiteX31" fmla="*/ 2627161 w 2698183"/>
              <a:gd name="connsiteY31" fmla="*/ 204186 h 292963"/>
              <a:gd name="connsiteX32" fmla="*/ 2698183 w 2698183"/>
              <a:gd name="connsiteY32" fmla="*/ 221942 h 292963"/>
              <a:gd name="connsiteX0" fmla="*/ 8249 w 2627161"/>
              <a:gd name="connsiteY0" fmla="*/ 292963 h 292963"/>
              <a:gd name="connsiteX1" fmla="*/ 176924 w 2627161"/>
              <a:gd name="connsiteY1" fmla="*/ 275208 h 292963"/>
              <a:gd name="connsiteX2" fmla="*/ 247946 w 2627161"/>
              <a:gd name="connsiteY2" fmla="*/ 266330 h 292963"/>
              <a:gd name="connsiteX3" fmla="*/ 398866 w 2627161"/>
              <a:gd name="connsiteY3" fmla="*/ 248575 h 292963"/>
              <a:gd name="connsiteX4" fmla="*/ 452132 w 2627161"/>
              <a:gd name="connsiteY4" fmla="*/ 230819 h 292963"/>
              <a:gd name="connsiteX5" fmla="*/ 514276 w 2627161"/>
              <a:gd name="connsiteY5" fmla="*/ 204186 h 292963"/>
              <a:gd name="connsiteX6" fmla="*/ 585297 w 2627161"/>
              <a:gd name="connsiteY6" fmla="*/ 177553 h 292963"/>
              <a:gd name="connsiteX7" fmla="*/ 603053 w 2627161"/>
              <a:gd name="connsiteY7" fmla="*/ 159798 h 292963"/>
              <a:gd name="connsiteX8" fmla="*/ 674074 w 2627161"/>
              <a:gd name="connsiteY8" fmla="*/ 133165 h 292963"/>
              <a:gd name="connsiteX9" fmla="*/ 727340 w 2627161"/>
              <a:gd name="connsiteY9" fmla="*/ 115410 h 292963"/>
              <a:gd name="connsiteX10" fmla="*/ 771728 w 2627161"/>
              <a:gd name="connsiteY10" fmla="*/ 106532 h 292963"/>
              <a:gd name="connsiteX11" fmla="*/ 949282 w 2627161"/>
              <a:gd name="connsiteY11" fmla="*/ 88777 h 292963"/>
              <a:gd name="connsiteX12" fmla="*/ 984792 w 2627161"/>
              <a:gd name="connsiteY12" fmla="*/ 79899 h 292963"/>
              <a:gd name="connsiteX13" fmla="*/ 1020303 w 2627161"/>
              <a:gd name="connsiteY13" fmla="*/ 62144 h 292963"/>
              <a:gd name="connsiteX14" fmla="*/ 1109080 w 2627161"/>
              <a:gd name="connsiteY14" fmla="*/ 53266 h 292963"/>
              <a:gd name="connsiteX15" fmla="*/ 1153468 w 2627161"/>
              <a:gd name="connsiteY15" fmla="*/ 44388 h 292963"/>
              <a:gd name="connsiteX16" fmla="*/ 1331022 w 2627161"/>
              <a:gd name="connsiteY16" fmla="*/ 8878 h 292963"/>
              <a:gd name="connsiteX17" fmla="*/ 1464187 w 2627161"/>
              <a:gd name="connsiteY17" fmla="*/ 0 h 292963"/>
              <a:gd name="connsiteX18" fmla="*/ 1748272 w 2627161"/>
              <a:gd name="connsiteY18" fmla="*/ 8878 h 292963"/>
              <a:gd name="connsiteX19" fmla="*/ 1819293 w 2627161"/>
              <a:gd name="connsiteY19" fmla="*/ 26633 h 292963"/>
              <a:gd name="connsiteX20" fmla="*/ 1854804 w 2627161"/>
              <a:gd name="connsiteY20" fmla="*/ 44388 h 292963"/>
              <a:gd name="connsiteX21" fmla="*/ 1925825 w 2627161"/>
              <a:gd name="connsiteY21" fmla="*/ 62144 h 292963"/>
              <a:gd name="connsiteX22" fmla="*/ 1952458 w 2627161"/>
              <a:gd name="connsiteY22" fmla="*/ 79899 h 292963"/>
              <a:gd name="connsiteX23" fmla="*/ 2041235 w 2627161"/>
              <a:gd name="connsiteY23" fmla="*/ 97654 h 292963"/>
              <a:gd name="connsiteX24" fmla="*/ 2067868 w 2627161"/>
              <a:gd name="connsiteY24" fmla="*/ 106532 h 292963"/>
              <a:gd name="connsiteX25" fmla="*/ 2307565 w 2627161"/>
              <a:gd name="connsiteY25" fmla="*/ 115410 h 292963"/>
              <a:gd name="connsiteX26" fmla="*/ 2360831 w 2627161"/>
              <a:gd name="connsiteY26" fmla="*/ 124287 h 292963"/>
              <a:gd name="connsiteX27" fmla="*/ 2387464 w 2627161"/>
              <a:gd name="connsiteY27" fmla="*/ 133165 h 292963"/>
              <a:gd name="connsiteX28" fmla="*/ 2485119 w 2627161"/>
              <a:gd name="connsiteY28" fmla="*/ 142043 h 292963"/>
              <a:gd name="connsiteX29" fmla="*/ 2538385 w 2627161"/>
              <a:gd name="connsiteY29" fmla="*/ 159798 h 292963"/>
              <a:gd name="connsiteX30" fmla="*/ 2600528 w 2627161"/>
              <a:gd name="connsiteY30" fmla="*/ 186431 h 292963"/>
              <a:gd name="connsiteX31" fmla="*/ 2627161 w 2627161"/>
              <a:gd name="connsiteY31" fmla="*/ 204186 h 292963"/>
              <a:gd name="connsiteX0" fmla="*/ 8249 w 2600527"/>
              <a:gd name="connsiteY0" fmla="*/ 292963 h 292963"/>
              <a:gd name="connsiteX1" fmla="*/ 176924 w 2600527"/>
              <a:gd name="connsiteY1" fmla="*/ 275208 h 292963"/>
              <a:gd name="connsiteX2" fmla="*/ 247946 w 2600527"/>
              <a:gd name="connsiteY2" fmla="*/ 266330 h 292963"/>
              <a:gd name="connsiteX3" fmla="*/ 398866 w 2600527"/>
              <a:gd name="connsiteY3" fmla="*/ 248575 h 292963"/>
              <a:gd name="connsiteX4" fmla="*/ 452132 w 2600527"/>
              <a:gd name="connsiteY4" fmla="*/ 230819 h 292963"/>
              <a:gd name="connsiteX5" fmla="*/ 514276 w 2600527"/>
              <a:gd name="connsiteY5" fmla="*/ 204186 h 292963"/>
              <a:gd name="connsiteX6" fmla="*/ 585297 w 2600527"/>
              <a:gd name="connsiteY6" fmla="*/ 177553 h 292963"/>
              <a:gd name="connsiteX7" fmla="*/ 603053 w 2600527"/>
              <a:gd name="connsiteY7" fmla="*/ 159798 h 292963"/>
              <a:gd name="connsiteX8" fmla="*/ 674074 w 2600527"/>
              <a:gd name="connsiteY8" fmla="*/ 133165 h 292963"/>
              <a:gd name="connsiteX9" fmla="*/ 727340 w 2600527"/>
              <a:gd name="connsiteY9" fmla="*/ 115410 h 292963"/>
              <a:gd name="connsiteX10" fmla="*/ 771728 w 2600527"/>
              <a:gd name="connsiteY10" fmla="*/ 106532 h 292963"/>
              <a:gd name="connsiteX11" fmla="*/ 949282 w 2600527"/>
              <a:gd name="connsiteY11" fmla="*/ 88777 h 292963"/>
              <a:gd name="connsiteX12" fmla="*/ 984792 w 2600527"/>
              <a:gd name="connsiteY12" fmla="*/ 79899 h 292963"/>
              <a:gd name="connsiteX13" fmla="*/ 1020303 w 2600527"/>
              <a:gd name="connsiteY13" fmla="*/ 62144 h 292963"/>
              <a:gd name="connsiteX14" fmla="*/ 1109080 w 2600527"/>
              <a:gd name="connsiteY14" fmla="*/ 53266 h 292963"/>
              <a:gd name="connsiteX15" fmla="*/ 1153468 w 2600527"/>
              <a:gd name="connsiteY15" fmla="*/ 44388 h 292963"/>
              <a:gd name="connsiteX16" fmla="*/ 1331022 w 2600527"/>
              <a:gd name="connsiteY16" fmla="*/ 8878 h 292963"/>
              <a:gd name="connsiteX17" fmla="*/ 1464187 w 2600527"/>
              <a:gd name="connsiteY17" fmla="*/ 0 h 292963"/>
              <a:gd name="connsiteX18" fmla="*/ 1748272 w 2600527"/>
              <a:gd name="connsiteY18" fmla="*/ 8878 h 292963"/>
              <a:gd name="connsiteX19" fmla="*/ 1819293 w 2600527"/>
              <a:gd name="connsiteY19" fmla="*/ 26633 h 292963"/>
              <a:gd name="connsiteX20" fmla="*/ 1854804 w 2600527"/>
              <a:gd name="connsiteY20" fmla="*/ 44388 h 292963"/>
              <a:gd name="connsiteX21" fmla="*/ 1925825 w 2600527"/>
              <a:gd name="connsiteY21" fmla="*/ 62144 h 292963"/>
              <a:gd name="connsiteX22" fmla="*/ 1952458 w 2600527"/>
              <a:gd name="connsiteY22" fmla="*/ 79899 h 292963"/>
              <a:gd name="connsiteX23" fmla="*/ 2041235 w 2600527"/>
              <a:gd name="connsiteY23" fmla="*/ 97654 h 292963"/>
              <a:gd name="connsiteX24" fmla="*/ 2067868 w 2600527"/>
              <a:gd name="connsiteY24" fmla="*/ 106532 h 292963"/>
              <a:gd name="connsiteX25" fmla="*/ 2307565 w 2600527"/>
              <a:gd name="connsiteY25" fmla="*/ 115410 h 292963"/>
              <a:gd name="connsiteX26" fmla="*/ 2360831 w 2600527"/>
              <a:gd name="connsiteY26" fmla="*/ 124287 h 292963"/>
              <a:gd name="connsiteX27" fmla="*/ 2387464 w 2600527"/>
              <a:gd name="connsiteY27" fmla="*/ 133165 h 292963"/>
              <a:gd name="connsiteX28" fmla="*/ 2485119 w 2600527"/>
              <a:gd name="connsiteY28" fmla="*/ 142043 h 292963"/>
              <a:gd name="connsiteX29" fmla="*/ 2538385 w 2600527"/>
              <a:gd name="connsiteY29" fmla="*/ 159798 h 292963"/>
              <a:gd name="connsiteX30" fmla="*/ 2600528 w 2600527"/>
              <a:gd name="connsiteY30" fmla="*/ 186431 h 292963"/>
              <a:gd name="connsiteX0" fmla="*/ 8249 w 2538385"/>
              <a:gd name="connsiteY0" fmla="*/ 292963 h 292963"/>
              <a:gd name="connsiteX1" fmla="*/ 176924 w 2538385"/>
              <a:gd name="connsiteY1" fmla="*/ 275208 h 292963"/>
              <a:gd name="connsiteX2" fmla="*/ 247946 w 2538385"/>
              <a:gd name="connsiteY2" fmla="*/ 266330 h 292963"/>
              <a:gd name="connsiteX3" fmla="*/ 398866 w 2538385"/>
              <a:gd name="connsiteY3" fmla="*/ 248575 h 292963"/>
              <a:gd name="connsiteX4" fmla="*/ 452132 w 2538385"/>
              <a:gd name="connsiteY4" fmla="*/ 230819 h 292963"/>
              <a:gd name="connsiteX5" fmla="*/ 514276 w 2538385"/>
              <a:gd name="connsiteY5" fmla="*/ 204186 h 292963"/>
              <a:gd name="connsiteX6" fmla="*/ 585297 w 2538385"/>
              <a:gd name="connsiteY6" fmla="*/ 177553 h 292963"/>
              <a:gd name="connsiteX7" fmla="*/ 603053 w 2538385"/>
              <a:gd name="connsiteY7" fmla="*/ 159798 h 292963"/>
              <a:gd name="connsiteX8" fmla="*/ 674074 w 2538385"/>
              <a:gd name="connsiteY8" fmla="*/ 133165 h 292963"/>
              <a:gd name="connsiteX9" fmla="*/ 727340 w 2538385"/>
              <a:gd name="connsiteY9" fmla="*/ 115410 h 292963"/>
              <a:gd name="connsiteX10" fmla="*/ 771728 w 2538385"/>
              <a:gd name="connsiteY10" fmla="*/ 106532 h 292963"/>
              <a:gd name="connsiteX11" fmla="*/ 949282 w 2538385"/>
              <a:gd name="connsiteY11" fmla="*/ 88777 h 292963"/>
              <a:gd name="connsiteX12" fmla="*/ 984792 w 2538385"/>
              <a:gd name="connsiteY12" fmla="*/ 79899 h 292963"/>
              <a:gd name="connsiteX13" fmla="*/ 1020303 w 2538385"/>
              <a:gd name="connsiteY13" fmla="*/ 62144 h 292963"/>
              <a:gd name="connsiteX14" fmla="*/ 1109080 w 2538385"/>
              <a:gd name="connsiteY14" fmla="*/ 53266 h 292963"/>
              <a:gd name="connsiteX15" fmla="*/ 1153468 w 2538385"/>
              <a:gd name="connsiteY15" fmla="*/ 44388 h 292963"/>
              <a:gd name="connsiteX16" fmla="*/ 1331022 w 2538385"/>
              <a:gd name="connsiteY16" fmla="*/ 8878 h 292963"/>
              <a:gd name="connsiteX17" fmla="*/ 1464187 w 2538385"/>
              <a:gd name="connsiteY17" fmla="*/ 0 h 292963"/>
              <a:gd name="connsiteX18" fmla="*/ 1748272 w 2538385"/>
              <a:gd name="connsiteY18" fmla="*/ 8878 h 292963"/>
              <a:gd name="connsiteX19" fmla="*/ 1819293 w 2538385"/>
              <a:gd name="connsiteY19" fmla="*/ 26633 h 292963"/>
              <a:gd name="connsiteX20" fmla="*/ 1854804 w 2538385"/>
              <a:gd name="connsiteY20" fmla="*/ 44388 h 292963"/>
              <a:gd name="connsiteX21" fmla="*/ 1925825 w 2538385"/>
              <a:gd name="connsiteY21" fmla="*/ 62144 h 292963"/>
              <a:gd name="connsiteX22" fmla="*/ 1952458 w 2538385"/>
              <a:gd name="connsiteY22" fmla="*/ 79899 h 292963"/>
              <a:gd name="connsiteX23" fmla="*/ 2041235 w 2538385"/>
              <a:gd name="connsiteY23" fmla="*/ 97654 h 292963"/>
              <a:gd name="connsiteX24" fmla="*/ 2067868 w 2538385"/>
              <a:gd name="connsiteY24" fmla="*/ 106532 h 292963"/>
              <a:gd name="connsiteX25" fmla="*/ 2307565 w 2538385"/>
              <a:gd name="connsiteY25" fmla="*/ 115410 h 292963"/>
              <a:gd name="connsiteX26" fmla="*/ 2360831 w 2538385"/>
              <a:gd name="connsiteY26" fmla="*/ 124287 h 292963"/>
              <a:gd name="connsiteX27" fmla="*/ 2387464 w 2538385"/>
              <a:gd name="connsiteY27" fmla="*/ 133165 h 292963"/>
              <a:gd name="connsiteX28" fmla="*/ 2485119 w 2538385"/>
              <a:gd name="connsiteY28" fmla="*/ 142043 h 292963"/>
              <a:gd name="connsiteX29" fmla="*/ 2538385 w 2538385"/>
              <a:gd name="connsiteY29" fmla="*/ 159798 h 292963"/>
              <a:gd name="connsiteX0" fmla="*/ 8249 w 2485120"/>
              <a:gd name="connsiteY0" fmla="*/ 292963 h 292963"/>
              <a:gd name="connsiteX1" fmla="*/ 176924 w 2485120"/>
              <a:gd name="connsiteY1" fmla="*/ 275208 h 292963"/>
              <a:gd name="connsiteX2" fmla="*/ 247946 w 2485120"/>
              <a:gd name="connsiteY2" fmla="*/ 266330 h 292963"/>
              <a:gd name="connsiteX3" fmla="*/ 398866 w 2485120"/>
              <a:gd name="connsiteY3" fmla="*/ 248575 h 292963"/>
              <a:gd name="connsiteX4" fmla="*/ 452132 w 2485120"/>
              <a:gd name="connsiteY4" fmla="*/ 230819 h 292963"/>
              <a:gd name="connsiteX5" fmla="*/ 514276 w 2485120"/>
              <a:gd name="connsiteY5" fmla="*/ 204186 h 292963"/>
              <a:gd name="connsiteX6" fmla="*/ 585297 w 2485120"/>
              <a:gd name="connsiteY6" fmla="*/ 177553 h 292963"/>
              <a:gd name="connsiteX7" fmla="*/ 603053 w 2485120"/>
              <a:gd name="connsiteY7" fmla="*/ 159798 h 292963"/>
              <a:gd name="connsiteX8" fmla="*/ 674074 w 2485120"/>
              <a:gd name="connsiteY8" fmla="*/ 133165 h 292963"/>
              <a:gd name="connsiteX9" fmla="*/ 727340 w 2485120"/>
              <a:gd name="connsiteY9" fmla="*/ 115410 h 292963"/>
              <a:gd name="connsiteX10" fmla="*/ 771728 w 2485120"/>
              <a:gd name="connsiteY10" fmla="*/ 106532 h 292963"/>
              <a:gd name="connsiteX11" fmla="*/ 949282 w 2485120"/>
              <a:gd name="connsiteY11" fmla="*/ 88777 h 292963"/>
              <a:gd name="connsiteX12" fmla="*/ 984792 w 2485120"/>
              <a:gd name="connsiteY12" fmla="*/ 79899 h 292963"/>
              <a:gd name="connsiteX13" fmla="*/ 1020303 w 2485120"/>
              <a:gd name="connsiteY13" fmla="*/ 62144 h 292963"/>
              <a:gd name="connsiteX14" fmla="*/ 1109080 w 2485120"/>
              <a:gd name="connsiteY14" fmla="*/ 53266 h 292963"/>
              <a:gd name="connsiteX15" fmla="*/ 1153468 w 2485120"/>
              <a:gd name="connsiteY15" fmla="*/ 44388 h 292963"/>
              <a:gd name="connsiteX16" fmla="*/ 1331022 w 2485120"/>
              <a:gd name="connsiteY16" fmla="*/ 8878 h 292963"/>
              <a:gd name="connsiteX17" fmla="*/ 1464187 w 2485120"/>
              <a:gd name="connsiteY17" fmla="*/ 0 h 292963"/>
              <a:gd name="connsiteX18" fmla="*/ 1748272 w 2485120"/>
              <a:gd name="connsiteY18" fmla="*/ 8878 h 292963"/>
              <a:gd name="connsiteX19" fmla="*/ 1819293 w 2485120"/>
              <a:gd name="connsiteY19" fmla="*/ 26633 h 292963"/>
              <a:gd name="connsiteX20" fmla="*/ 1854804 w 2485120"/>
              <a:gd name="connsiteY20" fmla="*/ 44388 h 292963"/>
              <a:gd name="connsiteX21" fmla="*/ 1925825 w 2485120"/>
              <a:gd name="connsiteY21" fmla="*/ 62144 h 292963"/>
              <a:gd name="connsiteX22" fmla="*/ 1952458 w 2485120"/>
              <a:gd name="connsiteY22" fmla="*/ 79899 h 292963"/>
              <a:gd name="connsiteX23" fmla="*/ 2041235 w 2485120"/>
              <a:gd name="connsiteY23" fmla="*/ 97654 h 292963"/>
              <a:gd name="connsiteX24" fmla="*/ 2067868 w 2485120"/>
              <a:gd name="connsiteY24" fmla="*/ 106532 h 292963"/>
              <a:gd name="connsiteX25" fmla="*/ 2307565 w 2485120"/>
              <a:gd name="connsiteY25" fmla="*/ 115410 h 292963"/>
              <a:gd name="connsiteX26" fmla="*/ 2360831 w 2485120"/>
              <a:gd name="connsiteY26" fmla="*/ 124287 h 292963"/>
              <a:gd name="connsiteX27" fmla="*/ 2387464 w 2485120"/>
              <a:gd name="connsiteY27" fmla="*/ 133165 h 292963"/>
              <a:gd name="connsiteX28" fmla="*/ 2485119 w 2485120"/>
              <a:gd name="connsiteY28" fmla="*/ 142043 h 292963"/>
              <a:gd name="connsiteX0" fmla="*/ 8249 w 2387464"/>
              <a:gd name="connsiteY0" fmla="*/ 292963 h 292963"/>
              <a:gd name="connsiteX1" fmla="*/ 176924 w 2387464"/>
              <a:gd name="connsiteY1" fmla="*/ 275208 h 292963"/>
              <a:gd name="connsiteX2" fmla="*/ 247946 w 2387464"/>
              <a:gd name="connsiteY2" fmla="*/ 266330 h 292963"/>
              <a:gd name="connsiteX3" fmla="*/ 398866 w 2387464"/>
              <a:gd name="connsiteY3" fmla="*/ 248575 h 292963"/>
              <a:gd name="connsiteX4" fmla="*/ 452132 w 2387464"/>
              <a:gd name="connsiteY4" fmla="*/ 230819 h 292963"/>
              <a:gd name="connsiteX5" fmla="*/ 514276 w 2387464"/>
              <a:gd name="connsiteY5" fmla="*/ 204186 h 292963"/>
              <a:gd name="connsiteX6" fmla="*/ 585297 w 2387464"/>
              <a:gd name="connsiteY6" fmla="*/ 177553 h 292963"/>
              <a:gd name="connsiteX7" fmla="*/ 603053 w 2387464"/>
              <a:gd name="connsiteY7" fmla="*/ 159798 h 292963"/>
              <a:gd name="connsiteX8" fmla="*/ 674074 w 2387464"/>
              <a:gd name="connsiteY8" fmla="*/ 133165 h 292963"/>
              <a:gd name="connsiteX9" fmla="*/ 727340 w 2387464"/>
              <a:gd name="connsiteY9" fmla="*/ 115410 h 292963"/>
              <a:gd name="connsiteX10" fmla="*/ 771728 w 2387464"/>
              <a:gd name="connsiteY10" fmla="*/ 106532 h 292963"/>
              <a:gd name="connsiteX11" fmla="*/ 949282 w 2387464"/>
              <a:gd name="connsiteY11" fmla="*/ 88777 h 292963"/>
              <a:gd name="connsiteX12" fmla="*/ 984792 w 2387464"/>
              <a:gd name="connsiteY12" fmla="*/ 79899 h 292963"/>
              <a:gd name="connsiteX13" fmla="*/ 1020303 w 2387464"/>
              <a:gd name="connsiteY13" fmla="*/ 62144 h 292963"/>
              <a:gd name="connsiteX14" fmla="*/ 1109080 w 2387464"/>
              <a:gd name="connsiteY14" fmla="*/ 53266 h 292963"/>
              <a:gd name="connsiteX15" fmla="*/ 1153468 w 2387464"/>
              <a:gd name="connsiteY15" fmla="*/ 44388 h 292963"/>
              <a:gd name="connsiteX16" fmla="*/ 1331022 w 2387464"/>
              <a:gd name="connsiteY16" fmla="*/ 8878 h 292963"/>
              <a:gd name="connsiteX17" fmla="*/ 1464187 w 2387464"/>
              <a:gd name="connsiteY17" fmla="*/ 0 h 292963"/>
              <a:gd name="connsiteX18" fmla="*/ 1748272 w 2387464"/>
              <a:gd name="connsiteY18" fmla="*/ 8878 h 292963"/>
              <a:gd name="connsiteX19" fmla="*/ 1819293 w 2387464"/>
              <a:gd name="connsiteY19" fmla="*/ 26633 h 292963"/>
              <a:gd name="connsiteX20" fmla="*/ 1854804 w 2387464"/>
              <a:gd name="connsiteY20" fmla="*/ 44388 h 292963"/>
              <a:gd name="connsiteX21" fmla="*/ 1925825 w 2387464"/>
              <a:gd name="connsiteY21" fmla="*/ 62144 h 292963"/>
              <a:gd name="connsiteX22" fmla="*/ 1952458 w 2387464"/>
              <a:gd name="connsiteY22" fmla="*/ 79899 h 292963"/>
              <a:gd name="connsiteX23" fmla="*/ 2041235 w 2387464"/>
              <a:gd name="connsiteY23" fmla="*/ 97654 h 292963"/>
              <a:gd name="connsiteX24" fmla="*/ 2067868 w 2387464"/>
              <a:gd name="connsiteY24" fmla="*/ 106532 h 292963"/>
              <a:gd name="connsiteX25" fmla="*/ 2307565 w 2387464"/>
              <a:gd name="connsiteY25" fmla="*/ 115410 h 292963"/>
              <a:gd name="connsiteX26" fmla="*/ 2360831 w 2387464"/>
              <a:gd name="connsiteY26" fmla="*/ 124287 h 292963"/>
              <a:gd name="connsiteX27" fmla="*/ 2387464 w 2387464"/>
              <a:gd name="connsiteY27" fmla="*/ 133165 h 292963"/>
              <a:gd name="connsiteX0" fmla="*/ 8249 w 2360830"/>
              <a:gd name="connsiteY0" fmla="*/ 292963 h 292963"/>
              <a:gd name="connsiteX1" fmla="*/ 176924 w 2360830"/>
              <a:gd name="connsiteY1" fmla="*/ 275208 h 292963"/>
              <a:gd name="connsiteX2" fmla="*/ 247946 w 2360830"/>
              <a:gd name="connsiteY2" fmla="*/ 266330 h 292963"/>
              <a:gd name="connsiteX3" fmla="*/ 398866 w 2360830"/>
              <a:gd name="connsiteY3" fmla="*/ 248575 h 292963"/>
              <a:gd name="connsiteX4" fmla="*/ 452132 w 2360830"/>
              <a:gd name="connsiteY4" fmla="*/ 230819 h 292963"/>
              <a:gd name="connsiteX5" fmla="*/ 514276 w 2360830"/>
              <a:gd name="connsiteY5" fmla="*/ 204186 h 292963"/>
              <a:gd name="connsiteX6" fmla="*/ 585297 w 2360830"/>
              <a:gd name="connsiteY6" fmla="*/ 177553 h 292963"/>
              <a:gd name="connsiteX7" fmla="*/ 603053 w 2360830"/>
              <a:gd name="connsiteY7" fmla="*/ 159798 h 292963"/>
              <a:gd name="connsiteX8" fmla="*/ 674074 w 2360830"/>
              <a:gd name="connsiteY8" fmla="*/ 133165 h 292963"/>
              <a:gd name="connsiteX9" fmla="*/ 727340 w 2360830"/>
              <a:gd name="connsiteY9" fmla="*/ 115410 h 292963"/>
              <a:gd name="connsiteX10" fmla="*/ 771728 w 2360830"/>
              <a:gd name="connsiteY10" fmla="*/ 106532 h 292963"/>
              <a:gd name="connsiteX11" fmla="*/ 949282 w 2360830"/>
              <a:gd name="connsiteY11" fmla="*/ 88777 h 292963"/>
              <a:gd name="connsiteX12" fmla="*/ 984792 w 2360830"/>
              <a:gd name="connsiteY12" fmla="*/ 79899 h 292963"/>
              <a:gd name="connsiteX13" fmla="*/ 1020303 w 2360830"/>
              <a:gd name="connsiteY13" fmla="*/ 62144 h 292963"/>
              <a:gd name="connsiteX14" fmla="*/ 1109080 w 2360830"/>
              <a:gd name="connsiteY14" fmla="*/ 53266 h 292963"/>
              <a:gd name="connsiteX15" fmla="*/ 1153468 w 2360830"/>
              <a:gd name="connsiteY15" fmla="*/ 44388 h 292963"/>
              <a:gd name="connsiteX16" fmla="*/ 1331022 w 2360830"/>
              <a:gd name="connsiteY16" fmla="*/ 8878 h 292963"/>
              <a:gd name="connsiteX17" fmla="*/ 1464187 w 2360830"/>
              <a:gd name="connsiteY17" fmla="*/ 0 h 292963"/>
              <a:gd name="connsiteX18" fmla="*/ 1748272 w 2360830"/>
              <a:gd name="connsiteY18" fmla="*/ 8878 h 292963"/>
              <a:gd name="connsiteX19" fmla="*/ 1819293 w 2360830"/>
              <a:gd name="connsiteY19" fmla="*/ 26633 h 292963"/>
              <a:gd name="connsiteX20" fmla="*/ 1854804 w 2360830"/>
              <a:gd name="connsiteY20" fmla="*/ 44388 h 292963"/>
              <a:gd name="connsiteX21" fmla="*/ 1925825 w 2360830"/>
              <a:gd name="connsiteY21" fmla="*/ 62144 h 292963"/>
              <a:gd name="connsiteX22" fmla="*/ 1952458 w 2360830"/>
              <a:gd name="connsiteY22" fmla="*/ 79899 h 292963"/>
              <a:gd name="connsiteX23" fmla="*/ 2041235 w 2360830"/>
              <a:gd name="connsiteY23" fmla="*/ 97654 h 292963"/>
              <a:gd name="connsiteX24" fmla="*/ 2067868 w 2360830"/>
              <a:gd name="connsiteY24" fmla="*/ 106532 h 292963"/>
              <a:gd name="connsiteX25" fmla="*/ 2307565 w 2360830"/>
              <a:gd name="connsiteY25" fmla="*/ 115410 h 292963"/>
              <a:gd name="connsiteX26" fmla="*/ 2360831 w 2360830"/>
              <a:gd name="connsiteY26" fmla="*/ 124287 h 292963"/>
              <a:gd name="connsiteX0" fmla="*/ 8249 w 2307565"/>
              <a:gd name="connsiteY0" fmla="*/ 292963 h 292963"/>
              <a:gd name="connsiteX1" fmla="*/ 176924 w 2307565"/>
              <a:gd name="connsiteY1" fmla="*/ 275208 h 292963"/>
              <a:gd name="connsiteX2" fmla="*/ 247946 w 2307565"/>
              <a:gd name="connsiteY2" fmla="*/ 266330 h 292963"/>
              <a:gd name="connsiteX3" fmla="*/ 398866 w 2307565"/>
              <a:gd name="connsiteY3" fmla="*/ 248575 h 292963"/>
              <a:gd name="connsiteX4" fmla="*/ 452132 w 2307565"/>
              <a:gd name="connsiteY4" fmla="*/ 230819 h 292963"/>
              <a:gd name="connsiteX5" fmla="*/ 514276 w 2307565"/>
              <a:gd name="connsiteY5" fmla="*/ 204186 h 292963"/>
              <a:gd name="connsiteX6" fmla="*/ 585297 w 2307565"/>
              <a:gd name="connsiteY6" fmla="*/ 177553 h 292963"/>
              <a:gd name="connsiteX7" fmla="*/ 603053 w 2307565"/>
              <a:gd name="connsiteY7" fmla="*/ 159798 h 292963"/>
              <a:gd name="connsiteX8" fmla="*/ 674074 w 2307565"/>
              <a:gd name="connsiteY8" fmla="*/ 133165 h 292963"/>
              <a:gd name="connsiteX9" fmla="*/ 727340 w 2307565"/>
              <a:gd name="connsiteY9" fmla="*/ 115410 h 292963"/>
              <a:gd name="connsiteX10" fmla="*/ 771728 w 2307565"/>
              <a:gd name="connsiteY10" fmla="*/ 106532 h 292963"/>
              <a:gd name="connsiteX11" fmla="*/ 949282 w 2307565"/>
              <a:gd name="connsiteY11" fmla="*/ 88777 h 292963"/>
              <a:gd name="connsiteX12" fmla="*/ 984792 w 2307565"/>
              <a:gd name="connsiteY12" fmla="*/ 79899 h 292963"/>
              <a:gd name="connsiteX13" fmla="*/ 1020303 w 2307565"/>
              <a:gd name="connsiteY13" fmla="*/ 62144 h 292963"/>
              <a:gd name="connsiteX14" fmla="*/ 1109080 w 2307565"/>
              <a:gd name="connsiteY14" fmla="*/ 53266 h 292963"/>
              <a:gd name="connsiteX15" fmla="*/ 1153468 w 2307565"/>
              <a:gd name="connsiteY15" fmla="*/ 44388 h 292963"/>
              <a:gd name="connsiteX16" fmla="*/ 1331022 w 2307565"/>
              <a:gd name="connsiteY16" fmla="*/ 8878 h 292963"/>
              <a:gd name="connsiteX17" fmla="*/ 1464187 w 2307565"/>
              <a:gd name="connsiteY17" fmla="*/ 0 h 292963"/>
              <a:gd name="connsiteX18" fmla="*/ 1748272 w 2307565"/>
              <a:gd name="connsiteY18" fmla="*/ 8878 h 292963"/>
              <a:gd name="connsiteX19" fmla="*/ 1819293 w 2307565"/>
              <a:gd name="connsiteY19" fmla="*/ 26633 h 292963"/>
              <a:gd name="connsiteX20" fmla="*/ 1854804 w 2307565"/>
              <a:gd name="connsiteY20" fmla="*/ 44388 h 292963"/>
              <a:gd name="connsiteX21" fmla="*/ 1925825 w 2307565"/>
              <a:gd name="connsiteY21" fmla="*/ 62144 h 292963"/>
              <a:gd name="connsiteX22" fmla="*/ 1952458 w 2307565"/>
              <a:gd name="connsiteY22" fmla="*/ 79899 h 292963"/>
              <a:gd name="connsiteX23" fmla="*/ 2041235 w 2307565"/>
              <a:gd name="connsiteY23" fmla="*/ 97654 h 292963"/>
              <a:gd name="connsiteX24" fmla="*/ 2067868 w 2307565"/>
              <a:gd name="connsiteY24" fmla="*/ 106532 h 292963"/>
              <a:gd name="connsiteX25" fmla="*/ 2307565 w 2307565"/>
              <a:gd name="connsiteY25" fmla="*/ 115410 h 292963"/>
              <a:gd name="connsiteX0" fmla="*/ 8249 w 2067868"/>
              <a:gd name="connsiteY0" fmla="*/ 292963 h 292963"/>
              <a:gd name="connsiteX1" fmla="*/ 176924 w 2067868"/>
              <a:gd name="connsiteY1" fmla="*/ 275208 h 292963"/>
              <a:gd name="connsiteX2" fmla="*/ 247946 w 2067868"/>
              <a:gd name="connsiteY2" fmla="*/ 266330 h 292963"/>
              <a:gd name="connsiteX3" fmla="*/ 398866 w 2067868"/>
              <a:gd name="connsiteY3" fmla="*/ 248575 h 292963"/>
              <a:gd name="connsiteX4" fmla="*/ 452132 w 2067868"/>
              <a:gd name="connsiteY4" fmla="*/ 230819 h 292963"/>
              <a:gd name="connsiteX5" fmla="*/ 514276 w 2067868"/>
              <a:gd name="connsiteY5" fmla="*/ 204186 h 292963"/>
              <a:gd name="connsiteX6" fmla="*/ 585297 w 2067868"/>
              <a:gd name="connsiteY6" fmla="*/ 177553 h 292963"/>
              <a:gd name="connsiteX7" fmla="*/ 603053 w 2067868"/>
              <a:gd name="connsiteY7" fmla="*/ 159798 h 292963"/>
              <a:gd name="connsiteX8" fmla="*/ 674074 w 2067868"/>
              <a:gd name="connsiteY8" fmla="*/ 133165 h 292963"/>
              <a:gd name="connsiteX9" fmla="*/ 727340 w 2067868"/>
              <a:gd name="connsiteY9" fmla="*/ 115410 h 292963"/>
              <a:gd name="connsiteX10" fmla="*/ 771728 w 2067868"/>
              <a:gd name="connsiteY10" fmla="*/ 106532 h 292963"/>
              <a:gd name="connsiteX11" fmla="*/ 949282 w 2067868"/>
              <a:gd name="connsiteY11" fmla="*/ 88777 h 292963"/>
              <a:gd name="connsiteX12" fmla="*/ 984792 w 2067868"/>
              <a:gd name="connsiteY12" fmla="*/ 79899 h 292963"/>
              <a:gd name="connsiteX13" fmla="*/ 1020303 w 2067868"/>
              <a:gd name="connsiteY13" fmla="*/ 62144 h 292963"/>
              <a:gd name="connsiteX14" fmla="*/ 1109080 w 2067868"/>
              <a:gd name="connsiteY14" fmla="*/ 53266 h 292963"/>
              <a:gd name="connsiteX15" fmla="*/ 1153468 w 2067868"/>
              <a:gd name="connsiteY15" fmla="*/ 44388 h 292963"/>
              <a:gd name="connsiteX16" fmla="*/ 1331022 w 2067868"/>
              <a:gd name="connsiteY16" fmla="*/ 8878 h 292963"/>
              <a:gd name="connsiteX17" fmla="*/ 1464187 w 2067868"/>
              <a:gd name="connsiteY17" fmla="*/ 0 h 292963"/>
              <a:gd name="connsiteX18" fmla="*/ 1748272 w 2067868"/>
              <a:gd name="connsiteY18" fmla="*/ 8878 h 292963"/>
              <a:gd name="connsiteX19" fmla="*/ 1819293 w 2067868"/>
              <a:gd name="connsiteY19" fmla="*/ 26633 h 292963"/>
              <a:gd name="connsiteX20" fmla="*/ 1854804 w 2067868"/>
              <a:gd name="connsiteY20" fmla="*/ 44388 h 292963"/>
              <a:gd name="connsiteX21" fmla="*/ 1925825 w 2067868"/>
              <a:gd name="connsiteY21" fmla="*/ 62144 h 292963"/>
              <a:gd name="connsiteX22" fmla="*/ 1952458 w 2067868"/>
              <a:gd name="connsiteY22" fmla="*/ 79899 h 292963"/>
              <a:gd name="connsiteX23" fmla="*/ 2041235 w 2067868"/>
              <a:gd name="connsiteY23" fmla="*/ 97654 h 292963"/>
              <a:gd name="connsiteX24" fmla="*/ 2067868 w 2067868"/>
              <a:gd name="connsiteY24" fmla="*/ 106532 h 292963"/>
              <a:gd name="connsiteX0" fmla="*/ 8249 w 2041234"/>
              <a:gd name="connsiteY0" fmla="*/ 292963 h 292963"/>
              <a:gd name="connsiteX1" fmla="*/ 176924 w 2041234"/>
              <a:gd name="connsiteY1" fmla="*/ 275208 h 292963"/>
              <a:gd name="connsiteX2" fmla="*/ 247946 w 2041234"/>
              <a:gd name="connsiteY2" fmla="*/ 266330 h 292963"/>
              <a:gd name="connsiteX3" fmla="*/ 398866 w 2041234"/>
              <a:gd name="connsiteY3" fmla="*/ 248575 h 292963"/>
              <a:gd name="connsiteX4" fmla="*/ 452132 w 2041234"/>
              <a:gd name="connsiteY4" fmla="*/ 230819 h 292963"/>
              <a:gd name="connsiteX5" fmla="*/ 514276 w 2041234"/>
              <a:gd name="connsiteY5" fmla="*/ 204186 h 292963"/>
              <a:gd name="connsiteX6" fmla="*/ 585297 w 2041234"/>
              <a:gd name="connsiteY6" fmla="*/ 177553 h 292963"/>
              <a:gd name="connsiteX7" fmla="*/ 603053 w 2041234"/>
              <a:gd name="connsiteY7" fmla="*/ 159798 h 292963"/>
              <a:gd name="connsiteX8" fmla="*/ 674074 w 2041234"/>
              <a:gd name="connsiteY8" fmla="*/ 133165 h 292963"/>
              <a:gd name="connsiteX9" fmla="*/ 727340 w 2041234"/>
              <a:gd name="connsiteY9" fmla="*/ 115410 h 292963"/>
              <a:gd name="connsiteX10" fmla="*/ 771728 w 2041234"/>
              <a:gd name="connsiteY10" fmla="*/ 106532 h 292963"/>
              <a:gd name="connsiteX11" fmla="*/ 949282 w 2041234"/>
              <a:gd name="connsiteY11" fmla="*/ 88777 h 292963"/>
              <a:gd name="connsiteX12" fmla="*/ 984792 w 2041234"/>
              <a:gd name="connsiteY12" fmla="*/ 79899 h 292963"/>
              <a:gd name="connsiteX13" fmla="*/ 1020303 w 2041234"/>
              <a:gd name="connsiteY13" fmla="*/ 62144 h 292963"/>
              <a:gd name="connsiteX14" fmla="*/ 1109080 w 2041234"/>
              <a:gd name="connsiteY14" fmla="*/ 53266 h 292963"/>
              <a:gd name="connsiteX15" fmla="*/ 1153468 w 2041234"/>
              <a:gd name="connsiteY15" fmla="*/ 44388 h 292963"/>
              <a:gd name="connsiteX16" fmla="*/ 1331022 w 2041234"/>
              <a:gd name="connsiteY16" fmla="*/ 8878 h 292963"/>
              <a:gd name="connsiteX17" fmla="*/ 1464187 w 2041234"/>
              <a:gd name="connsiteY17" fmla="*/ 0 h 292963"/>
              <a:gd name="connsiteX18" fmla="*/ 1748272 w 2041234"/>
              <a:gd name="connsiteY18" fmla="*/ 8878 h 292963"/>
              <a:gd name="connsiteX19" fmla="*/ 1819293 w 2041234"/>
              <a:gd name="connsiteY19" fmla="*/ 26633 h 292963"/>
              <a:gd name="connsiteX20" fmla="*/ 1854804 w 2041234"/>
              <a:gd name="connsiteY20" fmla="*/ 44388 h 292963"/>
              <a:gd name="connsiteX21" fmla="*/ 1925825 w 2041234"/>
              <a:gd name="connsiteY21" fmla="*/ 62144 h 292963"/>
              <a:gd name="connsiteX22" fmla="*/ 1952458 w 2041234"/>
              <a:gd name="connsiteY22" fmla="*/ 79899 h 292963"/>
              <a:gd name="connsiteX23" fmla="*/ 2041235 w 2041234"/>
              <a:gd name="connsiteY23" fmla="*/ 97654 h 292963"/>
              <a:gd name="connsiteX0" fmla="*/ 8249 w 1952459"/>
              <a:gd name="connsiteY0" fmla="*/ 292963 h 292963"/>
              <a:gd name="connsiteX1" fmla="*/ 176924 w 1952459"/>
              <a:gd name="connsiteY1" fmla="*/ 275208 h 292963"/>
              <a:gd name="connsiteX2" fmla="*/ 247946 w 1952459"/>
              <a:gd name="connsiteY2" fmla="*/ 266330 h 292963"/>
              <a:gd name="connsiteX3" fmla="*/ 398866 w 1952459"/>
              <a:gd name="connsiteY3" fmla="*/ 248575 h 292963"/>
              <a:gd name="connsiteX4" fmla="*/ 452132 w 1952459"/>
              <a:gd name="connsiteY4" fmla="*/ 230819 h 292963"/>
              <a:gd name="connsiteX5" fmla="*/ 514276 w 1952459"/>
              <a:gd name="connsiteY5" fmla="*/ 204186 h 292963"/>
              <a:gd name="connsiteX6" fmla="*/ 585297 w 1952459"/>
              <a:gd name="connsiteY6" fmla="*/ 177553 h 292963"/>
              <a:gd name="connsiteX7" fmla="*/ 603053 w 1952459"/>
              <a:gd name="connsiteY7" fmla="*/ 159798 h 292963"/>
              <a:gd name="connsiteX8" fmla="*/ 674074 w 1952459"/>
              <a:gd name="connsiteY8" fmla="*/ 133165 h 292963"/>
              <a:gd name="connsiteX9" fmla="*/ 727340 w 1952459"/>
              <a:gd name="connsiteY9" fmla="*/ 115410 h 292963"/>
              <a:gd name="connsiteX10" fmla="*/ 771728 w 1952459"/>
              <a:gd name="connsiteY10" fmla="*/ 106532 h 292963"/>
              <a:gd name="connsiteX11" fmla="*/ 949282 w 1952459"/>
              <a:gd name="connsiteY11" fmla="*/ 88777 h 292963"/>
              <a:gd name="connsiteX12" fmla="*/ 984792 w 1952459"/>
              <a:gd name="connsiteY12" fmla="*/ 79899 h 292963"/>
              <a:gd name="connsiteX13" fmla="*/ 1020303 w 1952459"/>
              <a:gd name="connsiteY13" fmla="*/ 62144 h 292963"/>
              <a:gd name="connsiteX14" fmla="*/ 1109080 w 1952459"/>
              <a:gd name="connsiteY14" fmla="*/ 53266 h 292963"/>
              <a:gd name="connsiteX15" fmla="*/ 1153468 w 1952459"/>
              <a:gd name="connsiteY15" fmla="*/ 44388 h 292963"/>
              <a:gd name="connsiteX16" fmla="*/ 1331022 w 1952459"/>
              <a:gd name="connsiteY16" fmla="*/ 8878 h 292963"/>
              <a:gd name="connsiteX17" fmla="*/ 1464187 w 1952459"/>
              <a:gd name="connsiteY17" fmla="*/ 0 h 292963"/>
              <a:gd name="connsiteX18" fmla="*/ 1748272 w 1952459"/>
              <a:gd name="connsiteY18" fmla="*/ 8878 h 292963"/>
              <a:gd name="connsiteX19" fmla="*/ 1819293 w 1952459"/>
              <a:gd name="connsiteY19" fmla="*/ 26633 h 292963"/>
              <a:gd name="connsiteX20" fmla="*/ 1854804 w 1952459"/>
              <a:gd name="connsiteY20" fmla="*/ 44388 h 292963"/>
              <a:gd name="connsiteX21" fmla="*/ 1925825 w 1952459"/>
              <a:gd name="connsiteY21" fmla="*/ 62144 h 292963"/>
              <a:gd name="connsiteX22" fmla="*/ 1952458 w 1952459"/>
              <a:gd name="connsiteY22" fmla="*/ 79899 h 292963"/>
              <a:gd name="connsiteX0" fmla="*/ 8249 w 1925825"/>
              <a:gd name="connsiteY0" fmla="*/ 292963 h 292963"/>
              <a:gd name="connsiteX1" fmla="*/ 176924 w 1925825"/>
              <a:gd name="connsiteY1" fmla="*/ 275208 h 292963"/>
              <a:gd name="connsiteX2" fmla="*/ 247946 w 1925825"/>
              <a:gd name="connsiteY2" fmla="*/ 266330 h 292963"/>
              <a:gd name="connsiteX3" fmla="*/ 398866 w 1925825"/>
              <a:gd name="connsiteY3" fmla="*/ 248575 h 292963"/>
              <a:gd name="connsiteX4" fmla="*/ 452132 w 1925825"/>
              <a:gd name="connsiteY4" fmla="*/ 230819 h 292963"/>
              <a:gd name="connsiteX5" fmla="*/ 514276 w 1925825"/>
              <a:gd name="connsiteY5" fmla="*/ 204186 h 292963"/>
              <a:gd name="connsiteX6" fmla="*/ 585297 w 1925825"/>
              <a:gd name="connsiteY6" fmla="*/ 177553 h 292963"/>
              <a:gd name="connsiteX7" fmla="*/ 603053 w 1925825"/>
              <a:gd name="connsiteY7" fmla="*/ 159798 h 292963"/>
              <a:gd name="connsiteX8" fmla="*/ 674074 w 1925825"/>
              <a:gd name="connsiteY8" fmla="*/ 133165 h 292963"/>
              <a:gd name="connsiteX9" fmla="*/ 727340 w 1925825"/>
              <a:gd name="connsiteY9" fmla="*/ 115410 h 292963"/>
              <a:gd name="connsiteX10" fmla="*/ 771728 w 1925825"/>
              <a:gd name="connsiteY10" fmla="*/ 106532 h 292963"/>
              <a:gd name="connsiteX11" fmla="*/ 949282 w 1925825"/>
              <a:gd name="connsiteY11" fmla="*/ 88777 h 292963"/>
              <a:gd name="connsiteX12" fmla="*/ 984792 w 1925825"/>
              <a:gd name="connsiteY12" fmla="*/ 79899 h 292963"/>
              <a:gd name="connsiteX13" fmla="*/ 1020303 w 1925825"/>
              <a:gd name="connsiteY13" fmla="*/ 62144 h 292963"/>
              <a:gd name="connsiteX14" fmla="*/ 1109080 w 1925825"/>
              <a:gd name="connsiteY14" fmla="*/ 53266 h 292963"/>
              <a:gd name="connsiteX15" fmla="*/ 1153468 w 1925825"/>
              <a:gd name="connsiteY15" fmla="*/ 44388 h 292963"/>
              <a:gd name="connsiteX16" fmla="*/ 1331022 w 1925825"/>
              <a:gd name="connsiteY16" fmla="*/ 8878 h 292963"/>
              <a:gd name="connsiteX17" fmla="*/ 1464187 w 1925825"/>
              <a:gd name="connsiteY17" fmla="*/ 0 h 292963"/>
              <a:gd name="connsiteX18" fmla="*/ 1748272 w 1925825"/>
              <a:gd name="connsiteY18" fmla="*/ 8878 h 292963"/>
              <a:gd name="connsiteX19" fmla="*/ 1819293 w 1925825"/>
              <a:gd name="connsiteY19" fmla="*/ 26633 h 292963"/>
              <a:gd name="connsiteX20" fmla="*/ 1854804 w 1925825"/>
              <a:gd name="connsiteY20" fmla="*/ 44388 h 292963"/>
              <a:gd name="connsiteX21" fmla="*/ 1925825 w 1925825"/>
              <a:gd name="connsiteY21" fmla="*/ 62144 h 292963"/>
              <a:gd name="connsiteX0" fmla="*/ 8249 w 1854805"/>
              <a:gd name="connsiteY0" fmla="*/ 292963 h 292963"/>
              <a:gd name="connsiteX1" fmla="*/ 176924 w 1854805"/>
              <a:gd name="connsiteY1" fmla="*/ 275208 h 292963"/>
              <a:gd name="connsiteX2" fmla="*/ 247946 w 1854805"/>
              <a:gd name="connsiteY2" fmla="*/ 266330 h 292963"/>
              <a:gd name="connsiteX3" fmla="*/ 398866 w 1854805"/>
              <a:gd name="connsiteY3" fmla="*/ 248575 h 292963"/>
              <a:gd name="connsiteX4" fmla="*/ 452132 w 1854805"/>
              <a:gd name="connsiteY4" fmla="*/ 230819 h 292963"/>
              <a:gd name="connsiteX5" fmla="*/ 514276 w 1854805"/>
              <a:gd name="connsiteY5" fmla="*/ 204186 h 292963"/>
              <a:gd name="connsiteX6" fmla="*/ 585297 w 1854805"/>
              <a:gd name="connsiteY6" fmla="*/ 177553 h 292963"/>
              <a:gd name="connsiteX7" fmla="*/ 603053 w 1854805"/>
              <a:gd name="connsiteY7" fmla="*/ 159798 h 292963"/>
              <a:gd name="connsiteX8" fmla="*/ 674074 w 1854805"/>
              <a:gd name="connsiteY8" fmla="*/ 133165 h 292963"/>
              <a:gd name="connsiteX9" fmla="*/ 727340 w 1854805"/>
              <a:gd name="connsiteY9" fmla="*/ 115410 h 292963"/>
              <a:gd name="connsiteX10" fmla="*/ 771728 w 1854805"/>
              <a:gd name="connsiteY10" fmla="*/ 106532 h 292963"/>
              <a:gd name="connsiteX11" fmla="*/ 949282 w 1854805"/>
              <a:gd name="connsiteY11" fmla="*/ 88777 h 292963"/>
              <a:gd name="connsiteX12" fmla="*/ 984792 w 1854805"/>
              <a:gd name="connsiteY12" fmla="*/ 79899 h 292963"/>
              <a:gd name="connsiteX13" fmla="*/ 1020303 w 1854805"/>
              <a:gd name="connsiteY13" fmla="*/ 62144 h 292963"/>
              <a:gd name="connsiteX14" fmla="*/ 1109080 w 1854805"/>
              <a:gd name="connsiteY14" fmla="*/ 53266 h 292963"/>
              <a:gd name="connsiteX15" fmla="*/ 1153468 w 1854805"/>
              <a:gd name="connsiteY15" fmla="*/ 44388 h 292963"/>
              <a:gd name="connsiteX16" fmla="*/ 1331022 w 1854805"/>
              <a:gd name="connsiteY16" fmla="*/ 8878 h 292963"/>
              <a:gd name="connsiteX17" fmla="*/ 1464187 w 1854805"/>
              <a:gd name="connsiteY17" fmla="*/ 0 h 292963"/>
              <a:gd name="connsiteX18" fmla="*/ 1748272 w 1854805"/>
              <a:gd name="connsiteY18" fmla="*/ 8878 h 292963"/>
              <a:gd name="connsiteX19" fmla="*/ 1819293 w 1854805"/>
              <a:gd name="connsiteY19" fmla="*/ 26633 h 292963"/>
              <a:gd name="connsiteX20" fmla="*/ 1854804 w 1854805"/>
              <a:gd name="connsiteY20" fmla="*/ 44388 h 292963"/>
              <a:gd name="connsiteX0" fmla="*/ 8249 w 1819293"/>
              <a:gd name="connsiteY0" fmla="*/ 292963 h 292963"/>
              <a:gd name="connsiteX1" fmla="*/ 176924 w 1819293"/>
              <a:gd name="connsiteY1" fmla="*/ 275208 h 292963"/>
              <a:gd name="connsiteX2" fmla="*/ 247946 w 1819293"/>
              <a:gd name="connsiteY2" fmla="*/ 266330 h 292963"/>
              <a:gd name="connsiteX3" fmla="*/ 398866 w 1819293"/>
              <a:gd name="connsiteY3" fmla="*/ 248575 h 292963"/>
              <a:gd name="connsiteX4" fmla="*/ 452132 w 1819293"/>
              <a:gd name="connsiteY4" fmla="*/ 230819 h 292963"/>
              <a:gd name="connsiteX5" fmla="*/ 514276 w 1819293"/>
              <a:gd name="connsiteY5" fmla="*/ 204186 h 292963"/>
              <a:gd name="connsiteX6" fmla="*/ 585297 w 1819293"/>
              <a:gd name="connsiteY6" fmla="*/ 177553 h 292963"/>
              <a:gd name="connsiteX7" fmla="*/ 603053 w 1819293"/>
              <a:gd name="connsiteY7" fmla="*/ 159798 h 292963"/>
              <a:gd name="connsiteX8" fmla="*/ 674074 w 1819293"/>
              <a:gd name="connsiteY8" fmla="*/ 133165 h 292963"/>
              <a:gd name="connsiteX9" fmla="*/ 727340 w 1819293"/>
              <a:gd name="connsiteY9" fmla="*/ 115410 h 292963"/>
              <a:gd name="connsiteX10" fmla="*/ 771728 w 1819293"/>
              <a:gd name="connsiteY10" fmla="*/ 106532 h 292963"/>
              <a:gd name="connsiteX11" fmla="*/ 949282 w 1819293"/>
              <a:gd name="connsiteY11" fmla="*/ 88777 h 292963"/>
              <a:gd name="connsiteX12" fmla="*/ 984792 w 1819293"/>
              <a:gd name="connsiteY12" fmla="*/ 79899 h 292963"/>
              <a:gd name="connsiteX13" fmla="*/ 1020303 w 1819293"/>
              <a:gd name="connsiteY13" fmla="*/ 62144 h 292963"/>
              <a:gd name="connsiteX14" fmla="*/ 1109080 w 1819293"/>
              <a:gd name="connsiteY14" fmla="*/ 53266 h 292963"/>
              <a:gd name="connsiteX15" fmla="*/ 1153468 w 1819293"/>
              <a:gd name="connsiteY15" fmla="*/ 44388 h 292963"/>
              <a:gd name="connsiteX16" fmla="*/ 1331022 w 1819293"/>
              <a:gd name="connsiteY16" fmla="*/ 8878 h 292963"/>
              <a:gd name="connsiteX17" fmla="*/ 1464187 w 1819293"/>
              <a:gd name="connsiteY17" fmla="*/ 0 h 292963"/>
              <a:gd name="connsiteX18" fmla="*/ 1748272 w 1819293"/>
              <a:gd name="connsiteY18" fmla="*/ 8878 h 292963"/>
              <a:gd name="connsiteX19" fmla="*/ 1819293 w 1819293"/>
              <a:gd name="connsiteY19" fmla="*/ 26633 h 292963"/>
              <a:gd name="connsiteX0" fmla="*/ 8249 w 1748273"/>
              <a:gd name="connsiteY0" fmla="*/ 292963 h 292963"/>
              <a:gd name="connsiteX1" fmla="*/ 176924 w 1748273"/>
              <a:gd name="connsiteY1" fmla="*/ 275208 h 292963"/>
              <a:gd name="connsiteX2" fmla="*/ 247946 w 1748273"/>
              <a:gd name="connsiteY2" fmla="*/ 266330 h 292963"/>
              <a:gd name="connsiteX3" fmla="*/ 398866 w 1748273"/>
              <a:gd name="connsiteY3" fmla="*/ 248575 h 292963"/>
              <a:gd name="connsiteX4" fmla="*/ 452132 w 1748273"/>
              <a:gd name="connsiteY4" fmla="*/ 230819 h 292963"/>
              <a:gd name="connsiteX5" fmla="*/ 514276 w 1748273"/>
              <a:gd name="connsiteY5" fmla="*/ 204186 h 292963"/>
              <a:gd name="connsiteX6" fmla="*/ 585297 w 1748273"/>
              <a:gd name="connsiteY6" fmla="*/ 177553 h 292963"/>
              <a:gd name="connsiteX7" fmla="*/ 603053 w 1748273"/>
              <a:gd name="connsiteY7" fmla="*/ 159798 h 292963"/>
              <a:gd name="connsiteX8" fmla="*/ 674074 w 1748273"/>
              <a:gd name="connsiteY8" fmla="*/ 133165 h 292963"/>
              <a:gd name="connsiteX9" fmla="*/ 727340 w 1748273"/>
              <a:gd name="connsiteY9" fmla="*/ 115410 h 292963"/>
              <a:gd name="connsiteX10" fmla="*/ 771728 w 1748273"/>
              <a:gd name="connsiteY10" fmla="*/ 106532 h 292963"/>
              <a:gd name="connsiteX11" fmla="*/ 949282 w 1748273"/>
              <a:gd name="connsiteY11" fmla="*/ 88777 h 292963"/>
              <a:gd name="connsiteX12" fmla="*/ 984792 w 1748273"/>
              <a:gd name="connsiteY12" fmla="*/ 79899 h 292963"/>
              <a:gd name="connsiteX13" fmla="*/ 1020303 w 1748273"/>
              <a:gd name="connsiteY13" fmla="*/ 62144 h 292963"/>
              <a:gd name="connsiteX14" fmla="*/ 1109080 w 1748273"/>
              <a:gd name="connsiteY14" fmla="*/ 53266 h 292963"/>
              <a:gd name="connsiteX15" fmla="*/ 1153468 w 1748273"/>
              <a:gd name="connsiteY15" fmla="*/ 44388 h 292963"/>
              <a:gd name="connsiteX16" fmla="*/ 1331022 w 1748273"/>
              <a:gd name="connsiteY16" fmla="*/ 8878 h 292963"/>
              <a:gd name="connsiteX17" fmla="*/ 1464187 w 1748273"/>
              <a:gd name="connsiteY17" fmla="*/ 0 h 292963"/>
              <a:gd name="connsiteX18" fmla="*/ 1748272 w 1748273"/>
              <a:gd name="connsiteY18" fmla="*/ 8878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48273" h="292963">
                <a:moveTo>
                  <a:pt x="8249" y="292963"/>
                </a:moveTo>
                <a:cubicBezTo>
                  <a:pt x="134758" y="274889"/>
                  <a:pt x="0" y="292900"/>
                  <a:pt x="176924" y="275208"/>
                </a:cubicBezTo>
                <a:cubicBezTo>
                  <a:pt x="200664" y="272834"/>
                  <a:pt x="224219" y="268828"/>
                  <a:pt x="247946" y="266330"/>
                </a:cubicBezTo>
                <a:cubicBezTo>
                  <a:pt x="390552" y="251318"/>
                  <a:pt x="298476" y="265305"/>
                  <a:pt x="398866" y="248575"/>
                </a:cubicBezTo>
                <a:cubicBezTo>
                  <a:pt x="416621" y="242656"/>
                  <a:pt x="435392" y="239189"/>
                  <a:pt x="452132" y="230819"/>
                </a:cubicBezTo>
                <a:cubicBezTo>
                  <a:pt x="569907" y="171933"/>
                  <a:pt x="422837" y="243374"/>
                  <a:pt x="514276" y="204186"/>
                </a:cubicBezTo>
                <a:cubicBezTo>
                  <a:pt x="579268" y="176332"/>
                  <a:pt x="519829" y="193921"/>
                  <a:pt x="585297" y="177553"/>
                </a:cubicBezTo>
                <a:cubicBezTo>
                  <a:pt x="591216" y="171635"/>
                  <a:pt x="596089" y="164441"/>
                  <a:pt x="603053" y="159798"/>
                </a:cubicBezTo>
                <a:cubicBezTo>
                  <a:pt x="635526" y="138150"/>
                  <a:pt x="638586" y="143811"/>
                  <a:pt x="674074" y="133165"/>
                </a:cubicBezTo>
                <a:cubicBezTo>
                  <a:pt x="692000" y="127787"/>
                  <a:pt x="708988" y="119081"/>
                  <a:pt x="727340" y="115410"/>
                </a:cubicBezTo>
                <a:cubicBezTo>
                  <a:pt x="742136" y="112451"/>
                  <a:pt x="756814" y="108826"/>
                  <a:pt x="771728" y="106532"/>
                </a:cubicBezTo>
                <a:cubicBezTo>
                  <a:pt x="834594" y="96860"/>
                  <a:pt x="883966" y="94220"/>
                  <a:pt x="949282" y="88777"/>
                </a:cubicBezTo>
                <a:cubicBezTo>
                  <a:pt x="961119" y="85818"/>
                  <a:pt x="973368" y="84183"/>
                  <a:pt x="984792" y="79899"/>
                </a:cubicBezTo>
                <a:cubicBezTo>
                  <a:pt x="997183" y="75252"/>
                  <a:pt x="1007363" y="64917"/>
                  <a:pt x="1020303" y="62144"/>
                </a:cubicBezTo>
                <a:cubicBezTo>
                  <a:pt x="1049383" y="55913"/>
                  <a:pt x="1079488" y="56225"/>
                  <a:pt x="1109080" y="53266"/>
                </a:cubicBezTo>
                <a:cubicBezTo>
                  <a:pt x="1123876" y="50307"/>
                  <a:pt x="1138765" y="47781"/>
                  <a:pt x="1153468" y="44388"/>
                </a:cubicBezTo>
                <a:cubicBezTo>
                  <a:pt x="1217883" y="29523"/>
                  <a:pt x="1261692" y="13500"/>
                  <a:pt x="1331022" y="8878"/>
                </a:cubicBezTo>
                <a:lnTo>
                  <a:pt x="1464187" y="0"/>
                </a:lnTo>
                <a:cubicBezTo>
                  <a:pt x="1558882" y="2959"/>
                  <a:pt x="1653669" y="3764"/>
                  <a:pt x="1748272" y="8878"/>
                </a:cubicBezTo>
              </a:path>
            </a:pathLst>
          </a:custGeom>
          <a:solidFill>
            <a:srgbClr val="FFC000"/>
          </a:solidFill>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0" name="Rectangle 119"/>
          <p:cNvSpPr/>
          <p:nvPr/>
        </p:nvSpPr>
        <p:spPr>
          <a:xfrm>
            <a:off x="2286000" y="2666446"/>
            <a:ext cx="3819265" cy="142994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p:nvPr/>
        </p:nvCxnSpPr>
        <p:spPr>
          <a:xfrm flipV="1">
            <a:off x="2568205" y="3302180"/>
            <a:ext cx="784581" cy="3839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579130" y="3188178"/>
            <a:ext cx="1219306" cy="5685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Freeform 64"/>
          <p:cNvSpPr/>
          <p:nvPr/>
        </p:nvSpPr>
        <p:spPr>
          <a:xfrm>
            <a:off x="2554164" y="5026265"/>
            <a:ext cx="1458228" cy="307735"/>
          </a:xfrm>
          <a:custGeom>
            <a:avLst/>
            <a:gdLst>
              <a:gd name="connsiteX0" fmla="*/ 29478 w 1458228"/>
              <a:gd name="connsiteY0" fmla="*/ 2381 h 307735"/>
              <a:gd name="connsiteX1" fmla="*/ 24716 w 1458228"/>
              <a:gd name="connsiteY1" fmla="*/ 16669 h 307735"/>
              <a:gd name="connsiteX2" fmla="*/ 29478 w 1458228"/>
              <a:gd name="connsiteY2" fmla="*/ 35719 h 307735"/>
              <a:gd name="connsiteX3" fmla="*/ 34241 w 1458228"/>
              <a:gd name="connsiteY3" fmla="*/ 69056 h 307735"/>
              <a:gd name="connsiteX4" fmla="*/ 39003 w 1458228"/>
              <a:gd name="connsiteY4" fmla="*/ 269081 h 307735"/>
              <a:gd name="connsiteX5" fmla="*/ 181878 w 1458228"/>
              <a:gd name="connsiteY5" fmla="*/ 273844 h 307735"/>
              <a:gd name="connsiteX6" fmla="*/ 1024841 w 1458228"/>
              <a:gd name="connsiteY6" fmla="*/ 264319 h 307735"/>
              <a:gd name="connsiteX7" fmla="*/ 1067703 w 1458228"/>
              <a:gd name="connsiteY7" fmla="*/ 254794 h 307735"/>
              <a:gd name="connsiteX8" fmla="*/ 1096278 w 1458228"/>
              <a:gd name="connsiteY8" fmla="*/ 240506 h 307735"/>
              <a:gd name="connsiteX9" fmla="*/ 1410603 w 1458228"/>
              <a:gd name="connsiteY9" fmla="*/ 235744 h 307735"/>
              <a:gd name="connsiteX10" fmla="*/ 1443941 w 1458228"/>
              <a:gd name="connsiteY10" fmla="*/ 226219 h 307735"/>
              <a:gd name="connsiteX11" fmla="*/ 1458228 w 1458228"/>
              <a:gd name="connsiteY11" fmla="*/ 221456 h 307735"/>
              <a:gd name="connsiteX12" fmla="*/ 1429653 w 1458228"/>
              <a:gd name="connsiteY12" fmla="*/ 202406 h 307735"/>
              <a:gd name="connsiteX13" fmla="*/ 1401078 w 1458228"/>
              <a:gd name="connsiteY13" fmla="*/ 192881 h 307735"/>
              <a:gd name="connsiteX14" fmla="*/ 1320116 w 1458228"/>
              <a:gd name="connsiteY14" fmla="*/ 183356 h 307735"/>
              <a:gd name="connsiteX15" fmla="*/ 1291541 w 1458228"/>
              <a:gd name="connsiteY15" fmla="*/ 173831 h 307735"/>
              <a:gd name="connsiteX16" fmla="*/ 1277253 w 1458228"/>
              <a:gd name="connsiteY16" fmla="*/ 169069 h 307735"/>
              <a:gd name="connsiteX17" fmla="*/ 1248678 w 1458228"/>
              <a:gd name="connsiteY17" fmla="*/ 150019 h 307735"/>
              <a:gd name="connsiteX18" fmla="*/ 1220103 w 1458228"/>
              <a:gd name="connsiteY18" fmla="*/ 130969 h 307735"/>
              <a:gd name="connsiteX19" fmla="*/ 820053 w 1458228"/>
              <a:gd name="connsiteY19" fmla="*/ 59531 h 307735"/>
              <a:gd name="connsiteX20" fmla="*/ 805766 w 1458228"/>
              <a:gd name="connsiteY20" fmla="*/ 50006 h 307735"/>
              <a:gd name="connsiteX21" fmla="*/ 548591 w 1458228"/>
              <a:gd name="connsiteY21" fmla="*/ 35719 h 307735"/>
              <a:gd name="connsiteX22" fmla="*/ 520016 w 1458228"/>
              <a:gd name="connsiteY22" fmla="*/ 26194 h 307735"/>
              <a:gd name="connsiteX23" fmla="*/ 505728 w 1458228"/>
              <a:gd name="connsiteY23" fmla="*/ 21431 h 307735"/>
              <a:gd name="connsiteX24" fmla="*/ 491441 w 1458228"/>
              <a:gd name="connsiteY24" fmla="*/ 11906 h 307735"/>
              <a:gd name="connsiteX25" fmla="*/ 43766 w 1458228"/>
              <a:gd name="connsiteY25" fmla="*/ 2381 h 307735"/>
              <a:gd name="connsiteX26" fmla="*/ 29478 w 1458228"/>
              <a:gd name="connsiteY26" fmla="*/ 2381 h 307735"/>
              <a:gd name="connsiteX0" fmla="*/ 29478 w 1458228"/>
              <a:gd name="connsiteY0" fmla="*/ 2381 h 307735"/>
              <a:gd name="connsiteX1" fmla="*/ 24716 w 1458228"/>
              <a:gd name="connsiteY1" fmla="*/ 16669 h 307735"/>
              <a:gd name="connsiteX2" fmla="*/ 29478 w 1458228"/>
              <a:gd name="connsiteY2" fmla="*/ 35719 h 307735"/>
              <a:gd name="connsiteX3" fmla="*/ 34241 w 1458228"/>
              <a:gd name="connsiteY3" fmla="*/ 69056 h 307735"/>
              <a:gd name="connsiteX4" fmla="*/ 39003 w 1458228"/>
              <a:gd name="connsiteY4" fmla="*/ 269081 h 307735"/>
              <a:gd name="connsiteX5" fmla="*/ 181878 w 1458228"/>
              <a:gd name="connsiteY5" fmla="*/ 273844 h 307735"/>
              <a:gd name="connsiteX6" fmla="*/ 1024841 w 1458228"/>
              <a:gd name="connsiteY6" fmla="*/ 264319 h 307735"/>
              <a:gd name="connsiteX7" fmla="*/ 1067703 w 1458228"/>
              <a:gd name="connsiteY7" fmla="*/ 254794 h 307735"/>
              <a:gd name="connsiteX8" fmla="*/ 1096278 w 1458228"/>
              <a:gd name="connsiteY8" fmla="*/ 240506 h 307735"/>
              <a:gd name="connsiteX9" fmla="*/ 1410603 w 1458228"/>
              <a:gd name="connsiteY9" fmla="*/ 235744 h 307735"/>
              <a:gd name="connsiteX10" fmla="*/ 1420128 w 1458228"/>
              <a:gd name="connsiteY10" fmla="*/ 230981 h 307735"/>
              <a:gd name="connsiteX11" fmla="*/ 1458228 w 1458228"/>
              <a:gd name="connsiteY11" fmla="*/ 221456 h 307735"/>
              <a:gd name="connsiteX12" fmla="*/ 1429653 w 1458228"/>
              <a:gd name="connsiteY12" fmla="*/ 202406 h 307735"/>
              <a:gd name="connsiteX13" fmla="*/ 1401078 w 1458228"/>
              <a:gd name="connsiteY13" fmla="*/ 192881 h 307735"/>
              <a:gd name="connsiteX14" fmla="*/ 1320116 w 1458228"/>
              <a:gd name="connsiteY14" fmla="*/ 183356 h 307735"/>
              <a:gd name="connsiteX15" fmla="*/ 1291541 w 1458228"/>
              <a:gd name="connsiteY15" fmla="*/ 173831 h 307735"/>
              <a:gd name="connsiteX16" fmla="*/ 1277253 w 1458228"/>
              <a:gd name="connsiteY16" fmla="*/ 169069 h 307735"/>
              <a:gd name="connsiteX17" fmla="*/ 1248678 w 1458228"/>
              <a:gd name="connsiteY17" fmla="*/ 150019 h 307735"/>
              <a:gd name="connsiteX18" fmla="*/ 1220103 w 1458228"/>
              <a:gd name="connsiteY18" fmla="*/ 130969 h 307735"/>
              <a:gd name="connsiteX19" fmla="*/ 820053 w 1458228"/>
              <a:gd name="connsiteY19" fmla="*/ 59531 h 307735"/>
              <a:gd name="connsiteX20" fmla="*/ 805766 w 1458228"/>
              <a:gd name="connsiteY20" fmla="*/ 50006 h 307735"/>
              <a:gd name="connsiteX21" fmla="*/ 548591 w 1458228"/>
              <a:gd name="connsiteY21" fmla="*/ 35719 h 307735"/>
              <a:gd name="connsiteX22" fmla="*/ 520016 w 1458228"/>
              <a:gd name="connsiteY22" fmla="*/ 26194 h 307735"/>
              <a:gd name="connsiteX23" fmla="*/ 505728 w 1458228"/>
              <a:gd name="connsiteY23" fmla="*/ 21431 h 307735"/>
              <a:gd name="connsiteX24" fmla="*/ 491441 w 1458228"/>
              <a:gd name="connsiteY24" fmla="*/ 11906 h 307735"/>
              <a:gd name="connsiteX25" fmla="*/ 43766 w 1458228"/>
              <a:gd name="connsiteY25" fmla="*/ 2381 h 307735"/>
              <a:gd name="connsiteX26" fmla="*/ 29478 w 1458228"/>
              <a:gd name="connsiteY26" fmla="*/ 2381 h 307735"/>
              <a:gd name="connsiteX0" fmla="*/ 29478 w 1458228"/>
              <a:gd name="connsiteY0" fmla="*/ 2381 h 307735"/>
              <a:gd name="connsiteX1" fmla="*/ 24716 w 1458228"/>
              <a:gd name="connsiteY1" fmla="*/ 16669 h 307735"/>
              <a:gd name="connsiteX2" fmla="*/ 29478 w 1458228"/>
              <a:gd name="connsiteY2" fmla="*/ 35719 h 307735"/>
              <a:gd name="connsiteX3" fmla="*/ 34241 w 1458228"/>
              <a:gd name="connsiteY3" fmla="*/ 69056 h 307735"/>
              <a:gd name="connsiteX4" fmla="*/ 39003 w 1458228"/>
              <a:gd name="connsiteY4" fmla="*/ 269081 h 307735"/>
              <a:gd name="connsiteX5" fmla="*/ 181878 w 1458228"/>
              <a:gd name="connsiteY5" fmla="*/ 273844 h 307735"/>
              <a:gd name="connsiteX6" fmla="*/ 1024841 w 1458228"/>
              <a:gd name="connsiteY6" fmla="*/ 264319 h 307735"/>
              <a:gd name="connsiteX7" fmla="*/ 1067703 w 1458228"/>
              <a:gd name="connsiteY7" fmla="*/ 254794 h 307735"/>
              <a:gd name="connsiteX8" fmla="*/ 1096278 w 1458228"/>
              <a:gd name="connsiteY8" fmla="*/ 240506 h 307735"/>
              <a:gd name="connsiteX9" fmla="*/ 1410603 w 1458228"/>
              <a:gd name="connsiteY9" fmla="*/ 235744 h 307735"/>
              <a:gd name="connsiteX10" fmla="*/ 1420128 w 1458228"/>
              <a:gd name="connsiteY10" fmla="*/ 230981 h 307735"/>
              <a:gd name="connsiteX11" fmla="*/ 1458228 w 1458228"/>
              <a:gd name="connsiteY11" fmla="*/ 230981 h 307735"/>
              <a:gd name="connsiteX12" fmla="*/ 1429653 w 1458228"/>
              <a:gd name="connsiteY12" fmla="*/ 202406 h 307735"/>
              <a:gd name="connsiteX13" fmla="*/ 1401078 w 1458228"/>
              <a:gd name="connsiteY13" fmla="*/ 192881 h 307735"/>
              <a:gd name="connsiteX14" fmla="*/ 1320116 w 1458228"/>
              <a:gd name="connsiteY14" fmla="*/ 183356 h 307735"/>
              <a:gd name="connsiteX15" fmla="*/ 1291541 w 1458228"/>
              <a:gd name="connsiteY15" fmla="*/ 173831 h 307735"/>
              <a:gd name="connsiteX16" fmla="*/ 1277253 w 1458228"/>
              <a:gd name="connsiteY16" fmla="*/ 169069 h 307735"/>
              <a:gd name="connsiteX17" fmla="*/ 1248678 w 1458228"/>
              <a:gd name="connsiteY17" fmla="*/ 150019 h 307735"/>
              <a:gd name="connsiteX18" fmla="*/ 1220103 w 1458228"/>
              <a:gd name="connsiteY18" fmla="*/ 130969 h 307735"/>
              <a:gd name="connsiteX19" fmla="*/ 820053 w 1458228"/>
              <a:gd name="connsiteY19" fmla="*/ 59531 h 307735"/>
              <a:gd name="connsiteX20" fmla="*/ 805766 w 1458228"/>
              <a:gd name="connsiteY20" fmla="*/ 50006 h 307735"/>
              <a:gd name="connsiteX21" fmla="*/ 548591 w 1458228"/>
              <a:gd name="connsiteY21" fmla="*/ 35719 h 307735"/>
              <a:gd name="connsiteX22" fmla="*/ 520016 w 1458228"/>
              <a:gd name="connsiteY22" fmla="*/ 26194 h 307735"/>
              <a:gd name="connsiteX23" fmla="*/ 505728 w 1458228"/>
              <a:gd name="connsiteY23" fmla="*/ 21431 h 307735"/>
              <a:gd name="connsiteX24" fmla="*/ 491441 w 1458228"/>
              <a:gd name="connsiteY24" fmla="*/ 11906 h 307735"/>
              <a:gd name="connsiteX25" fmla="*/ 43766 w 1458228"/>
              <a:gd name="connsiteY25" fmla="*/ 2381 h 307735"/>
              <a:gd name="connsiteX26" fmla="*/ 29478 w 1458228"/>
              <a:gd name="connsiteY26" fmla="*/ 2381 h 307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58228" h="307735">
                <a:moveTo>
                  <a:pt x="29478" y="2381"/>
                </a:moveTo>
                <a:cubicBezTo>
                  <a:pt x="26303" y="4762"/>
                  <a:pt x="24716" y="11649"/>
                  <a:pt x="24716" y="16669"/>
                </a:cubicBezTo>
                <a:cubicBezTo>
                  <a:pt x="24716" y="23214"/>
                  <a:pt x="28307" y="29279"/>
                  <a:pt x="29478" y="35719"/>
                </a:cubicBezTo>
                <a:cubicBezTo>
                  <a:pt x="31486" y="46763"/>
                  <a:pt x="32653" y="57944"/>
                  <a:pt x="34241" y="69056"/>
                </a:cubicBezTo>
                <a:cubicBezTo>
                  <a:pt x="35828" y="135731"/>
                  <a:pt x="0" y="214980"/>
                  <a:pt x="39003" y="269081"/>
                </a:cubicBezTo>
                <a:cubicBezTo>
                  <a:pt x="66870" y="307735"/>
                  <a:pt x="134227" y="274074"/>
                  <a:pt x="181878" y="273844"/>
                </a:cubicBezTo>
                <a:lnTo>
                  <a:pt x="1024841" y="264319"/>
                </a:lnTo>
                <a:cubicBezTo>
                  <a:pt x="1035812" y="262490"/>
                  <a:pt x="1055981" y="260655"/>
                  <a:pt x="1067703" y="254794"/>
                </a:cubicBezTo>
                <a:cubicBezTo>
                  <a:pt x="1078172" y="249560"/>
                  <a:pt x="1083573" y="240874"/>
                  <a:pt x="1096278" y="240506"/>
                </a:cubicBezTo>
                <a:cubicBezTo>
                  <a:pt x="1201021" y="237470"/>
                  <a:pt x="1305828" y="237331"/>
                  <a:pt x="1410603" y="235744"/>
                </a:cubicBezTo>
                <a:cubicBezTo>
                  <a:pt x="1444867" y="224322"/>
                  <a:pt x="1378259" y="242944"/>
                  <a:pt x="1420128" y="230981"/>
                </a:cubicBezTo>
                <a:cubicBezTo>
                  <a:pt x="1424955" y="229602"/>
                  <a:pt x="1453466" y="232569"/>
                  <a:pt x="1458228" y="230981"/>
                </a:cubicBezTo>
                <a:cubicBezTo>
                  <a:pt x="1448703" y="224631"/>
                  <a:pt x="1440513" y="206026"/>
                  <a:pt x="1429653" y="202406"/>
                </a:cubicBezTo>
                <a:lnTo>
                  <a:pt x="1401078" y="192881"/>
                </a:lnTo>
                <a:cubicBezTo>
                  <a:pt x="1365655" y="181074"/>
                  <a:pt x="1391789" y="188476"/>
                  <a:pt x="1320116" y="183356"/>
                </a:cubicBezTo>
                <a:lnTo>
                  <a:pt x="1291541" y="173831"/>
                </a:lnTo>
                <a:lnTo>
                  <a:pt x="1277253" y="169069"/>
                </a:lnTo>
                <a:lnTo>
                  <a:pt x="1248678" y="150019"/>
                </a:lnTo>
                <a:lnTo>
                  <a:pt x="1220103" y="130969"/>
                </a:lnTo>
                <a:cubicBezTo>
                  <a:pt x="1082020" y="84935"/>
                  <a:pt x="1210763" y="127061"/>
                  <a:pt x="820053" y="59531"/>
                </a:cubicBezTo>
                <a:cubicBezTo>
                  <a:pt x="815291" y="56356"/>
                  <a:pt x="810996" y="52331"/>
                  <a:pt x="805766" y="50006"/>
                </a:cubicBezTo>
                <a:cubicBezTo>
                  <a:pt x="731347" y="16930"/>
                  <a:pt x="586359" y="36506"/>
                  <a:pt x="548591" y="35719"/>
                </a:cubicBezTo>
                <a:lnTo>
                  <a:pt x="520016" y="26194"/>
                </a:lnTo>
                <a:cubicBezTo>
                  <a:pt x="515253" y="24606"/>
                  <a:pt x="509905" y="24216"/>
                  <a:pt x="505728" y="21431"/>
                </a:cubicBezTo>
                <a:cubicBezTo>
                  <a:pt x="500966" y="18256"/>
                  <a:pt x="497153" y="12271"/>
                  <a:pt x="491441" y="11906"/>
                </a:cubicBezTo>
                <a:cubicBezTo>
                  <a:pt x="473491" y="10760"/>
                  <a:pt x="43842" y="2383"/>
                  <a:pt x="43766" y="2381"/>
                </a:cubicBezTo>
                <a:cubicBezTo>
                  <a:pt x="26110" y="8267"/>
                  <a:pt x="32653" y="0"/>
                  <a:pt x="29478" y="2381"/>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p:cNvSpPr txBox="1">
            <a:spLocks/>
          </p:cNvSpPr>
          <p:nvPr/>
        </p:nvSpPr>
        <p:spPr>
          <a:xfrm>
            <a:off x="838200" y="1371600"/>
            <a:ext cx="6172200" cy="685800"/>
          </a:xfrm>
          <a:prstGeom prst="rect">
            <a:avLst/>
          </a:prstGeom>
        </p:spPr>
        <p:txBody>
          <a:bodyPr anchor="ctr">
            <a:noAutofit/>
          </a:bodyPr>
          <a:lstStyle/>
          <a:p>
            <a:pPr lvl="0" eaLnBrk="1" hangingPunct="1"/>
            <a:r>
              <a:rPr lang="en-US" kern="0" dirty="0" smtClean="0">
                <a:solidFill>
                  <a:schemeClr val="bg1"/>
                </a:solidFill>
                <a:latin typeface="+mn-lt"/>
                <a:ea typeface="+mj-ea"/>
                <a:cs typeface="+mj-cs"/>
              </a:rPr>
              <a:t>Add data by overlaying layers with the section line</a:t>
            </a:r>
            <a:endParaRPr kumimoji="0" lang="en-US"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131"/>
                                        </p:tgtEl>
                                        <p:attrNameLst>
                                          <p:attrName>style.color</p:attrName>
                                        </p:attrNameLst>
                                      </p:cBhvr>
                                      <p:by>
                                        <p:hsl h="0" s="12549" l="25098"/>
                                      </p:by>
                                    </p:animClr>
                                    <p:animClr clrSpc="hsl" dir="cw">
                                      <p:cBhvr>
                                        <p:cTn id="7" dur="500" fill="hold"/>
                                        <p:tgtEl>
                                          <p:spTgt spid="131"/>
                                        </p:tgtEl>
                                        <p:attrNameLst>
                                          <p:attrName>fillcolor</p:attrName>
                                        </p:attrNameLst>
                                      </p:cBhvr>
                                      <p:by>
                                        <p:hsl h="0" s="12549" l="25098"/>
                                      </p:by>
                                    </p:animClr>
                                    <p:animClr clrSpc="hsl" dir="cw">
                                      <p:cBhvr>
                                        <p:cTn id="8" dur="500" fill="hold"/>
                                        <p:tgtEl>
                                          <p:spTgt spid="131"/>
                                        </p:tgtEl>
                                        <p:attrNameLst>
                                          <p:attrName>stroke.color</p:attrName>
                                        </p:attrNameLst>
                                      </p:cBhvr>
                                      <p:by>
                                        <p:hsl h="0" s="12549" l="25098"/>
                                      </p:by>
                                    </p:animClr>
                                    <p:set>
                                      <p:cBhvr>
                                        <p:cTn id="9" dur="500" fill="hold"/>
                                        <p:tgtEl>
                                          <p:spTgt spid="131"/>
                                        </p:tgtEl>
                                        <p:attrNameLst>
                                          <p:attrName>fill.type</p:attrName>
                                        </p:attrNameLst>
                                      </p:cBhvr>
                                      <p:to>
                                        <p:strVal val="solid"/>
                                      </p:to>
                                    </p:set>
                                  </p:childTnLst>
                                </p:cTn>
                              </p:par>
                              <p:par>
                                <p:cTn id="10" presetID="7" presetClass="emph" presetSubtype="2" fill="hold" nodeType="withEffect">
                                  <p:stCondLst>
                                    <p:cond delay="0"/>
                                  </p:stCondLst>
                                  <p:childTnLst>
                                    <p:animClr clrSpc="rgb" dir="cw">
                                      <p:cBhvr>
                                        <p:cTn id="11" dur="1000" fill="hold"/>
                                        <p:tgtEl>
                                          <p:spTgt spid="134"/>
                                        </p:tgtEl>
                                        <p:attrNameLst>
                                          <p:attrName>stroke.color</p:attrName>
                                        </p:attrNameLst>
                                      </p:cBhvr>
                                      <p:to>
                                        <a:srgbClr val="F2BA00"/>
                                      </p:to>
                                    </p:animClr>
                                    <p:set>
                                      <p:cBhvr>
                                        <p:cTn id="12" dur="1000" fill="hold"/>
                                        <p:tgtEl>
                                          <p:spTgt spid="134"/>
                                        </p:tgtEl>
                                        <p:attrNameLst>
                                          <p:attrName>stroke.on</p:attrName>
                                        </p:attrNameLst>
                                      </p:cBhvr>
                                      <p:to>
                                        <p:strVal val="true"/>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fade">
                                      <p:cBhvr>
                                        <p:cTn id="16" dur="500"/>
                                        <p:tgtEl>
                                          <p:spTgt spid="119"/>
                                        </p:tgtEl>
                                      </p:cBhvr>
                                    </p:animEffect>
                                  </p:childTnLst>
                                </p:cTn>
                              </p:par>
                            </p:childTnLst>
                          </p:cTn>
                        </p:par>
                        <p:par>
                          <p:cTn id="17" fill="hold">
                            <p:stCondLst>
                              <p:cond delay="1500"/>
                            </p:stCondLst>
                            <p:childTnLst>
                              <p:par>
                                <p:cTn id="18" presetID="30" presetClass="emph" presetSubtype="0" fill="hold" grpId="1" nodeType="afterEffect">
                                  <p:stCondLst>
                                    <p:cond delay="0"/>
                                  </p:stCondLst>
                                  <p:childTnLst>
                                    <p:animClr clrSpc="hsl" dir="cw">
                                      <p:cBhvr override="childStyle">
                                        <p:cTn id="19" dur="500" fill="hold"/>
                                        <p:tgtEl>
                                          <p:spTgt spid="119"/>
                                        </p:tgtEl>
                                        <p:attrNameLst>
                                          <p:attrName>style.color</p:attrName>
                                        </p:attrNameLst>
                                      </p:cBhvr>
                                      <p:by>
                                        <p:hsl h="0" s="12549" l="25098"/>
                                      </p:by>
                                    </p:animClr>
                                    <p:animClr clrSpc="hsl" dir="cw">
                                      <p:cBhvr>
                                        <p:cTn id="20" dur="500" fill="hold"/>
                                        <p:tgtEl>
                                          <p:spTgt spid="119"/>
                                        </p:tgtEl>
                                        <p:attrNameLst>
                                          <p:attrName>fillcolor</p:attrName>
                                        </p:attrNameLst>
                                      </p:cBhvr>
                                      <p:by>
                                        <p:hsl h="0" s="12549" l="25098"/>
                                      </p:by>
                                    </p:animClr>
                                    <p:animClr clrSpc="hsl" dir="cw">
                                      <p:cBhvr>
                                        <p:cTn id="21" dur="500" fill="hold"/>
                                        <p:tgtEl>
                                          <p:spTgt spid="119"/>
                                        </p:tgtEl>
                                        <p:attrNameLst>
                                          <p:attrName>stroke.color</p:attrName>
                                        </p:attrNameLst>
                                      </p:cBhvr>
                                      <p:by>
                                        <p:hsl h="0" s="12549" l="25098"/>
                                      </p:by>
                                    </p:animClr>
                                    <p:set>
                                      <p:cBhvr>
                                        <p:cTn id="22" dur="500" fill="hold"/>
                                        <p:tgtEl>
                                          <p:spTgt spid="119"/>
                                        </p:tgtEl>
                                        <p:attrNameLst>
                                          <p:attrName>fill.type</p:attrName>
                                        </p:attrNameLst>
                                      </p:cBhvr>
                                      <p:to>
                                        <p:strVal val="solid"/>
                                      </p:to>
                                    </p:set>
                                  </p:childTnLst>
                                </p:cTn>
                              </p:par>
                            </p:childTnLst>
                          </p:cTn>
                        </p:par>
                        <p:par>
                          <p:cTn id="23" fill="hold">
                            <p:stCondLst>
                              <p:cond delay="2000"/>
                            </p:stCondLst>
                            <p:childTnLst>
                              <p:par>
                                <p:cTn id="24" presetID="30" presetClass="emph" presetSubtype="0" fill="hold" grpId="0" nodeType="afterEffect">
                                  <p:stCondLst>
                                    <p:cond delay="0"/>
                                  </p:stCondLst>
                                  <p:childTnLst>
                                    <p:animClr clrSpc="hsl" dir="cw">
                                      <p:cBhvr override="childStyle">
                                        <p:cTn id="25" dur="500" fill="hold"/>
                                        <p:tgtEl>
                                          <p:spTgt spid="132"/>
                                        </p:tgtEl>
                                        <p:attrNameLst>
                                          <p:attrName>style.color</p:attrName>
                                        </p:attrNameLst>
                                      </p:cBhvr>
                                      <p:by>
                                        <p:hsl h="0" s="12549" l="25098"/>
                                      </p:by>
                                    </p:animClr>
                                    <p:animClr clrSpc="hsl" dir="cw">
                                      <p:cBhvr>
                                        <p:cTn id="26" dur="500" fill="hold"/>
                                        <p:tgtEl>
                                          <p:spTgt spid="132"/>
                                        </p:tgtEl>
                                        <p:attrNameLst>
                                          <p:attrName>fillcolor</p:attrName>
                                        </p:attrNameLst>
                                      </p:cBhvr>
                                      <p:by>
                                        <p:hsl h="0" s="12549" l="25098"/>
                                      </p:by>
                                    </p:animClr>
                                    <p:animClr clrSpc="hsl" dir="cw">
                                      <p:cBhvr>
                                        <p:cTn id="27" dur="500" fill="hold"/>
                                        <p:tgtEl>
                                          <p:spTgt spid="132"/>
                                        </p:tgtEl>
                                        <p:attrNameLst>
                                          <p:attrName>stroke.color</p:attrName>
                                        </p:attrNameLst>
                                      </p:cBhvr>
                                      <p:by>
                                        <p:hsl h="0" s="12549" l="25098"/>
                                      </p:by>
                                    </p:animClr>
                                    <p:set>
                                      <p:cBhvr>
                                        <p:cTn id="28" dur="500" fill="hold"/>
                                        <p:tgtEl>
                                          <p:spTgt spid="132"/>
                                        </p:tgtEl>
                                        <p:attrNameLst>
                                          <p:attrName>fill.type</p:attrName>
                                        </p:attrNameLst>
                                      </p:cBhvr>
                                      <p:to>
                                        <p:strVal val="solid"/>
                                      </p:to>
                                    </p:set>
                                  </p:childTnLst>
                                </p:cTn>
                              </p:par>
                              <p:par>
                                <p:cTn id="29" presetID="7" presetClass="emph" presetSubtype="2" fill="hold" nodeType="withEffect">
                                  <p:stCondLst>
                                    <p:cond delay="0"/>
                                  </p:stCondLst>
                                  <p:childTnLst>
                                    <p:animClr clrSpc="rgb" dir="cw">
                                      <p:cBhvr>
                                        <p:cTn id="30" dur="1000" fill="hold"/>
                                        <p:tgtEl>
                                          <p:spTgt spid="78"/>
                                        </p:tgtEl>
                                        <p:attrNameLst>
                                          <p:attrName>stroke.color</p:attrName>
                                        </p:attrNameLst>
                                      </p:cBhvr>
                                      <p:to>
                                        <a:srgbClr val="6C1E27"/>
                                      </p:to>
                                    </p:animClr>
                                    <p:set>
                                      <p:cBhvr>
                                        <p:cTn id="31" dur="1000" fill="hold"/>
                                        <p:tgtEl>
                                          <p:spTgt spid="78"/>
                                        </p:tgtEl>
                                        <p:attrNameLst>
                                          <p:attrName>stroke.on</p:attrName>
                                        </p:attrNameLst>
                                      </p:cBhvr>
                                      <p:to>
                                        <p:strVal val="true"/>
                                      </p:to>
                                    </p:se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fade">
                                      <p:cBhvr>
                                        <p:cTn id="35" dur="500"/>
                                        <p:tgtEl>
                                          <p:spTgt spid="115"/>
                                        </p:tgtEl>
                                      </p:cBhvr>
                                    </p:animEffect>
                                  </p:childTnLst>
                                </p:cTn>
                              </p:par>
                            </p:childTnLst>
                          </p:cTn>
                        </p:par>
                        <p:par>
                          <p:cTn id="36" fill="hold">
                            <p:stCondLst>
                              <p:cond delay="3500"/>
                            </p:stCondLst>
                            <p:childTnLst>
                              <p:par>
                                <p:cTn id="37" presetID="30" presetClass="emph" presetSubtype="0" fill="hold" grpId="1" nodeType="afterEffect">
                                  <p:stCondLst>
                                    <p:cond delay="0"/>
                                  </p:stCondLst>
                                  <p:childTnLst>
                                    <p:animClr clrSpc="hsl" dir="cw">
                                      <p:cBhvr override="childStyle">
                                        <p:cTn id="38" dur="500" fill="hold"/>
                                        <p:tgtEl>
                                          <p:spTgt spid="115"/>
                                        </p:tgtEl>
                                        <p:attrNameLst>
                                          <p:attrName>style.color</p:attrName>
                                        </p:attrNameLst>
                                      </p:cBhvr>
                                      <p:by>
                                        <p:hsl h="0" s="12549" l="25098"/>
                                      </p:by>
                                    </p:animClr>
                                    <p:animClr clrSpc="hsl" dir="cw">
                                      <p:cBhvr>
                                        <p:cTn id="39" dur="500" fill="hold"/>
                                        <p:tgtEl>
                                          <p:spTgt spid="115"/>
                                        </p:tgtEl>
                                        <p:attrNameLst>
                                          <p:attrName>fillcolor</p:attrName>
                                        </p:attrNameLst>
                                      </p:cBhvr>
                                      <p:by>
                                        <p:hsl h="0" s="12549" l="25098"/>
                                      </p:by>
                                    </p:animClr>
                                    <p:animClr clrSpc="hsl" dir="cw">
                                      <p:cBhvr>
                                        <p:cTn id="40" dur="500" fill="hold"/>
                                        <p:tgtEl>
                                          <p:spTgt spid="115"/>
                                        </p:tgtEl>
                                        <p:attrNameLst>
                                          <p:attrName>stroke.color</p:attrName>
                                        </p:attrNameLst>
                                      </p:cBhvr>
                                      <p:by>
                                        <p:hsl h="0" s="12549" l="25098"/>
                                      </p:by>
                                    </p:animClr>
                                    <p:set>
                                      <p:cBhvr>
                                        <p:cTn id="41" dur="500" fill="hold"/>
                                        <p:tgtEl>
                                          <p:spTgt spid="115"/>
                                        </p:tgtEl>
                                        <p:attrNameLst>
                                          <p:attrName>fill.type</p:attrName>
                                        </p:attrNameLst>
                                      </p:cBhvr>
                                      <p:to>
                                        <p:strVal val="solid"/>
                                      </p:to>
                                    </p:set>
                                  </p:childTnLst>
                                </p:cTn>
                              </p:par>
                            </p:childTnLst>
                          </p:cTn>
                        </p:par>
                        <p:par>
                          <p:cTn id="42" fill="hold">
                            <p:stCondLst>
                              <p:cond delay="4000"/>
                            </p:stCondLst>
                            <p:childTnLst>
                              <p:par>
                                <p:cTn id="43" presetID="30" presetClass="emph" presetSubtype="0" fill="hold" grpId="0" nodeType="afterEffect">
                                  <p:stCondLst>
                                    <p:cond delay="0"/>
                                  </p:stCondLst>
                                  <p:childTnLst>
                                    <p:animClr clrSpc="hsl" dir="cw">
                                      <p:cBhvr override="childStyle">
                                        <p:cTn id="44" dur="500" fill="hold"/>
                                        <p:tgtEl>
                                          <p:spTgt spid="133"/>
                                        </p:tgtEl>
                                        <p:attrNameLst>
                                          <p:attrName>style.color</p:attrName>
                                        </p:attrNameLst>
                                      </p:cBhvr>
                                      <p:by>
                                        <p:hsl h="0" s="12549" l="25098"/>
                                      </p:by>
                                    </p:animClr>
                                    <p:animClr clrSpc="hsl" dir="cw">
                                      <p:cBhvr>
                                        <p:cTn id="45" dur="500" fill="hold"/>
                                        <p:tgtEl>
                                          <p:spTgt spid="133"/>
                                        </p:tgtEl>
                                        <p:attrNameLst>
                                          <p:attrName>fillcolor</p:attrName>
                                        </p:attrNameLst>
                                      </p:cBhvr>
                                      <p:by>
                                        <p:hsl h="0" s="12549" l="25098"/>
                                      </p:by>
                                    </p:animClr>
                                    <p:animClr clrSpc="hsl" dir="cw">
                                      <p:cBhvr>
                                        <p:cTn id="46" dur="500" fill="hold"/>
                                        <p:tgtEl>
                                          <p:spTgt spid="133"/>
                                        </p:tgtEl>
                                        <p:attrNameLst>
                                          <p:attrName>stroke.color</p:attrName>
                                        </p:attrNameLst>
                                      </p:cBhvr>
                                      <p:by>
                                        <p:hsl h="0" s="12549" l="25098"/>
                                      </p:by>
                                    </p:animClr>
                                    <p:set>
                                      <p:cBhvr>
                                        <p:cTn id="47" dur="500" fill="hold"/>
                                        <p:tgtEl>
                                          <p:spTgt spid="133"/>
                                        </p:tgtEl>
                                        <p:attrNameLst>
                                          <p:attrName>fill.type</p:attrName>
                                        </p:attrNameLst>
                                      </p:cBhvr>
                                      <p:to>
                                        <p:strVal val="solid"/>
                                      </p:to>
                                    </p:set>
                                  </p:childTnLst>
                                </p:cTn>
                              </p:par>
                              <p:par>
                                <p:cTn id="48" presetID="7" presetClass="emph" presetSubtype="2" fill="hold" nodeType="withEffect">
                                  <p:stCondLst>
                                    <p:cond delay="0"/>
                                  </p:stCondLst>
                                  <p:childTnLst>
                                    <p:animClr clrSpc="rgb" dir="cw">
                                      <p:cBhvr>
                                        <p:cTn id="49" dur="1000" fill="hold"/>
                                        <p:tgtEl>
                                          <p:spTgt spid="136"/>
                                        </p:tgtEl>
                                        <p:attrNameLst>
                                          <p:attrName>stroke.color</p:attrName>
                                        </p:attrNameLst>
                                      </p:cBhvr>
                                      <p:to>
                                        <a:srgbClr val="9E4700"/>
                                      </p:to>
                                    </p:animClr>
                                    <p:set>
                                      <p:cBhvr>
                                        <p:cTn id="50" dur="1000" fill="hold"/>
                                        <p:tgtEl>
                                          <p:spTgt spid="136"/>
                                        </p:tgtEl>
                                        <p:attrNameLst>
                                          <p:attrName>stroke.on</p:attrName>
                                        </p:attrNameLst>
                                      </p:cBhvr>
                                      <p:to>
                                        <p:strVal val="true"/>
                                      </p:to>
                                    </p:se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18"/>
                                        </p:tgtEl>
                                        <p:attrNameLst>
                                          <p:attrName>style.visibility</p:attrName>
                                        </p:attrNameLst>
                                      </p:cBhvr>
                                      <p:to>
                                        <p:strVal val="visible"/>
                                      </p:to>
                                    </p:set>
                                    <p:animEffect transition="in" filter="fade">
                                      <p:cBhvr>
                                        <p:cTn id="54" dur="500"/>
                                        <p:tgtEl>
                                          <p:spTgt spid="118"/>
                                        </p:tgtEl>
                                      </p:cBhvr>
                                    </p:animEffect>
                                  </p:childTnLst>
                                </p:cTn>
                              </p:par>
                            </p:childTnLst>
                          </p:cTn>
                        </p:par>
                        <p:par>
                          <p:cTn id="55" fill="hold">
                            <p:stCondLst>
                              <p:cond delay="5500"/>
                            </p:stCondLst>
                            <p:childTnLst>
                              <p:par>
                                <p:cTn id="56" presetID="30" presetClass="emph" presetSubtype="0" fill="hold" grpId="1" nodeType="afterEffect">
                                  <p:stCondLst>
                                    <p:cond delay="0"/>
                                  </p:stCondLst>
                                  <p:childTnLst>
                                    <p:animClr clrSpc="hsl" dir="cw">
                                      <p:cBhvr override="childStyle">
                                        <p:cTn id="57" dur="500" fill="hold"/>
                                        <p:tgtEl>
                                          <p:spTgt spid="118"/>
                                        </p:tgtEl>
                                        <p:attrNameLst>
                                          <p:attrName>style.color</p:attrName>
                                        </p:attrNameLst>
                                      </p:cBhvr>
                                      <p:by>
                                        <p:hsl h="0" s="12549" l="25098"/>
                                      </p:by>
                                    </p:animClr>
                                    <p:animClr clrSpc="hsl" dir="cw">
                                      <p:cBhvr>
                                        <p:cTn id="58" dur="500" fill="hold"/>
                                        <p:tgtEl>
                                          <p:spTgt spid="118"/>
                                        </p:tgtEl>
                                        <p:attrNameLst>
                                          <p:attrName>fillcolor</p:attrName>
                                        </p:attrNameLst>
                                      </p:cBhvr>
                                      <p:by>
                                        <p:hsl h="0" s="12549" l="25098"/>
                                      </p:by>
                                    </p:animClr>
                                    <p:animClr clrSpc="hsl" dir="cw">
                                      <p:cBhvr>
                                        <p:cTn id="59" dur="500" fill="hold"/>
                                        <p:tgtEl>
                                          <p:spTgt spid="118"/>
                                        </p:tgtEl>
                                        <p:attrNameLst>
                                          <p:attrName>stroke.color</p:attrName>
                                        </p:attrNameLst>
                                      </p:cBhvr>
                                      <p:by>
                                        <p:hsl h="0" s="12549" l="25098"/>
                                      </p:by>
                                    </p:animClr>
                                    <p:set>
                                      <p:cBhvr>
                                        <p:cTn id="60" dur="500" fill="hold"/>
                                        <p:tgtEl>
                                          <p:spTgt spid="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1" grpId="0" animBg="1"/>
      <p:bldP spid="132" grpId="0" animBg="1"/>
      <p:bldP spid="115" grpId="0" animBg="1"/>
      <p:bldP spid="115" grpId="1" animBg="1"/>
      <p:bldP spid="118" grpId="0" animBg="1"/>
      <p:bldP spid="118" grpId="1" animBg="1"/>
      <p:bldP spid="119" grpId="0" animBg="1"/>
      <p:bldP spid="1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Cross section coordinates</a:t>
            </a:r>
            <a:endParaRPr lang="en-US" sz="3200" dirty="0"/>
          </a:p>
        </p:txBody>
      </p:sp>
      <p:sp>
        <p:nvSpPr>
          <p:cNvPr id="12" name="Title 1"/>
          <p:cNvSpPr txBox="1">
            <a:spLocks/>
          </p:cNvSpPr>
          <p:nvPr/>
        </p:nvSpPr>
        <p:spPr>
          <a:xfrm>
            <a:off x="838200" y="1447800"/>
            <a:ext cx="6553200" cy="685800"/>
          </a:xfrm>
          <a:prstGeom prst="rect">
            <a:avLst/>
          </a:prstGeom>
        </p:spPr>
        <p:txBody>
          <a:bodyPr anchor="ctr">
            <a:noAutofit/>
          </a:bodyPr>
          <a:lstStyle/>
          <a:p>
            <a:pPr lvl="0" eaLnBrk="1" hangingPunct="1">
              <a:lnSpc>
                <a:spcPct val="120000"/>
              </a:lnSpc>
            </a:pPr>
            <a:r>
              <a:rPr lang="en-US" kern="0" dirty="0" smtClean="0">
                <a:solidFill>
                  <a:schemeClr val="bg1"/>
                </a:solidFill>
                <a:latin typeface="+mn-lt"/>
                <a:ea typeface="+mj-ea"/>
                <a:cs typeface="+mj-cs"/>
              </a:rPr>
              <a:t>Cross sections </a:t>
            </a:r>
            <a:r>
              <a:rPr lang="en-US" kern="0" dirty="0" smtClean="0">
                <a:solidFill>
                  <a:srgbClr val="9BCDFF"/>
                </a:solidFill>
                <a:latin typeface="+mn-lt"/>
                <a:ea typeface="+mj-ea"/>
                <a:cs typeface="+mj-cs"/>
              </a:rPr>
              <a:t>use a (Distance, Elevation) coordinate system</a:t>
            </a:r>
            <a:endParaRPr kumimoji="0" lang="en-US" i="0" u="none" strike="noStrike" kern="0" cap="none" spc="0" normalizeH="0" baseline="0" noProof="0" dirty="0">
              <a:ln>
                <a:noFill/>
              </a:ln>
              <a:solidFill>
                <a:srgbClr val="9BCDFF"/>
              </a:solidFill>
              <a:uLnTx/>
              <a:uFillTx/>
              <a:latin typeface="+mn-lt"/>
              <a:ea typeface="+mj-ea"/>
              <a:cs typeface="+mj-cs"/>
            </a:endParaRPr>
          </a:p>
        </p:txBody>
      </p:sp>
      <p:sp>
        <p:nvSpPr>
          <p:cNvPr id="137" name="TextBox 136"/>
          <p:cNvSpPr txBox="1"/>
          <p:nvPr/>
        </p:nvSpPr>
        <p:spPr>
          <a:xfrm>
            <a:off x="2133600" y="5410200"/>
            <a:ext cx="6324600" cy="461665"/>
          </a:xfrm>
          <a:prstGeom prst="rect">
            <a:avLst/>
          </a:prstGeom>
          <a:noFill/>
        </p:spPr>
        <p:txBody>
          <a:bodyPr wrap="square" rtlCol="0">
            <a:spAutoFit/>
          </a:bodyPr>
          <a:lstStyle/>
          <a:p>
            <a:r>
              <a:rPr lang="en-US" b="1" i="1" dirty="0" smtClean="0">
                <a:solidFill>
                  <a:srgbClr val="9BCDFF"/>
                </a:solidFill>
                <a:latin typeface="+mn-lt"/>
              </a:rPr>
              <a:t>And includes vertical exaggeration…</a:t>
            </a:r>
          </a:p>
        </p:txBody>
      </p:sp>
      <p:sp>
        <p:nvSpPr>
          <p:cNvPr id="73" name="Rectangle 72"/>
          <p:cNvSpPr/>
          <p:nvPr/>
        </p:nvSpPr>
        <p:spPr>
          <a:xfrm>
            <a:off x="1066800" y="2340114"/>
            <a:ext cx="4572000" cy="707886"/>
          </a:xfrm>
          <a:prstGeom prst="rect">
            <a:avLst/>
          </a:prstGeom>
        </p:spPr>
        <p:txBody>
          <a:bodyPr>
            <a:spAutoFit/>
          </a:bodyPr>
          <a:lstStyle/>
          <a:p>
            <a:r>
              <a:rPr lang="en-US" sz="2000" i="1" dirty="0" smtClean="0">
                <a:solidFill>
                  <a:srgbClr val="9BCDFF"/>
                </a:solidFill>
                <a:effectLst>
                  <a:outerShdw blurRad="38100" dist="38100" dir="2700000" algn="tl">
                    <a:srgbClr val="000000">
                      <a:alpha val="43137"/>
                    </a:srgbClr>
                  </a:outerShdw>
                </a:effectLst>
                <a:latin typeface="+mn-lt"/>
              </a:rPr>
              <a:t>Each system is unique to the cross </a:t>
            </a:r>
            <a:r>
              <a:rPr lang="en-US" sz="2000" i="1" dirty="0" smtClean="0">
                <a:solidFill>
                  <a:srgbClr val="9BCDFF"/>
                </a:solidFill>
                <a:latin typeface="+mn-lt"/>
              </a:rPr>
              <a:t>section</a:t>
            </a:r>
            <a:r>
              <a:rPr lang="en-US" sz="2000" i="1" dirty="0" smtClean="0">
                <a:solidFill>
                  <a:srgbClr val="9BCDFF"/>
                </a:solidFill>
                <a:effectLst>
                  <a:outerShdw blurRad="38100" dist="38100" dir="2700000" algn="tl">
                    <a:srgbClr val="000000">
                      <a:alpha val="43137"/>
                    </a:srgbClr>
                  </a:outerShdw>
                </a:effectLst>
                <a:latin typeface="+mn-lt"/>
              </a:rPr>
              <a:t>…</a:t>
            </a:r>
            <a:endParaRPr lang="en-US" sz="2000" i="1" dirty="0">
              <a:solidFill>
                <a:srgbClr val="9BCDFF"/>
              </a:solidFill>
              <a:effectLst>
                <a:outerShdw blurRad="38100" dist="38100" dir="2700000" algn="tl">
                  <a:srgbClr val="000000">
                    <a:alpha val="43137"/>
                  </a:srgbClr>
                </a:outerShdw>
              </a:effectLst>
              <a:latin typeface="+mn-lt"/>
            </a:endParaRPr>
          </a:p>
        </p:txBody>
      </p:sp>
      <p:cxnSp>
        <p:nvCxnSpPr>
          <p:cNvPr id="74" name="Straight Arrow Connector 73"/>
          <p:cNvCxnSpPr/>
          <p:nvPr/>
        </p:nvCxnSpPr>
        <p:spPr>
          <a:xfrm rot="5400000" flipH="1" flipV="1">
            <a:off x="630195" y="4515659"/>
            <a:ext cx="803303" cy="1585"/>
          </a:xfrm>
          <a:prstGeom prst="straightConnector1">
            <a:avLst/>
          </a:prstGeom>
          <a:ln w="28575">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021526" y="4905402"/>
            <a:ext cx="807274" cy="1617"/>
          </a:xfrm>
          <a:prstGeom prst="straightConnector1">
            <a:avLst/>
          </a:prstGeom>
          <a:ln w="28575">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1142908" y="4832010"/>
            <a:ext cx="372218" cy="523220"/>
          </a:xfrm>
          <a:prstGeom prst="rect">
            <a:avLst/>
          </a:prstGeom>
          <a:noFill/>
        </p:spPr>
        <p:txBody>
          <a:bodyPr wrap="none" rtlCol="0">
            <a:spAutoFit/>
          </a:bodyPr>
          <a:lstStyle/>
          <a:p>
            <a:r>
              <a:rPr lang="en-US" sz="2800" b="1" dirty="0" smtClean="0">
                <a:solidFill>
                  <a:schemeClr val="accent3"/>
                </a:solidFill>
                <a:effectLst>
                  <a:outerShdw blurRad="38100" dist="38100" dir="2700000" algn="tl">
                    <a:srgbClr val="000000">
                      <a:alpha val="43137"/>
                    </a:srgbClr>
                  </a:outerShdw>
                </a:effectLst>
                <a:latin typeface="Corbel" pitchFamily="34" charset="0"/>
              </a:rPr>
              <a:t>x</a:t>
            </a:r>
            <a:endParaRPr lang="en-US" sz="2800" b="1" dirty="0">
              <a:solidFill>
                <a:schemeClr val="accent3"/>
              </a:solidFill>
              <a:effectLst>
                <a:outerShdw blurRad="38100" dist="38100" dir="2700000" algn="tl">
                  <a:srgbClr val="000000">
                    <a:alpha val="43137"/>
                  </a:srgbClr>
                </a:outerShdw>
              </a:effectLst>
              <a:latin typeface="Corbel" pitchFamily="34" charset="0"/>
            </a:endParaRPr>
          </a:p>
        </p:txBody>
      </p:sp>
      <p:sp>
        <p:nvSpPr>
          <p:cNvPr id="77" name="TextBox 76"/>
          <p:cNvSpPr txBox="1"/>
          <p:nvPr/>
        </p:nvSpPr>
        <p:spPr>
          <a:xfrm>
            <a:off x="685800" y="4286942"/>
            <a:ext cx="295274" cy="523220"/>
          </a:xfrm>
          <a:prstGeom prst="rect">
            <a:avLst/>
          </a:prstGeom>
          <a:noFill/>
        </p:spPr>
        <p:txBody>
          <a:bodyPr wrap="square" rtlCol="0">
            <a:spAutoFit/>
          </a:bodyPr>
          <a:lstStyle/>
          <a:p>
            <a:r>
              <a:rPr lang="en-US" sz="2800" b="1" dirty="0" smtClean="0">
                <a:solidFill>
                  <a:schemeClr val="accent3"/>
                </a:solidFill>
                <a:effectLst>
                  <a:outerShdw blurRad="38100" dist="38100" dir="2700000" algn="tl">
                    <a:srgbClr val="000000">
                      <a:alpha val="43137"/>
                    </a:srgbClr>
                  </a:outerShdw>
                </a:effectLst>
                <a:latin typeface="Corbel" pitchFamily="34" charset="0"/>
              </a:rPr>
              <a:t>y</a:t>
            </a:r>
            <a:endParaRPr lang="en-US" sz="2800" b="1" dirty="0">
              <a:solidFill>
                <a:schemeClr val="accent3"/>
              </a:solidFill>
              <a:effectLst>
                <a:outerShdw blurRad="38100" dist="38100" dir="2700000" algn="tl">
                  <a:srgbClr val="000000">
                    <a:alpha val="43137"/>
                  </a:srgbClr>
                </a:outerShdw>
              </a:effectLst>
              <a:latin typeface="Corbel" pitchFamily="34" charset="0"/>
            </a:endParaRPr>
          </a:p>
        </p:txBody>
      </p:sp>
      <p:grpSp>
        <p:nvGrpSpPr>
          <p:cNvPr id="78" name="Group 77"/>
          <p:cNvGrpSpPr/>
          <p:nvPr/>
        </p:nvGrpSpPr>
        <p:grpSpPr>
          <a:xfrm>
            <a:off x="4883389" y="2711639"/>
            <a:ext cx="3193811" cy="2012761"/>
            <a:chOff x="5380265" y="2667000"/>
            <a:chExt cx="2468335" cy="1555561"/>
          </a:xfrm>
        </p:grpSpPr>
        <p:pic>
          <p:nvPicPr>
            <p:cNvPr id="84" name="Picture 4" descr="C:\Documents and Settings\whiteatl.000\Local Settings\Temporary Internet Files\Content.IE5\9YGYG12C\MCj04376730000[1].wmf"/>
            <p:cNvPicPr>
              <a:picLocks noChangeAspect="1" noChangeArrowheads="1"/>
            </p:cNvPicPr>
            <p:nvPr/>
          </p:nvPicPr>
          <p:blipFill>
            <a:blip r:embed="rId3" cstate="print"/>
            <a:srcRect/>
            <a:stretch>
              <a:fillRect/>
            </a:stretch>
          </p:blipFill>
          <p:spPr bwMode="auto">
            <a:xfrm>
              <a:off x="7021177" y="2667000"/>
              <a:ext cx="512701" cy="543296"/>
            </a:xfrm>
            <a:prstGeom prst="rect">
              <a:avLst/>
            </a:prstGeom>
            <a:noFill/>
          </p:spPr>
        </p:pic>
        <p:grpSp>
          <p:nvGrpSpPr>
            <p:cNvPr id="92" name="Group 34"/>
            <p:cNvGrpSpPr/>
            <p:nvPr/>
          </p:nvGrpSpPr>
          <p:grpSpPr>
            <a:xfrm>
              <a:off x="5380265" y="3100279"/>
              <a:ext cx="2468335" cy="1122280"/>
              <a:chOff x="3751490" y="3852215"/>
              <a:chExt cx="1192035" cy="454543"/>
            </a:xfrm>
          </p:grpSpPr>
          <p:sp>
            <p:nvSpPr>
              <p:cNvPr id="138" name="Freeform 137"/>
              <p:cNvSpPr/>
              <p:nvPr/>
            </p:nvSpPr>
            <p:spPr>
              <a:xfrm>
                <a:off x="3754263" y="3866919"/>
                <a:ext cx="1185862" cy="205759"/>
              </a:xfrm>
              <a:custGeom>
                <a:avLst/>
                <a:gdLst>
                  <a:gd name="connsiteX0" fmla="*/ 35511 w 7177827"/>
                  <a:gd name="connsiteY0" fmla="*/ 302321 h 834981"/>
                  <a:gd name="connsiteX1" fmla="*/ 35511 w 7177827"/>
                  <a:gd name="connsiteY1" fmla="*/ 302321 h 834981"/>
                  <a:gd name="connsiteX2" fmla="*/ 115410 w 7177827"/>
                  <a:gd name="connsiteY2" fmla="*/ 284566 h 834981"/>
                  <a:gd name="connsiteX3" fmla="*/ 221942 w 7177827"/>
                  <a:gd name="connsiteY3" fmla="*/ 275688 h 834981"/>
                  <a:gd name="connsiteX4" fmla="*/ 301841 w 7177827"/>
                  <a:gd name="connsiteY4" fmla="*/ 266810 h 834981"/>
                  <a:gd name="connsiteX5" fmla="*/ 319597 w 7177827"/>
                  <a:gd name="connsiteY5" fmla="*/ 249055 h 834981"/>
                  <a:gd name="connsiteX6" fmla="*/ 346230 w 7177827"/>
                  <a:gd name="connsiteY6" fmla="*/ 240177 h 834981"/>
                  <a:gd name="connsiteX7" fmla="*/ 452762 w 7177827"/>
                  <a:gd name="connsiteY7" fmla="*/ 231300 h 834981"/>
                  <a:gd name="connsiteX8" fmla="*/ 506028 w 7177827"/>
                  <a:gd name="connsiteY8" fmla="*/ 204667 h 834981"/>
                  <a:gd name="connsiteX9" fmla="*/ 559294 w 7177827"/>
                  <a:gd name="connsiteY9" fmla="*/ 186911 h 834981"/>
                  <a:gd name="connsiteX10" fmla="*/ 612560 w 7177827"/>
                  <a:gd name="connsiteY10" fmla="*/ 169156 h 834981"/>
                  <a:gd name="connsiteX11" fmla="*/ 639193 w 7177827"/>
                  <a:gd name="connsiteY11" fmla="*/ 160278 h 834981"/>
                  <a:gd name="connsiteX12" fmla="*/ 665826 w 7177827"/>
                  <a:gd name="connsiteY12" fmla="*/ 142523 h 834981"/>
                  <a:gd name="connsiteX13" fmla="*/ 745725 w 7177827"/>
                  <a:gd name="connsiteY13" fmla="*/ 124768 h 834981"/>
                  <a:gd name="connsiteX14" fmla="*/ 852257 w 7177827"/>
                  <a:gd name="connsiteY14" fmla="*/ 107012 h 834981"/>
                  <a:gd name="connsiteX15" fmla="*/ 958789 w 7177827"/>
                  <a:gd name="connsiteY15" fmla="*/ 98135 h 834981"/>
                  <a:gd name="connsiteX16" fmla="*/ 1012055 w 7177827"/>
                  <a:gd name="connsiteY16" fmla="*/ 80379 h 834981"/>
                  <a:gd name="connsiteX17" fmla="*/ 1056443 w 7177827"/>
                  <a:gd name="connsiteY17" fmla="*/ 71502 h 834981"/>
                  <a:gd name="connsiteX18" fmla="*/ 1109709 w 7177827"/>
                  <a:gd name="connsiteY18" fmla="*/ 53746 h 834981"/>
                  <a:gd name="connsiteX19" fmla="*/ 1127464 w 7177827"/>
                  <a:gd name="connsiteY19" fmla="*/ 27113 h 834981"/>
                  <a:gd name="connsiteX20" fmla="*/ 1278385 w 7177827"/>
                  <a:gd name="connsiteY20" fmla="*/ 480 h 834981"/>
                  <a:gd name="connsiteX21" fmla="*/ 1305018 w 7177827"/>
                  <a:gd name="connsiteY21" fmla="*/ 9358 h 834981"/>
                  <a:gd name="connsiteX22" fmla="*/ 1278385 w 7177827"/>
                  <a:gd name="connsiteY22" fmla="*/ 18236 h 834981"/>
                  <a:gd name="connsiteX23" fmla="*/ 1491449 w 7177827"/>
                  <a:gd name="connsiteY23" fmla="*/ 9358 h 834981"/>
                  <a:gd name="connsiteX24" fmla="*/ 1615736 w 7177827"/>
                  <a:gd name="connsiteY24" fmla="*/ 9358 h 834981"/>
                  <a:gd name="connsiteX25" fmla="*/ 1713391 w 7177827"/>
                  <a:gd name="connsiteY25" fmla="*/ 35991 h 834981"/>
                  <a:gd name="connsiteX26" fmla="*/ 1784412 w 7177827"/>
                  <a:gd name="connsiteY26" fmla="*/ 44869 h 834981"/>
                  <a:gd name="connsiteX27" fmla="*/ 1837678 w 7177827"/>
                  <a:gd name="connsiteY27" fmla="*/ 62624 h 834981"/>
                  <a:gd name="connsiteX28" fmla="*/ 1890944 w 7177827"/>
                  <a:gd name="connsiteY28" fmla="*/ 89257 h 834981"/>
                  <a:gd name="connsiteX29" fmla="*/ 1935332 w 7177827"/>
                  <a:gd name="connsiteY29" fmla="*/ 80379 h 834981"/>
                  <a:gd name="connsiteX30" fmla="*/ 2024109 w 7177827"/>
                  <a:gd name="connsiteY30" fmla="*/ 107012 h 834981"/>
                  <a:gd name="connsiteX31" fmla="*/ 2299317 w 7177827"/>
                  <a:gd name="connsiteY31" fmla="*/ 124768 h 834981"/>
                  <a:gd name="connsiteX32" fmla="*/ 2334828 w 7177827"/>
                  <a:gd name="connsiteY32" fmla="*/ 133645 h 834981"/>
                  <a:gd name="connsiteX33" fmla="*/ 2494626 w 7177827"/>
                  <a:gd name="connsiteY33" fmla="*/ 142523 h 834981"/>
                  <a:gd name="connsiteX34" fmla="*/ 2521259 w 7177827"/>
                  <a:gd name="connsiteY34" fmla="*/ 160278 h 834981"/>
                  <a:gd name="connsiteX35" fmla="*/ 2556769 w 7177827"/>
                  <a:gd name="connsiteY35" fmla="*/ 169156 h 834981"/>
                  <a:gd name="connsiteX36" fmla="*/ 2583402 w 7177827"/>
                  <a:gd name="connsiteY36" fmla="*/ 178034 h 834981"/>
                  <a:gd name="connsiteX37" fmla="*/ 2601158 w 7177827"/>
                  <a:gd name="connsiteY37" fmla="*/ 195789 h 834981"/>
                  <a:gd name="connsiteX38" fmla="*/ 2681057 w 7177827"/>
                  <a:gd name="connsiteY38" fmla="*/ 213544 h 834981"/>
                  <a:gd name="connsiteX39" fmla="*/ 2734323 w 7177827"/>
                  <a:gd name="connsiteY39" fmla="*/ 231300 h 834981"/>
                  <a:gd name="connsiteX40" fmla="*/ 2760956 w 7177827"/>
                  <a:gd name="connsiteY40" fmla="*/ 240177 h 834981"/>
                  <a:gd name="connsiteX41" fmla="*/ 2805344 w 7177827"/>
                  <a:gd name="connsiteY41" fmla="*/ 249055 h 834981"/>
                  <a:gd name="connsiteX42" fmla="*/ 2858610 w 7177827"/>
                  <a:gd name="connsiteY42" fmla="*/ 275688 h 834981"/>
                  <a:gd name="connsiteX43" fmla="*/ 2885243 w 7177827"/>
                  <a:gd name="connsiteY43" fmla="*/ 266810 h 834981"/>
                  <a:gd name="connsiteX44" fmla="*/ 2947387 w 7177827"/>
                  <a:gd name="connsiteY44" fmla="*/ 257933 h 834981"/>
                  <a:gd name="connsiteX45" fmla="*/ 3107185 w 7177827"/>
                  <a:gd name="connsiteY45" fmla="*/ 249055 h 834981"/>
                  <a:gd name="connsiteX46" fmla="*/ 3204839 w 7177827"/>
                  <a:gd name="connsiteY46" fmla="*/ 240177 h 834981"/>
                  <a:gd name="connsiteX47" fmla="*/ 3320249 w 7177827"/>
                  <a:gd name="connsiteY47" fmla="*/ 249055 h 834981"/>
                  <a:gd name="connsiteX48" fmla="*/ 3382393 w 7177827"/>
                  <a:gd name="connsiteY48" fmla="*/ 266810 h 834981"/>
                  <a:gd name="connsiteX49" fmla="*/ 3444536 w 7177827"/>
                  <a:gd name="connsiteY49" fmla="*/ 257933 h 834981"/>
                  <a:gd name="connsiteX50" fmla="*/ 3471169 w 7177827"/>
                  <a:gd name="connsiteY50" fmla="*/ 249055 h 834981"/>
                  <a:gd name="connsiteX51" fmla="*/ 3808521 w 7177827"/>
                  <a:gd name="connsiteY51" fmla="*/ 240177 h 834981"/>
                  <a:gd name="connsiteX52" fmla="*/ 4083729 w 7177827"/>
                  <a:gd name="connsiteY52" fmla="*/ 231300 h 834981"/>
                  <a:gd name="connsiteX53" fmla="*/ 4154750 w 7177827"/>
                  <a:gd name="connsiteY53" fmla="*/ 222422 h 834981"/>
                  <a:gd name="connsiteX54" fmla="*/ 4181383 w 7177827"/>
                  <a:gd name="connsiteY54" fmla="*/ 213544 h 834981"/>
                  <a:gd name="connsiteX55" fmla="*/ 4208016 w 7177827"/>
                  <a:gd name="connsiteY55" fmla="*/ 222422 h 834981"/>
                  <a:gd name="connsiteX56" fmla="*/ 4279037 w 7177827"/>
                  <a:gd name="connsiteY56" fmla="*/ 213544 h 834981"/>
                  <a:gd name="connsiteX57" fmla="*/ 4332303 w 7177827"/>
                  <a:gd name="connsiteY57" fmla="*/ 195789 h 834981"/>
                  <a:gd name="connsiteX58" fmla="*/ 4456591 w 7177827"/>
                  <a:gd name="connsiteY58" fmla="*/ 186911 h 834981"/>
                  <a:gd name="connsiteX59" fmla="*/ 4483224 w 7177827"/>
                  <a:gd name="connsiteY59" fmla="*/ 178034 h 834981"/>
                  <a:gd name="connsiteX60" fmla="*/ 4572000 w 7177827"/>
                  <a:gd name="connsiteY60" fmla="*/ 169156 h 834981"/>
                  <a:gd name="connsiteX61" fmla="*/ 4607511 w 7177827"/>
                  <a:gd name="connsiteY61" fmla="*/ 133645 h 834981"/>
                  <a:gd name="connsiteX62" fmla="*/ 4669655 w 7177827"/>
                  <a:gd name="connsiteY62" fmla="*/ 124768 h 834981"/>
                  <a:gd name="connsiteX63" fmla="*/ 4847208 w 7177827"/>
                  <a:gd name="connsiteY63" fmla="*/ 133645 h 834981"/>
                  <a:gd name="connsiteX64" fmla="*/ 4873841 w 7177827"/>
                  <a:gd name="connsiteY64" fmla="*/ 124768 h 834981"/>
                  <a:gd name="connsiteX65" fmla="*/ 5078028 w 7177827"/>
                  <a:gd name="connsiteY65" fmla="*/ 107012 h 834981"/>
                  <a:gd name="connsiteX66" fmla="*/ 5113538 w 7177827"/>
                  <a:gd name="connsiteY66" fmla="*/ 115890 h 834981"/>
                  <a:gd name="connsiteX67" fmla="*/ 5122416 w 7177827"/>
                  <a:gd name="connsiteY67" fmla="*/ 142523 h 834981"/>
                  <a:gd name="connsiteX68" fmla="*/ 5175682 w 7177827"/>
                  <a:gd name="connsiteY68" fmla="*/ 124768 h 834981"/>
                  <a:gd name="connsiteX69" fmla="*/ 5291092 w 7177827"/>
                  <a:gd name="connsiteY69" fmla="*/ 115890 h 834981"/>
                  <a:gd name="connsiteX70" fmla="*/ 5362113 w 7177827"/>
                  <a:gd name="connsiteY70" fmla="*/ 124768 h 834981"/>
                  <a:gd name="connsiteX71" fmla="*/ 5388746 w 7177827"/>
                  <a:gd name="connsiteY71" fmla="*/ 133645 h 834981"/>
                  <a:gd name="connsiteX72" fmla="*/ 5717220 w 7177827"/>
                  <a:gd name="connsiteY72" fmla="*/ 151401 h 834981"/>
                  <a:gd name="connsiteX73" fmla="*/ 5743853 w 7177827"/>
                  <a:gd name="connsiteY73" fmla="*/ 169156 h 834981"/>
                  <a:gd name="connsiteX74" fmla="*/ 5859263 w 7177827"/>
                  <a:gd name="connsiteY74" fmla="*/ 178034 h 834981"/>
                  <a:gd name="connsiteX75" fmla="*/ 5885896 w 7177827"/>
                  <a:gd name="connsiteY75" fmla="*/ 186911 h 834981"/>
                  <a:gd name="connsiteX76" fmla="*/ 5956917 w 7177827"/>
                  <a:gd name="connsiteY76" fmla="*/ 204667 h 834981"/>
                  <a:gd name="connsiteX77" fmla="*/ 6010183 w 7177827"/>
                  <a:gd name="connsiteY77" fmla="*/ 222422 h 834981"/>
                  <a:gd name="connsiteX78" fmla="*/ 6036816 w 7177827"/>
                  <a:gd name="connsiteY78" fmla="*/ 213544 h 834981"/>
                  <a:gd name="connsiteX79" fmla="*/ 6098960 w 7177827"/>
                  <a:gd name="connsiteY79" fmla="*/ 231300 h 834981"/>
                  <a:gd name="connsiteX80" fmla="*/ 6125593 w 7177827"/>
                  <a:gd name="connsiteY80" fmla="*/ 249055 h 834981"/>
                  <a:gd name="connsiteX81" fmla="*/ 6196614 w 7177827"/>
                  <a:gd name="connsiteY81" fmla="*/ 257933 h 834981"/>
                  <a:gd name="connsiteX82" fmla="*/ 6205492 w 7177827"/>
                  <a:gd name="connsiteY82" fmla="*/ 266810 h 834981"/>
                  <a:gd name="connsiteX83" fmla="*/ 6258758 w 7177827"/>
                  <a:gd name="connsiteY83" fmla="*/ 275688 h 834981"/>
                  <a:gd name="connsiteX84" fmla="*/ 6285391 w 7177827"/>
                  <a:gd name="connsiteY84" fmla="*/ 293443 h 834981"/>
                  <a:gd name="connsiteX85" fmla="*/ 6312024 w 7177827"/>
                  <a:gd name="connsiteY85" fmla="*/ 284566 h 834981"/>
                  <a:gd name="connsiteX86" fmla="*/ 6356412 w 7177827"/>
                  <a:gd name="connsiteY86" fmla="*/ 275688 h 834981"/>
                  <a:gd name="connsiteX87" fmla="*/ 6427433 w 7177827"/>
                  <a:gd name="connsiteY87" fmla="*/ 293443 h 834981"/>
                  <a:gd name="connsiteX88" fmla="*/ 6454066 w 7177827"/>
                  <a:gd name="connsiteY88" fmla="*/ 302321 h 834981"/>
                  <a:gd name="connsiteX89" fmla="*/ 6640497 w 7177827"/>
                  <a:gd name="connsiteY89" fmla="*/ 293443 h 834981"/>
                  <a:gd name="connsiteX90" fmla="*/ 6871317 w 7177827"/>
                  <a:gd name="connsiteY90" fmla="*/ 275688 h 834981"/>
                  <a:gd name="connsiteX91" fmla="*/ 7004482 w 7177827"/>
                  <a:gd name="connsiteY91" fmla="*/ 284566 h 834981"/>
                  <a:gd name="connsiteX92" fmla="*/ 7164280 w 7177827"/>
                  <a:gd name="connsiteY92" fmla="*/ 284566 h 834981"/>
                  <a:gd name="connsiteX93" fmla="*/ 7173158 w 7177827"/>
                  <a:gd name="connsiteY93" fmla="*/ 337832 h 834981"/>
                  <a:gd name="connsiteX94" fmla="*/ 7155402 w 7177827"/>
                  <a:gd name="connsiteY94" fmla="*/ 559773 h 834981"/>
                  <a:gd name="connsiteX95" fmla="*/ 7146525 w 7177827"/>
                  <a:gd name="connsiteY95" fmla="*/ 604162 h 834981"/>
                  <a:gd name="connsiteX96" fmla="*/ 7137647 w 7177827"/>
                  <a:gd name="connsiteY96" fmla="*/ 657428 h 834981"/>
                  <a:gd name="connsiteX97" fmla="*/ 7146525 w 7177827"/>
                  <a:gd name="connsiteY97" fmla="*/ 692938 h 834981"/>
                  <a:gd name="connsiteX98" fmla="*/ 7164280 w 7177827"/>
                  <a:gd name="connsiteY98" fmla="*/ 710694 h 834981"/>
                  <a:gd name="connsiteX99" fmla="*/ 7155402 w 7177827"/>
                  <a:gd name="connsiteY99" fmla="*/ 834981 h 834981"/>
                  <a:gd name="connsiteX100" fmla="*/ 6844684 w 7177827"/>
                  <a:gd name="connsiteY100" fmla="*/ 817226 h 834981"/>
                  <a:gd name="connsiteX101" fmla="*/ 6489577 w 7177827"/>
                  <a:gd name="connsiteY101" fmla="*/ 808348 h 834981"/>
                  <a:gd name="connsiteX102" fmla="*/ 6391923 w 7177827"/>
                  <a:gd name="connsiteY102" fmla="*/ 799470 h 834981"/>
                  <a:gd name="connsiteX103" fmla="*/ 6365290 w 7177827"/>
                  <a:gd name="connsiteY103" fmla="*/ 790593 h 834981"/>
                  <a:gd name="connsiteX104" fmla="*/ 6285391 w 7177827"/>
                  <a:gd name="connsiteY104" fmla="*/ 781715 h 834981"/>
                  <a:gd name="connsiteX105" fmla="*/ 6223247 w 7177827"/>
                  <a:gd name="connsiteY105" fmla="*/ 772837 h 834981"/>
                  <a:gd name="connsiteX106" fmla="*/ 6036816 w 7177827"/>
                  <a:gd name="connsiteY106" fmla="*/ 763960 h 834981"/>
                  <a:gd name="connsiteX107" fmla="*/ 5930284 w 7177827"/>
                  <a:gd name="connsiteY107" fmla="*/ 755082 h 834981"/>
                  <a:gd name="connsiteX108" fmla="*/ 5841507 w 7177827"/>
                  <a:gd name="connsiteY108" fmla="*/ 737327 h 834981"/>
                  <a:gd name="connsiteX109" fmla="*/ 5699464 w 7177827"/>
                  <a:gd name="connsiteY109" fmla="*/ 719571 h 834981"/>
                  <a:gd name="connsiteX110" fmla="*/ 5672831 w 7177827"/>
                  <a:gd name="connsiteY110" fmla="*/ 692938 h 834981"/>
                  <a:gd name="connsiteX111" fmla="*/ 5646198 w 7177827"/>
                  <a:gd name="connsiteY111" fmla="*/ 684061 h 834981"/>
                  <a:gd name="connsiteX112" fmla="*/ 5521911 w 7177827"/>
                  <a:gd name="connsiteY112" fmla="*/ 666305 h 834981"/>
                  <a:gd name="connsiteX113" fmla="*/ 5069150 w 7177827"/>
                  <a:gd name="connsiteY113" fmla="*/ 657428 h 834981"/>
                  <a:gd name="connsiteX114" fmla="*/ 4154750 w 7177827"/>
                  <a:gd name="connsiteY114" fmla="*/ 657428 h 834981"/>
                  <a:gd name="connsiteX115" fmla="*/ 3417903 w 7177827"/>
                  <a:gd name="connsiteY115" fmla="*/ 648550 h 834981"/>
                  <a:gd name="connsiteX116" fmla="*/ 3107185 w 7177827"/>
                  <a:gd name="connsiteY116" fmla="*/ 639672 h 834981"/>
                  <a:gd name="connsiteX117" fmla="*/ 2290439 w 7177827"/>
                  <a:gd name="connsiteY117" fmla="*/ 630795 h 834981"/>
                  <a:gd name="connsiteX118" fmla="*/ 2201663 w 7177827"/>
                  <a:gd name="connsiteY118" fmla="*/ 621917 h 834981"/>
                  <a:gd name="connsiteX119" fmla="*/ 1775534 w 7177827"/>
                  <a:gd name="connsiteY119" fmla="*/ 604162 h 834981"/>
                  <a:gd name="connsiteX120" fmla="*/ 1740024 w 7177827"/>
                  <a:gd name="connsiteY120" fmla="*/ 595284 h 834981"/>
                  <a:gd name="connsiteX121" fmla="*/ 1358284 w 7177827"/>
                  <a:gd name="connsiteY121" fmla="*/ 577529 h 834981"/>
                  <a:gd name="connsiteX122" fmla="*/ 1278385 w 7177827"/>
                  <a:gd name="connsiteY122" fmla="*/ 568651 h 834981"/>
                  <a:gd name="connsiteX123" fmla="*/ 1056443 w 7177827"/>
                  <a:gd name="connsiteY123" fmla="*/ 559773 h 834981"/>
                  <a:gd name="connsiteX124" fmla="*/ 772358 w 7177827"/>
                  <a:gd name="connsiteY124" fmla="*/ 542018 h 834981"/>
                  <a:gd name="connsiteX125" fmla="*/ 710214 w 7177827"/>
                  <a:gd name="connsiteY125" fmla="*/ 533140 h 834981"/>
                  <a:gd name="connsiteX126" fmla="*/ 683581 w 7177827"/>
                  <a:gd name="connsiteY126" fmla="*/ 524263 h 834981"/>
                  <a:gd name="connsiteX127" fmla="*/ 648070 w 7177827"/>
                  <a:gd name="connsiteY127" fmla="*/ 506507 h 834981"/>
                  <a:gd name="connsiteX128" fmla="*/ 603682 w 7177827"/>
                  <a:gd name="connsiteY128" fmla="*/ 497630 h 834981"/>
                  <a:gd name="connsiteX129" fmla="*/ 532661 w 7177827"/>
                  <a:gd name="connsiteY129" fmla="*/ 470997 h 834981"/>
                  <a:gd name="connsiteX130" fmla="*/ 488272 w 7177827"/>
                  <a:gd name="connsiteY130" fmla="*/ 462119 h 834981"/>
                  <a:gd name="connsiteX131" fmla="*/ 346230 w 7177827"/>
                  <a:gd name="connsiteY131" fmla="*/ 435486 h 834981"/>
                  <a:gd name="connsiteX132" fmla="*/ 62144 w 7177827"/>
                  <a:gd name="connsiteY132" fmla="*/ 417731 h 834981"/>
                  <a:gd name="connsiteX133" fmla="*/ 26633 w 7177827"/>
                  <a:gd name="connsiteY133" fmla="*/ 408853 h 834981"/>
                  <a:gd name="connsiteX134" fmla="*/ 17756 w 7177827"/>
                  <a:gd name="connsiteY134" fmla="*/ 364465 h 834981"/>
                  <a:gd name="connsiteX135" fmla="*/ 0 w 7177827"/>
                  <a:gd name="connsiteY135" fmla="*/ 346709 h 834981"/>
                  <a:gd name="connsiteX136" fmla="*/ 8878 w 7177827"/>
                  <a:gd name="connsiteY136" fmla="*/ 311199 h 834981"/>
                  <a:gd name="connsiteX137" fmla="*/ 35511 w 7177827"/>
                  <a:gd name="connsiteY137" fmla="*/ 302321 h 83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7177827" h="834981">
                    <a:moveTo>
                      <a:pt x="35511" y="302321"/>
                    </a:moveTo>
                    <a:lnTo>
                      <a:pt x="35511" y="302321"/>
                    </a:lnTo>
                    <a:cubicBezTo>
                      <a:pt x="62144" y="296403"/>
                      <a:pt x="88402" y="288424"/>
                      <a:pt x="115410" y="284566"/>
                    </a:cubicBezTo>
                    <a:cubicBezTo>
                      <a:pt x="150686" y="279527"/>
                      <a:pt x="186469" y="279067"/>
                      <a:pt x="221942" y="275688"/>
                    </a:cubicBezTo>
                    <a:cubicBezTo>
                      <a:pt x="248618" y="273147"/>
                      <a:pt x="275208" y="269769"/>
                      <a:pt x="301841" y="266810"/>
                    </a:cubicBezTo>
                    <a:cubicBezTo>
                      <a:pt x="307760" y="260892"/>
                      <a:pt x="312420" y="253361"/>
                      <a:pt x="319597" y="249055"/>
                    </a:cubicBezTo>
                    <a:cubicBezTo>
                      <a:pt x="327621" y="244240"/>
                      <a:pt x="336954" y="241414"/>
                      <a:pt x="346230" y="240177"/>
                    </a:cubicBezTo>
                    <a:cubicBezTo>
                      <a:pt x="381551" y="235468"/>
                      <a:pt x="417251" y="234259"/>
                      <a:pt x="452762" y="231300"/>
                    </a:cubicBezTo>
                    <a:cubicBezTo>
                      <a:pt x="549893" y="198922"/>
                      <a:pt x="402770" y="250560"/>
                      <a:pt x="506028" y="204667"/>
                    </a:cubicBezTo>
                    <a:cubicBezTo>
                      <a:pt x="523131" y="197066"/>
                      <a:pt x="541539" y="192829"/>
                      <a:pt x="559294" y="186911"/>
                    </a:cubicBezTo>
                    <a:lnTo>
                      <a:pt x="612560" y="169156"/>
                    </a:lnTo>
                    <a:cubicBezTo>
                      <a:pt x="621438" y="166197"/>
                      <a:pt x="631407" y="165469"/>
                      <a:pt x="639193" y="160278"/>
                    </a:cubicBezTo>
                    <a:cubicBezTo>
                      <a:pt x="648071" y="154360"/>
                      <a:pt x="656283" y="147295"/>
                      <a:pt x="665826" y="142523"/>
                    </a:cubicBezTo>
                    <a:cubicBezTo>
                      <a:pt x="687683" y="131594"/>
                      <a:pt x="725262" y="128178"/>
                      <a:pt x="745725" y="124768"/>
                    </a:cubicBezTo>
                    <a:cubicBezTo>
                      <a:pt x="795702" y="108108"/>
                      <a:pt x="769006" y="114941"/>
                      <a:pt x="852257" y="107012"/>
                    </a:cubicBezTo>
                    <a:cubicBezTo>
                      <a:pt x="887730" y="103634"/>
                      <a:pt x="923278" y="101094"/>
                      <a:pt x="958789" y="98135"/>
                    </a:cubicBezTo>
                    <a:cubicBezTo>
                      <a:pt x="976544" y="92216"/>
                      <a:pt x="993703" y="84049"/>
                      <a:pt x="1012055" y="80379"/>
                    </a:cubicBezTo>
                    <a:cubicBezTo>
                      <a:pt x="1026851" y="77420"/>
                      <a:pt x="1041886" y="75472"/>
                      <a:pt x="1056443" y="71502"/>
                    </a:cubicBezTo>
                    <a:cubicBezTo>
                      <a:pt x="1074499" y="66578"/>
                      <a:pt x="1109709" y="53746"/>
                      <a:pt x="1109709" y="53746"/>
                    </a:cubicBezTo>
                    <a:cubicBezTo>
                      <a:pt x="1115627" y="44868"/>
                      <a:pt x="1118416" y="32768"/>
                      <a:pt x="1127464" y="27113"/>
                    </a:cubicBezTo>
                    <a:cubicBezTo>
                      <a:pt x="1165715" y="3206"/>
                      <a:pt x="1242468" y="3745"/>
                      <a:pt x="1278385" y="480"/>
                    </a:cubicBezTo>
                    <a:cubicBezTo>
                      <a:pt x="1287263" y="3439"/>
                      <a:pt x="1305018" y="0"/>
                      <a:pt x="1305018" y="9358"/>
                    </a:cubicBezTo>
                    <a:cubicBezTo>
                      <a:pt x="1305018" y="18716"/>
                      <a:pt x="1269027" y="18236"/>
                      <a:pt x="1278385" y="18236"/>
                    </a:cubicBezTo>
                    <a:cubicBezTo>
                      <a:pt x="1349468" y="18236"/>
                      <a:pt x="1420428" y="12317"/>
                      <a:pt x="1491449" y="9358"/>
                    </a:cubicBezTo>
                    <a:cubicBezTo>
                      <a:pt x="1657168" y="33033"/>
                      <a:pt x="1450019" y="9358"/>
                      <a:pt x="1615736" y="9358"/>
                    </a:cubicBezTo>
                    <a:cubicBezTo>
                      <a:pt x="1668895" y="9358"/>
                      <a:pt x="1657695" y="29029"/>
                      <a:pt x="1713391" y="35991"/>
                    </a:cubicBezTo>
                    <a:lnTo>
                      <a:pt x="1784412" y="44869"/>
                    </a:lnTo>
                    <a:cubicBezTo>
                      <a:pt x="1802167" y="50787"/>
                      <a:pt x="1822105" y="52243"/>
                      <a:pt x="1837678" y="62624"/>
                    </a:cubicBezTo>
                    <a:cubicBezTo>
                      <a:pt x="1872097" y="85570"/>
                      <a:pt x="1854189" y="77005"/>
                      <a:pt x="1890944" y="89257"/>
                    </a:cubicBezTo>
                    <a:cubicBezTo>
                      <a:pt x="1905740" y="86298"/>
                      <a:pt x="1920243" y="80379"/>
                      <a:pt x="1935332" y="80379"/>
                    </a:cubicBezTo>
                    <a:cubicBezTo>
                      <a:pt x="1954804" y="80379"/>
                      <a:pt x="2011722" y="105980"/>
                      <a:pt x="2024109" y="107012"/>
                    </a:cubicBezTo>
                    <a:cubicBezTo>
                      <a:pt x="2186750" y="120566"/>
                      <a:pt x="2095056" y="114017"/>
                      <a:pt x="2299317" y="124768"/>
                    </a:cubicBezTo>
                    <a:cubicBezTo>
                      <a:pt x="2311154" y="127727"/>
                      <a:pt x="2322677" y="132540"/>
                      <a:pt x="2334828" y="133645"/>
                    </a:cubicBezTo>
                    <a:cubicBezTo>
                      <a:pt x="2387957" y="138475"/>
                      <a:pt x="2441814" y="134978"/>
                      <a:pt x="2494626" y="142523"/>
                    </a:cubicBezTo>
                    <a:cubicBezTo>
                      <a:pt x="2505188" y="144032"/>
                      <a:pt x="2511452" y="156075"/>
                      <a:pt x="2521259" y="160278"/>
                    </a:cubicBezTo>
                    <a:cubicBezTo>
                      <a:pt x="2532473" y="165084"/>
                      <a:pt x="2545037" y="165804"/>
                      <a:pt x="2556769" y="169156"/>
                    </a:cubicBezTo>
                    <a:cubicBezTo>
                      <a:pt x="2565767" y="171727"/>
                      <a:pt x="2574524" y="175075"/>
                      <a:pt x="2583402" y="178034"/>
                    </a:cubicBezTo>
                    <a:cubicBezTo>
                      <a:pt x="2589321" y="183952"/>
                      <a:pt x="2593981" y="191483"/>
                      <a:pt x="2601158" y="195789"/>
                    </a:cubicBezTo>
                    <a:cubicBezTo>
                      <a:pt x="2617972" y="205877"/>
                      <a:pt x="2670295" y="211750"/>
                      <a:pt x="2681057" y="213544"/>
                    </a:cubicBezTo>
                    <a:lnTo>
                      <a:pt x="2734323" y="231300"/>
                    </a:lnTo>
                    <a:cubicBezTo>
                      <a:pt x="2743201" y="234259"/>
                      <a:pt x="2751780" y="238342"/>
                      <a:pt x="2760956" y="240177"/>
                    </a:cubicBezTo>
                    <a:lnTo>
                      <a:pt x="2805344" y="249055"/>
                    </a:lnTo>
                    <a:cubicBezTo>
                      <a:pt x="2818809" y="258031"/>
                      <a:pt x="2840234" y="275688"/>
                      <a:pt x="2858610" y="275688"/>
                    </a:cubicBezTo>
                    <a:cubicBezTo>
                      <a:pt x="2867968" y="275688"/>
                      <a:pt x="2876067" y="268645"/>
                      <a:pt x="2885243" y="266810"/>
                    </a:cubicBezTo>
                    <a:cubicBezTo>
                      <a:pt x="2905762" y="262706"/>
                      <a:pt x="2926529" y="259602"/>
                      <a:pt x="2947387" y="257933"/>
                    </a:cubicBezTo>
                    <a:cubicBezTo>
                      <a:pt x="3000565" y="253679"/>
                      <a:pt x="3053963" y="252726"/>
                      <a:pt x="3107185" y="249055"/>
                    </a:cubicBezTo>
                    <a:cubicBezTo>
                      <a:pt x="3139793" y="246806"/>
                      <a:pt x="3172288" y="243136"/>
                      <a:pt x="3204839" y="240177"/>
                    </a:cubicBezTo>
                    <a:cubicBezTo>
                      <a:pt x="3243309" y="243136"/>
                      <a:pt x="3281930" y="244547"/>
                      <a:pt x="3320249" y="249055"/>
                    </a:cubicBezTo>
                    <a:cubicBezTo>
                      <a:pt x="3337472" y="251081"/>
                      <a:pt x="3365173" y="261070"/>
                      <a:pt x="3382393" y="266810"/>
                    </a:cubicBezTo>
                    <a:cubicBezTo>
                      <a:pt x="3403107" y="263851"/>
                      <a:pt x="3424018" y="262037"/>
                      <a:pt x="3444536" y="257933"/>
                    </a:cubicBezTo>
                    <a:cubicBezTo>
                      <a:pt x="3453712" y="256098"/>
                      <a:pt x="3461822" y="249511"/>
                      <a:pt x="3471169" y="249055"/>
                    </a:cubicBezTo>
                    <a:cubicBezTo>
                      <a:pt x="3583525" y="243574"/>
                      <a:pt x="3696079" y="243436"/>
                      <a:pt x="3808521" y="240177"/>
                    </a:cubicBezTo>
                    <a:lnTo>
                      <a:pt x="4083729" y="231300"/>
                    </a:lnTo>
                    <a:cubicBezTo>
                      <a:pt x="4107403" y="228341"/>
                      <a:pt x="4131277" y="226690"/>
                      <a:pt x="4154750" y="222422"/>
                    </a:cubicBezTo>
                    <a:cubicBezTo>
                      <a:pt x="4163957" y="220748"/>
                      <a:pt x="4172025" y="213544"/>
                      <a:pt x="4181383" y="213544"/>
                    </a:cubicBezTo>
                    <a:cubicBezTo>
                      <a:pt x="4190741" y="213544"/>
                      <a:pt x="4199138" y="219463"/>
                      <a:pt x="4208016" y="222422"/>
                    </a:cubicBezTo>
                    <a:cubicBezTo>
                      <a:pt x="4231690" y="219463"/>
                      <a:pt x="4255709" y="218543"/>
                      <a:pt x="4279037" y="213544"/>
                    </a:cubicBezTo>
                    <a:cubicBezTo>
                      <a:pt x="4297337" y="209623"/>
                      <a:pt x="4313635" y="197122"/>
                      <a:pt x="4332303" y="195789"/>
                    </a:cubicBezTo>
                    <a:lnTo>
                      <a:pt x="4456591" y="186911"/>
                    </a:lnTo>
                    <a:cubicBezTo>
                      <a:pt x="4465469" y="183952"/>
                      <a:pt x="4473975" y="179457"/>
                      <a:pt x="4483224" y="178034"/>
                    </a:cubicBezTo>
                    <a:cubicBezTo>
                      <a:pt x="4512618" y="173512"/>
                      <a:pt x="4543993" y="179159"/>
                      <a:pt x="4572000" y="169156"/>
                    </a:cubicBezTo>
                    <a:cubicBezTo>
                      <a:pt x="4587765" y="163526"/>
                      <a:pt x="4590939" y="136012"/>
                      <a:pt x="4607511" y="133645"/>
                    </a:cubicBezTo>
                    <a:lnTo>
                      <a:pt x="4669655" y="124768"/>
                    </a:lnTo>
                    <a:cubicBezTo>
                      <a:pt x="4728839" y="127727"/>
                      <a:pt x="4787950" y="133645"/>
                      <a:pt x="4847208" y="133645"/>
                    </a:cubicBezTo>
                    <a:cubicBezTo>
                      <a:pt x="4856566" y="133645"/>
                      <a:pt x="4864592" y="126191"/>
                      <a:pt x="4873841" y="124768"/>
                    </a:cubicBezTo>
                    <a:cubicBezTo>
                      <a:pt x="4911996" y="118898"/>
                      <a:pt x="5048450" y="109287"/>
                      <a:pt x="5078028" y="107012"/>
                    </a:cubicBezTo>
                    <a:cubicBezTo>
                      <a:pt x="5089865" y="109971"/>
                      <a:pt x="5104011" y="108268"/>
                      <a:pt x="5113538" y="115890"/>
                    </a:cubicBezTo>
                    <a:cubicBezTo>
                      <a:pt x="5120845" y="121736"/>
                      <a:pt x="5113152" y="141200"/>
                      <a:pt x="5122416" y="142523"/>
                    </a:cubicBezTo>
                    <a:cubicBezTo>
                      <a:pt x="5140944" y="145170"/>
                      <a:pt x="5157021" y="126203"/>
                      <a:pt x="5175682" y="124768"/>
                    </a:cubicBezTo>
                    <a:lnTo>
                      <a:pt x="5291092" y="115890"/>
                    </a:lnTo>
                    <a:cubicBezTo>
                      <a:pt x="5314766" y="118849"/>
                      <a:pt x="5338640" y="120500"/>
                      <a:pt x="5362113" y="124768"/>
                    </a:cubicBezTo>
                    <a:cubicBezTo>
                      <a:pt x="5371320" y="126442"/>
                      <a:pt x="5379414" y="132945"/>
                      <a:pt x="5388746" y="133645"/>
                    </a:cubicBezTo>
                    <a:cubicBezTo>
                      <a:pt x="5498090" y="141846"/>
                      <a:pt x="5717220" y="151401"/>
                      <a:pt x="5717220" y="151401"/>
                    </a:cubicBezTo>
                    <a:cubicBezTo>
                      <a:pt x="5726098" y="157319"/>
                      <a:pt x="5733366" y="167190"/>
                      <a:pt x="5743853" y="169156"/>
                    </a:cubicBezTo>
                    <a:cubicBezTo>
                      <a:pt x="5781776" y="176267"/>
                      <a:pt x="5820977" y="173248"/>
                      <a:pt x="5859263" y="178034"/>
                    </a:cubicBezTo>
                    <a:cubicBezTo>
                      <a:pt x="5868549" y="179195"/>
                      <a:pt x="5876868" y="184449"/>
                      <a:pt x="5885896" y="186911"/>
                    </a:cubicBezTo>
                    <a:cubicBezTo>
                      <a:pt x="5909438" y="193332"/>
                      <a:pt x="5933767" y="196950"/>
                      <a:pt x="5956917" y="204667"/>
                    </a:cubicBezTo>
                    <a:lnTo>
                      <a:pt x="6010183" y="222422"/>
                    </a:lnTo>
                    <a:cubicBezTo>
                      <a:pt x="6019061" y="219463"/>
                      <a:pt x="6027458" y="213544"/>
                      <a:pt x="6036816" y="213544"/>
                    </a:cubicBezTo>
                    <a:cubicBezTo>
                      <a:pt x="6042505" y="213544"/>
                      <a:pt x="6090587" y="227113"/>
                      <a:pt x="6098960" y="231300"/>
                    </a:cubicBezTo>
                    <a:cubicBezTo>
                      <a:pt x="6108503" y="236072"/>
                      <a:pt x="6115299" y="246248"/>
                      <a:pt x="6125593" y="249055"/>
                    </a:cubicBezTo>
                    <a:cubicBezTo>
                      <a:pt x="6148610" y="255332"/>
                      <a:pt x="6172940" y="254974"/>
                      <a:pt x="6196614" y="257933"/>
                    </a:cubicBezTo>
                    <a:cubicBezTo>
                      <a:pt x="6176796" y="317386"/>
                      <a:pt x="6188537" y="268929"/>
                      <a:pt x="6205492" y="266810"/>
                    </a:cubicBezTo>
                    <a:cubicBezTo>
                      <a:pt x="6223353" y="264577"/>
                      <a:pt x="6241003" y="272729"/>
                      <a:pt x="6258758" y="275688"/>
                    </a:cubicBezTo>
                    <a:cubicBezTo>
                      <a:pt x="6267636" y="281606"/>
                      <a:pt x="6274867" y="291689"/>
                      <a:pt x="6285391" y="293443"/>
                    </a:cubicBezTo>
                    <a:cubicBezTo>
                      <a:pt x="6294621" y="294981"/>
                      <a:pt x="6302946" y="286836"/>
                      <a:pt x="6312024" y="284566"/>
                    </a:cubicBezTo>
                    <a:cubicBezTo>
                      <a:pt x="6326663" y="280906"/>
                      <a:pt x="6341616" y="278647"/>
                      <a:pt x="6356412" y="275688"/>
                    </a:cubicBezTo>
                    <a:cubicBezTo>
                      <a:pt x="6417292" y="295982"/>
                      <a:pt x="6341730" y="272018"/>
                      <a:pt x="6427433" y="293443"/>
                    </a:cubicBezTo>
                    <a:cubicBezTo>
                      <a:pt x="6436512" y="295713"/>
                      <a:pt x="6445188" y="299362"/>
                      <a:pt x="6454066" y="302321"/>
                    </a:cubicBezTo>
                    <a:cubicBezTo>
                      <a:pt x="6549536" y="270498"/>
                      <a:pt x="6488658" y="283321"/>
                      <a:pt x="6640497" y="293443"/>
                    </a:cubicBezTo>
                    <a:cubicBezTo>
                      <a:pt x="6693124" y="288659"/>
                      <a:pt x="6827124" y="275688"/>
                      <a:pt x="6871317" y="275688"/>
                    </a:cubicBezTo>
                    <a:cubicBezTo>
                      <a:pt x="6915804" y="275688"/>
                      <a:pt x="6960094" y="281607"/>
                      <a:pt x="7004482" y="284566"/>
                    </a:cubicBezTo>
                    <a:cubicBezTo>
                      <a:pt x="7011087" y="283965"/>
                      <a:pt x="7141408" y="264553"/>
                      <a:pt x="7164280" y="284566"/>
                    </a:cubicBezTo>
                    <a:cubicBezTo>
                      <a:pt x="7177827" y="296419"/>
                      <a:pt x="7170199" y="320077"/>
                      <a:pt x="7173158" y="337832"/>
                    </a:cubicBezTo>
                    <a:cubicBezTo>
                      <a:pt x="7142590" y="429534"/>
                      <a:pt x="7172235" y="332529"/>
                      <a:pt x="7155402" y="559773"/>
                    </a:cubicBezTo>
                    <a:cubicBezTo>
                      <a:pt x="7154287" y="574821"/>
                      <a:pt x="7149224" y="589316"/>
                      <a:pt x="7146525" y="604162"/>
                    </a:cubicBezTo>
                    <a:cubicBezTo>
                      <a:pt x="7143305" y="621872"/>
                      <a:pt x="7140606" y="639673"/>
                      <a:pt x="7137647" y="657428"/>
                    </a:cubicBezTo>
                    <a:cubicBezTo>
                      <a:pt x="7140606" y="669265"/>
                      <a:pt x="7141069" y="682025"/>
                      <a:pt x="7146525" y="692938"/>
                    </a:cubicBezTo>
                    <a:cubicBezTo>
                      <a:pt x="7150268" y="700424"/>
                      <a:pt x="7163758" y="702340"/>
                      <a:pt x="7164280" y="710694"/>
                    </a:cubicBezTo>
                    <a:cubicBezTo>
                      <a:pt x="7166871" y="752148"/>
                      <a:pt x="7158361" y="793552"/>
                      <a:pt x="7155402" y="834981"/>
                    </a:cubicBezTo>
                    <a:cubicBezTo>
                      <a:pt x="7027447" y="825841"/>
                      <a:pt x="6985144" y="821831"/>
                      <a:pt x="6844684" y="817226"/>
                    </a:cubicBezTo>
                    <a:lnTo>
                      <a:pt x="6489577" y="808348"/>
                    </a:lnTo>
                    <a:cubicBezTo>
                      <a:pt x="6457026" y="805389"/>
                      <a:pt x="6424280" y="804092"/>
                      <a:pt x="6391923" y="799470"/>
                    </a:cubicBezTo>
                    <a:cubicBezTo>
                      <a:pt x="6382659" y="798147"/>
                      <a:pt x="6374520" y="792131"/>
                      <a:pt x="6365290" y="790593"/>
                    </a:cubicBezTo>
                    <a:cubicBezTo>
                      <a:pt x="6338858" y="786188"/>
                      <a:pt x="6311981" y="785039"/>
                      <a:pt x="6285391" y="781715"/>
                    </a:cubicBezTo>
                    <a:cubicBezTo>
                      <a:pt x="6264628" y="779119"/>
                      <a:pt x="6244119" y="774328"/>
                      <a:pt x="6223247" y="772837"/>
                    </a:cubicBezTo>
                    <a:cubicBezTo>
                      <a:pt x="6161191" y="768405"/>
                      <a:pt x="6098916" y="767724"/>
                      <a:pt x="6036816" y="763960"/>
                    </a:cubicBezTo>
                    <a:cubicBezTo>
                      <a:pt x="6001247" y="761804"/>
                      <a:pt x="5965795" y="758041"/>
                      <a:pt x="5930284" y="755082"/>
                    </a:cubicBezTo>
                    <a:cubicBezTo>
                      <a:pt x="5889108" y="744788"/>
                      <a:pt x="5889403" y="743858"/>
                      <a:pt x="5841507" y="737327"/>
                    </a:cubicBezTo>
                    <a:cubicBezTo>
                      <a:pt x="5794228" y="730880"/>
                      <a:pt x="5699464" y="719571"/>
                      <a:pt x="5699464" y="719571"/>
                    </a:cubicBezTo>
                    <a:cubicBezTo>
                      <a:pt x="5690586" y="710693"/>
                      <a:pt x="5683277" y="699902"/>
                      <a:pt x="5672831" y="692938"/>
                    </a:cubicBezTo>
                    <a:cubicBezTo>
                      <a:pt x="5665045" y="687747"/>
                      <a:pt x="5655196" y="686632"/>
                      <a:pt x="5646198" y="684061"/>
                    </a:cubicBezTo>
                    <a:cubicBezTo>
                      <a:pt x="5601923" y="671411"/>
                      <a:pt x="5573866" y="668008"/>
                      <a:pt x="5521911" y="666305"/>
                    </a:cubicBezTo>
                    <a:cubicBezTo>
                      <a:pt x="5371043" y="661359"/>
                      <a:pt x="5220070" y="660387"/>
                      <a:pt x="5069150" y="657428"/>
                    </a:cubicBezTo>
                    <a:cubicBezTo>
                      <a:pt x="4738026" y="591200"/>
                      <a:pt x="5085008" y="657428"/>
                      <a:pt x="4154750" y="657428"/>
                    </a:cubicBezTo>
                    <a:cubicBezTo>
                      <a:pt x="3909117" y="657428"/>
                      <a:pt x="3663519" y="651509"/>
                      <a:pt x="3417903" y="648550"/>
                    </a:cubicBezTo>
                    <a:lnTo>
                      <a:pt x="3107185" y="639672"/>
                    </a:lnTo>
                    <a:lnTo>
                      <a:pt x="2290439" y="630795"/>
                    </a:lnTo>
                    <a:cubicBezTo>
                      <a:pt x="2260705" y="630212"/>
                      <a:pt x="2231363" y="623453"/>
                      <a:pt x="2201663" y="621917"/>
                    </a:cubicBezTo>
                    <a:cubicBezTo>
                      <a:pt x="2059687" y="614573"/>
                      <a:pt x="1775534" y="604162"/>
                      <a:pt x="1775534" y="604162"/>
                    </a:cubicBezTo>
                    <a:cubicBezTo>
                      <a:pt x="1763697" y="601203"/>
                      <a:pt x="1752200" y="596061"/>
                      <a:pt x="1740024" y="595284"/>
                    </a:cubicBezTo>
                    <a:cubicBezTo>
                      <a:pt x="1612898" y="587170"/>
                      <a:pt x="1358284" y="577529"/>
                      <a:pt x="1358284" y="577529"/>
                    </a:cubicBezTo>
                    <a:cubicBezTo>
                      <a:pt x="1331651" y="574570"/>
                      <a:pt x="1305136" y="570225"/>
                      <a:pt x="1278385" y="568651"/>
                    </a:cubicBezTo>
                    <a:cubicBezTo>
                      <a:pt x="1204473" y="564303"/>
                      <a:pt x="1130406" y="563135"/>
                      <a:pt x="1056443" y="559773"/>
                    </a:cubicBezTo>
                    <a:cubicBezTo>
                      <a:pt x="982389" y="556407"/>
                      <a:pt x="852658" y="550048"/>
                      <a:pt x="772358" y="542018"/>
                    </a:cubicBezTo>
                    <a:cubicBezTo>
                      <a:pt x="751537" y="539936"/>
                      <a:pt x="730929" y="536099"/>
                      <a:pt x="710214" y="533140"/>
                    </a:cubicBezTo>
                    <a:cubicBezTo>
                      <a:pt x="701336" y="530181"/>
                      <a:pt x="692182" y="527949"/>
                      <a:pt x="683581" y="524263"/>
                    </a:cubicBezTo>
                    <a:cubicBezTo>
                      <a:pt x="671417" y="519050"/>
                      <a:pt x="660625" y="510692"/>
                      <a:pt x="648070" y="506507"/>
                    </a:cubicBezTo>
                    <a:cubicBezTo>
                      <a:pt x="633755" y="501735"/>
                      <a:pt x="618320" y="501290"/>
                      <a:pt x="603682" y="497630"/>
                    </a:cubicBezTo>
                    <a:cubicBezTo>
                      <a:pt x="569195" y="489008"/>
                      <a:pt x="573368" y="483209"/>
                      <a:pt x="532661" y="470997"/>
                    </a:cubicBezTo>
                    <a:cubicBezTo>
                      <a:pt x="518208" y="466661"/>
                      <a:pt x="503068" y="465078"/>
                      <a:pt x="488272" y="462119"/>
                    </a:cubicBezTo>
                    <a:cubicBezTo>
                      <a:pt x="419582" y="427774"/>
                      <a:pt x="469471" y="447224"/>
                      <a:pt x="346230" y="435486"/>
                    </a:cubicBezTo>
                    <a:cubicBezTo>
                      <a:pt x="153360" y="417117"/>
                      <a:pt x="408168" y="432774"/>
                      <a:pt x="62144" y="417731"/>
                    </a:cubicBezTo>
                    <a:cubicBezTo>
                      <a:pt x="50307" y="414772"/>
                      <a:pt x="34444" y="418226"/>
                      <a:pt x="26633" y="408853"/>
                    </a:cubicBezTo>
                    <a:cubicBezTo>
                      <a:pt x="16973" y="397261"/>
                      <a:pt x="23700" y="378334"/>
                      <a:pt x="17756" y="364465"/>
                    </a:cubicBezTo>
                    <a:cubicBezTo>
                      <a:pt x="14459" y="356772"/>
                      <a:pt x="5919" y="352628"/>
                      <a:pt x="0" y="346709"/>
                    </a:cubicBezTo>
                    <a:cubicBezTo>
                      <a:pt x="2959" y="334872"/>
                      <a:pt x="3422" y="322112"/>
                      <a:pt x="8878" y="311199"/>
                    </a:cubicBezTo>
                    <a:cubicBezTo>
                      <a:pt x="12621" y="303713"/>
                      <a:pt x="31072" y="303801"/>
                      <a:pt x="35511" y="302321"/>
                    </a:cubicBezTo>
                    <a:close/>
                  </a:path>
                </a:pathLst>
              </a:cu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3751490" y="3864485"/>
                <a:ext cx="1187920" cy="72193"/>
              </a:xfrm>
              <a:custGeom>
                <a:avLst/>
                <a:gdLst>
                  <a:gd name="connsiteX0" fmla="*/ 8249 w 7190284"/>
                  <a:gd name="connsiteY0" fmla="*/ 292963 h 292963"/>
                  <a:gd name="connsiteX1" fmla="*/ 176924 w 7190284"/>
                  <a:gd name="connsiteY1" fmla="*/ 275208 h 292963"/>
                  <a:gd name="connsiteX2" fmla="*/ 247946 w 7190284"/>
                  <a:gd name="connsiteY2" fmla="*/ 266330 h 292963"/>
                  <a:gd name="connsiteX3" fmla="*/ 398866 w 7190284"/>
                  <a:gd name="connsiteY3" fmla="*/ 248575 h 292963"/>
                  <a:gd name="connsiteX4" fmla="*/ 452132 w 7190284"/>
                  <a:gd name="connsiteY4" fmla="*/ 230819 h 292963"/>
                  <a:gd name="connsiteX5" fmla="*/ 514276 w 7190284"/>
                  <a:gd name="connsiteY5" fmla="*/ 204186 h 292963"/>
                  <a:gd name="connsiteX6" fmla="*/ 585297 w 7190284"/>
                  <a:gd name="connsiteY6" fmla="*/ 177553 h 292963"/>
                  <a:gd name="connsiteX7" fmla="*/ 603053 w 7190284"/>
                  <a:gd name="connsiteY7" fmla="*/ 159798 h 292963"/>
                  <a:gd name="connsiteX8" fmla="*/ 674074 w 7190284"/>
                  <a:gd name="connsiteY8" fmla="*/ 133165 h 292963"/>
                  <a:gd name="connsiteX9" fmla="*/ 727340 w 7190284"/>
                  <a:gd name="connsiteY9" fmla="*/ 115410 h 292963"/>
                  <a:gd name="connsiteX10" fmla="*/ 771728 w 7190284"/>
                  <a:gd name="connsiteY10" fmla="*/ 106532 h 292963"/>
                  <a:gd name="connsiteX11" fmla="*/ 949282 w 7190284"/>
                  <a:gd name="connsiteY11" fmla="*/ 88777 h 292963"/>
                  <a:gd name="connsiteX12" fmla="*/ 984792 w 7190284"/>
                  <a:gd name="connsiteY12" fmla="*/ 79899 h 292963"/>
                  <a:gd name="connsiteX13" fmla="*/ 1020303 w 7190284"/>
                  <a:gd name="connsiteY13" fmla="*/ 62144 h 292963"/>
                  <a:gd name="connsiteX14" fmla="*/ 1109080 w 7190284"/>
                  <a:gd name="connsiteY14" fmla="*/ 53266 h 292963"/>
                  <a:gd name="connsiteX15" fmla="*/ 1153468 w 7190284"/>
                  <a:gd name="connsiteY15" fmla="*/ 44388 h 292963"/>
                  <a:gd name="connsiteX16" fmla="*/ 1331022 w 7190284"/>
                  <a:gd name="connsiteY16" fmla="*/ 8878 h 292963"/>
                  <a:gd name="connsiteX17" fmla="*/ 1464187 w 7190284"/>
                  <a:gd name="connsiteY17" fmla="*/ 0 h 292963"/>
                  <a:gd name="connsiteX18" fmla="*/ 1748272 w 7190284"/>
                  <a:gd name="connsiteY18" fmla="*/ 8878 h 292963"/>
                  <a:gd name="connsiteX19" fmla="*/ 1819293 w 7190284"/>
                  <a:gd name="connsiteY19" fmla="*/ 26633 h 292963"/>
                  <a:gd name="connsiteX20" fmla="*/ 1854804 w 7190284"/>
                  <a:gd name="connsiteY20" fmla="*/ 44388 h 292963"/>
                  <a:gd name="connsiteX21" fmla="*/ 1925825 w 7190284"/>
                  <a:gd name="connsiteY21" fmla="*/ 62144 h 292963"/>
                  <a:gd name="connsiteX22" fmla="*/ 1952458 w 7190284"/>
                  <a:gd name="connsiteY22" fmla="*/ 79899 h 292963"/>
                  <a:gd name="connsiteX23" fmla="*/ 2041235 w 7190284"/>
                  <a:gd name="connsiteY23" fmla="*/ 97654 h 292963"/>
                  <a:gd name="connsiteX24" fmla="*/ 2067868 w 7190284"/>
                  <a:gd name="connsiteY24" fmla="*/ 106532 h 292963"/>
                  <a:gd name="connsiteX25" fmla="*/ 2307565 w 7190284"/>
                  <a:gd name="connsiteY25" fmla="*/ 115410 h 292963"/>
                  <a:gd name="connsiteX26" fmla="*/ 2360831 w 7190284"/>
                  <a:gd name="connsiteY26" fmla="*/ 124287 h 292963"/>
                  <a:gd name="connsiteX27" fmla="*/ 2387464 w 7190284"/>
                  <a:gd name="connsiteY27" fmla="*/ 133165 h 292963"/>
                  <a:gd name="connsiteX28" fmla="*/ 2485119 w 7190284"/>
                  <a:gd name="connsiteY28" fmla="*/ 142043 h 292963"/>
                  <a:gd name="connsiteX29" fmla="*/ 2538385 w 7190284"/>
                  <a:gd name="connsiteY29" fmla="*/ 159798 h 292963"/>
                  <a:gd name="connsiteX30" fmla="*/ 2600528 w 7190284"/>
                  <a:gd name="connsiteY30" fmla="*/ 186431 h 292963"/>
                  <a:gd name="connsiteX31" fmla="*/ 2627161 w 7190284"/>
                  <a:gd name="connsiteY31" fmla="*/ 204186 h 292963"/>
                  <a:gd name="connsiteX32" fmla="*/ 2698183 w 7190284"/>
                  <a:gd name="connsiteY32" fmla="*/ 221942 h 292963"/>
                  <a:gd name="connsiteX33" fmla="*/ 2742571 w 7190284"/>
                  <a:gd name="connsiteY33" fmla="*/ 239697 h 292963"/>
                  <a:gd name="connsiteX34" fmla="*/ 2769204 w 7190284"/>
                  <a:gd name="connsiteY34" fmla="*/ 248575 h 292963"/>
                  <a:gd name="connsiteX35" fmla="*/ 2857981 w 7190284"/>
                  <a:gd name="connsiteY35" fmla="*/ 266330 h 292963"/>
                  <a:gd name="connsiteX36" fmla="*/ 3266354 w 7190284"/>
                  <a:gd name="connsiteY36" fmla="*/ 257452 h 292963"/>
                  <a:gd name="connsiteX37" fmla="*/ 3355130 w 7190284"/>
                  <a:gd name="connsiteY37" fmla="*/ 248575 h 292963"/>
                  <a:gd name="connsiteX38" fmla="*/ 4162998 w 7190284"/>
                  <a:gd name="connsiteY38" fmla="*/ 239697 h 292963"/>
                  <a:gd name="connsiteX39" fmla="*/ 4234020 w 7190284"/>
                  <a:gd name="connsiteY39" fmla="*/ 230819 h 292963"/>
                  <a:gd name="connsiteX40" fmla="*/ 4269530 w 7190284"/>
                  <a:gd name="connsiteY40" fmla="*/ 213064 h 292963"/>
                  <a:gd name="connsiteX41" fmla="*/ 4411573 w 7190284"/>
                  <a:gd name="connsiteY41" fmla="*/ 186431 h 292963"/>
                  <a:gd name="connsiteX42" fmla="*/ 4438206 w 7190284"/>
                  <a:gd name="connsiteY42" fmla="*/ 177553 h 292963"/>
                  <a:gd name="connsiteX43" fmla="*/ 4553616 w 7190284"/>
                  <a:gd name="connsiteY43" fmla="*/ 150920 h 292963"/>
                  <a:gd name="connsiteX44" fmla="*/ 5175053 w 7190284"/>
                  <a:gd name="connsiteY44" fmla="*/ 124287 h 292963"/>
                  <a:gd name="connsiteX45" fmla="*/ 5361484 w 7190284"/>
                  <a:gd name="connsiteY45" fmla="*/ 133165 h 292963"/>
                  <a:gd name="connsiteX46" fmla="*/ 5636691 w 7190284"/>
                  <a:gd name="connsiteY46" fmla="*/ 142043 h 292963"/>
                  <a:gd name="connsiteX47" fmla="*/ 5752101 w 7190284"/>
                  <a:gd name="connsiteY47" fmla="*/ 159798 h 292963"/>
                  <a:gd name="connsiteX48" fmla="*/ 5805367 w 7190284"/>
                  <a:gd name="connsiteY48" fmla="*/ 168676 h 292963"/>
                  <a:gd name="connsiteX49" fmla="*/ 5876389 w 7190284"/>
                  <a:gd name="connsiteY49" fmla="*/ 186431 h 292963"/>
                  <a:gd name="connsiteX50" fmla="*/ 5974043 w 7190284"/>
                  <a:gd name="connsiteY50" fmla="*/ 204186 h 292963"/>
                  <a:gd name="connsiteX51" fmla="*/ 6071697 w 7190284"/>
                  <a:gd name="connsiteY51" fmla="*/ 230819 h 292963"/>
                  <a:gd name="connsiteX52" fmla="*/ 6124963 w 7190284"/>
                  <a:gd name="connsiteY52" fmla="*/ 257452 h 292963"/>
                  <a:gd name="connsiteX53" fmla="*/ 6151596 w 7190284"/>
                  <a:gd name="connsiteY53" fmla="*/ 266330 h 292963"/>
                  <a:gd name="connsiteX54" fmla="*/ 6320272 w 7190284"/>
                  <a:gd name="connsiteY54" fmla="*/ 284085 h 292963"/>
                  <a:gd name="connsiteX55" fmla="*/ 7190284 w 7190284"/>
                  <a:gd name="connsiteY55" fmla="*/ 284085 h 29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190284" h="292963">
                    <a:moveTo>
                      <a:pt x="8249" y="292963"/>
                    </a:moveTo>
                    <a:cubicBezTo>
                      <a:pt x="134758" y="274889"/>
                      <a:pt x="0" y="292900"/>
                      <a:pt x="176924" y="275208"/>
                    </a:cubicBezTo>
                    <a:cubicBezTo>
                      <a:pt x="200664" y="272834"/>
                      <a:pt x="224219" y="268828"/>
                      <a:pt x="247946" y="266330"/>
                    </a:cubicBezTo>
                    <a:cubicBezTo>
                      <a:pt x="390552" y="251318"/>
                      <a:pt x="298476" y="265305"/>
                      <a:pt x="398866" y="248575"/>
                    </a:cubicBezTo>
                    <a:cubicBezTo>
                      <a:pt x="416621" y="242656"/>
                      <a:pt x="435392" y="239189"/>
                      <a:pt x="452132" y="230819"/>
                    </a:cubicBezTo>
                    <a:cubicBezTo>
                      <a:pt x="569907" y="171933"/>
                      <a:pt x="422837" y="243374"/>
                      <a:pt x="514276" y="204186"/>
                    </a:cubicBezTo>
                    <a:cubicBezTo>
                      <a:pt x="579268" y="176332"/>
                      <a:pt x="519829" y="193921"/>
                      <a:pt x="585297" y="177553"/>
                    </a:cubicBezTo>
                    <a:cubicBezTo>
                      <a:pt x="591216" y="171635"/>
                      <a:pt x="596089" y="164441"/>
                      <a:pt x="603053" y="159798"/>
                    </a:cubicBezTo>
                    <a:cubicBezTo>
                      <a:pt x="635526" y="138150"/>
                      <a:pt x="638586" y="143811"/>
                      <a:pt x="674074" y="133165"/>
                    </a:cubicBezTo>
                    <a:cubicBezTo>
                      <a:pt x="692000" y="127787"/>
                      <a:pt x="708988" y="119081"/>
                      <a:pt x="727340" y="115410"/>
                    </a:cubicBezTo>
                    <a:cubicBezTo>
                      <a:pt x="742136" y="112451"/>
                      <a:pt x="756814" y="108826"/>
                      <a:pt x="771728" y="106532"/>
                    </a:cubicBezTo>
                    <a:cubicBezTo>
                      <a:pt x="834594" y="96860"/>
                      <a:pt x="883966" y="94220"/>
                      <a:pt x="949282" y="88777"/>
                    </a:cubicBezTo>
                    <a:cubicBezTo>
                      <a:pt x="961119" y="85818"/>
                      <a:pt x="973368" y="84183"/>
                      <a:pt x="984792" y="79899"/>
                    </a:cubicBezTo>
                    <a:cubicBezTo>
                      <a:pt x="997183" y="75252"/>
                      <a:pt x="1007363" y="64917"/>
                      <a:pt x="1020303" y="62144"/>
                    </a:cubicBezTo>
                    <a:cubicBezTo>
                      <a:pt x="1049383" y="55913"/>
                      <a:pt x="1079488" y="56225"/>
                      <a:pt x="1109080" y="53266"/>
                    </a:cubicBezTo>
                    <a:cubicBezTo>
                      <a:pt x="1123876" y="50307"/>
                      <a:pt x="1138765" y="47781"/>
                      <a:pt x="1153468" y="44388"/>
                    </a:cubicBezTo>
                    <a:cubicBezTo>
                      <a:pt x="1217883" y="29523"/>
                      <a:pt x="1261692" y="13500"/>
                      <a:pt x="1331022" y="8878"/>
                    </a:cubicBezTo>
                    <a:lnTo>
                      <a:pt x="1464187" y="0"/>
                    </a:lnTo>
                    <a:cubicBezTo>
                      <a:pt x="1558882" y="2959"/>
                      <a:pt x="1653669" y="3764"/>
                      <a:pt x="1748272" y="8878"/>
                    </a:cubicBezTo>
                    <a:cubicBezTo>
                      <a:pt x="1764177" y="9738"/>
                      <a:pt x="1801701" y="19094"/>
                      <a:pt x="1819293" y="26633"/>
                    </a:cubicBezTo>
                    <a:cubicBezTo>
                      <a:pt x="1831457" y="31846"/>
                      <a:pt x="1842640" y="39175"/>
                      <a:pt x="1854804" y="44388"/>
                    </a:cubicBezTo>
                    <a:cubicBezTo>
                      <a:pt x="1878692" y="54626"/>
                      <a:pt x="1899769" y="56932"/>
                      <a:pt x="1925825" y="62144"/>
                    </a:cubicBezTo>
                    <a:cubicBezTo>
                      <a:pt x="1934703" y="68062"/>
                      <a:pt x="1942260" y="76761"/>
                      <a:pt x="1952458" y="79899"/>
                    </a:cubicBezTo>
                    <a:cubicBezTo>
                      <a:pt x="1981302" y="88774"/>
                      <a:pt x="2012605" y="88110"/>
                      <a:pt x="2041235" y="97654"/>
                    </a:cubicBezTo>
                    <a:cubicBezTo>
                      <a:pt x="2050113" y="100613"/>
                      <a:pt x="2058531" y="105909"/>
                      <a:pt x="2067868" y="106532"/>
                    </a:cubicBezTo>
                    <a:cubicBezTo>
                      <a:pt x="2147645" y="111851"/>
                      <a:pt x="2227666" y="112451"/>
                      <a:pt x="2307565" y="115410"/>
                    </a:cubicBezTo>
                    <a:cubicBezTo>
                      <a:pt x="2325320" y="118369"/>
                      <a:pt x="2343259" y="120382"/>
                      <a:pt x="2360831" y="124287"/>
                    </a:cubicBezTo>
                    <a:cubicBezTo>
                      <a:pt x="2369966" y="126317"/>
                      <a:pt x="2378200" y="131842"/>
                      <a:pt x="2387464" y="133165"/>
                    </a:cubicBezTo>
                    <a:cubicBezTo>
                      <a:pt x="2419821" y="137788"/>
                      <a:pt x="2452567" y="139084"/>
                      <a:pt x="2485119" y="142043"/>
                    </a:cubicBezTo>
                    <a:cubicBezTo>
                      <a:pt x="2502874" y="147961"/>
                      <a:pt x="2522812" y="149417"/>
                      <a:pt x="2538385" y="159798"/>
                    </a:cubicBezTo>
                    <a:cubicBezTo>
                      <a:pt x="2575170" y="184321"/>
                      <a:pt x="2554667" y="174965"/>
                      <a:pt x="2600528" y="186431"/>
                    </a:cubicBezTo>
                    <a:cubicBezTo>
                      <a:pt x="2609406" y="192349"/>
                      <a:pt x="2617618" y="199414"/>
                      <a:pt x="2627161" y="204186"/>
                    </a:cubicBezTo>
                    <a:cubicBezTo>
                      <a:pt x="2650597" y="215904"/>
                      <a:pt x="2672855" y="214344"/>
                      <a:pt x="2698183" y="221942"/>
                    </a:cubicBezTo>
                    <a:cubicBezTo>
                      <a:pt x="2713447" y="226521"/>
                      <a:pt x="2727650" y="234102"/>
                      <a:pt x="2742571" y="239697"/>
                    </a:cubicBezTo>
                    <a:cubicBezTo>
                      <a:pt x="2751333" y="242983"/>
                      <a:pt x="2760206" y="246004"/>
                      <a:pt x="2769204" y="248575"/>
                    </a:cubicBezTo>
                    <a:cubicBezTo>
                      <a:pt x="2806278" y="259167"/>
                      <a:pt x="2816137" y="259356"/>
                      <a:pt x="2857981" y="266330"/>
                    </a:cubicBezTo>
                    <a:lnTo>
                      <a:pt x="3266354" y="257452"/>
                    </a:lnTo>
                    <a:cubicBezTo>
                      <a:pt x="3296075" y="256391"/>
                      <a:pt x="3325396" y="249164"/>
                      <a:pt x="3355130" y="248575"/>
                    </a:cubicBezTo>
                    <a:lnTo>
                      <a:pt x="4162998" y="239697"/>
                    </a:lnTo>
                    <a:cubicBezTo>
                      <a:pt x="4186672" y="236738"/>
                      <a:pt x="4210874" y="236605"/>
                      <a:pt x="4234020" y="230819"/>
                    </a:cubicBezTo>
                    <a:cubicBezTo>
                      <a:pt x="4246859" y="227609"/>
                      <a:pt x="4256691" y="216274"/>
                      <a:pt x="4269530" y="213064"/>
                    </a:cubicBezTo>
                    <a:cubicBezTo>
                      <a:pt x="4456890" y="166225"/>
                      <a:pt x="4317821" y="213218"/>
                      <a:pt x="4411573" y="186431"/>
                    </a:cubicBezTo>
                    <a:cubicBezTo>
                      <a:pt x="4420571" y="183860"/>
                      <a:pt x="4429178" y="180015"/>
                      <a:pt x="4438206" y="177553"/>
                    </a:cubicBezTo>
                    <a:cubicBezTo>
                      <a:pt x="4453242" y="173452"/>
                      <a:pt x="4528969" y="153878"/>
                      <a:pt x="4553616" y="150920"/>
                    </a:cubicBezTo>
                    <a:cubicBezTo>
                      <a:pt x="4813458" y="119739"/>
                      <a:pt x="4833347" y="131121"/>
                      <a:pt x="5175053" y="124287"/>
                    </a:cubicBezTo>
                    <a:lnTo>
                      <a:pt x="5361484" y="133165"/>
                    </a:lnTo>
                    <a:lnTo>
                      <a:pt x="5636691" y="142043"/>
                    </a:lnTo>
                    <a:cubicBezTo>
                      <a:pt x="5689059" y="144729"/>
                      <a:pt x="5705585" y="151340"/>
                      <a:pt x="5752101" y="159798"/>
                    </a:cubicBezTo>
                    <a:cubicBezTo>
                      <a:pt x="5769811" y="163018"/>
                      <a:pt x="5787766" y="164904"/>
                      <a:pt x="5805367" y="168676"/>
                    </a:cubicBezTo>
                    <a:cubicBezTo>
                      <a:pt x="5829228" y="173789"/>
                      <a:pt x="5852460" y="181645"/>
                      <a:pt x="5876389" y="186431"/>
                    </a:cubicBezTo>
                    <a:cubicBezTo>
                      <a:pt x="5938428" y="198839"/>
                      <a:pt x="5905893" y="192829"/>
                      <a:pt x="5974043" y="204186"/>
                    </a:cubicBezTo>
                    <a:cubicBezTo>
                      <a:pt x="6041624" y="226714"/>
                      <a:pt x="6008957" y="218272"/>
                      <a:pt x="6071697" y="230819"/>
                    </a:cubicBezTo>
                    <a:cubicBezTo>
                      <a:pt x="6099577" y="258699"/>
                      <a:pt x="6079150" y="244363"/>
                      <a:pt x="6124963" y="257452"/>
                    </a:cubicBezTo>
                    <a:cubicBezTo>
                      <a:pt x="6133961" y="260023"/>
                      <a:pt x="6142461" y="264300"/>
                      <a:pt x="6151596" y="266330"/>
                    </a:cubicBezTo>
                    <a:cubicBezTo>
                      <a:pt x="6199310" y="276934"/>
                      <a:pt x="6280394" y="283726"/>
                      <a:pt x="6320272" y="284085"/>
                    </a:cubicBezTo>
                    <a:lnTo>
                      <a:pt x="7190284" y="284085"/>
                    </a:lnTo>
                  </a:path>
                </a:pathLst>
              </a:custGeom>
              <a:ln w="28575">
                <a:solidFill>
                  <a:srgbClr val="ACFF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Freeform 147"/>
              <p:cNvSpPr/>
              <p:nvPr/>
            </p:nvSpPr>
            <p:spPr>
              <a:xfrm>
                <a:off x="3755679" y="3959897"/>
                <a:ext cx="1182418" cy="218549"/>
              </a:xfrm>
              <a:custGeom>
                <a:avLst/>
                <a:gdLst>
                  <a:gd name="connsiteX0" fmla="*/ 7137444 w 7156979"/>
                  <a:gd name="connsiteY0" fmla="*/ 439916 h 886886"/>
                  <a:gd name="connsiteX1" fmla="*/ 7137444 w 7156979"/>
                  <a:gd name="connsiteY1" fmla="*/ 439916 h 886886"/>
                  <a:gd name="connsiteX2" fmla="*/ 7137444 w 7156979"/>
                  <a:gd name="connsiteY2" fmla="*/ 874922 h 886886"/>
                  <a:gd name="connsiteX3" fmla="*/ 7101933 w 7156979"/>
                  <a:gd name="connsiteY3" fmla="*/ 883799 h 886886"/>
                  <a:gd name="connsiteX4" fmla="*/ 6879992 w 7156979"/>
                  <a:gd name="connsiteY4" fmla="*/ 874922 h 886886"/>
                  <a:gd name="connsiteX5" fmla="*/ 6817848 w 7156979"/>
                  <a:gd name="connsiteY5" fmla="*/ 866044 h 886886"/>
                  <a:gd name="connsiteX6" fmla="*/ 6329576 w 7156979"/>
                  <a:gd name="connsiteY6" fmla="*/ 857166 h 886886"/>
                  <a:gd name="connsiteX7" fmla="*/ 5823549 w 7156979"/>
                  <a:gd name="connsiteY7" fmla="*/ 839411 h 886886"/>
                  <a:gd name="connsiteX8" fmla="*/ 5752527 w 7156979"/>
                  <a:gd name="connsiteY8" fmla="*/ 821656 h 886886"/>
                  <a:gd name="connsiteX9" fmla="*/ 5725894 w 7156979"/>
                  <a:gd name="connsiteY9" fmla="*/ 803900 h 886886"/>
                  <a:gd name="connsiteX10" fmla="*/ 5663751 w 7156979"/>
                  <a:gd name="connsiteY10" fmla="*/ 786145 h 886886"/>
                  <a:gd name="connsiteX11" fmla="*/ 5637118 w 7156979"/>
                  <a:gd name="connsiteY11" fmla="*/ 777267 h 886886"/>
                  <a:gd name="connsiteX12" fmla="*/ 5521708 w 7156979"/>
                  <a:gd name="connsiteY12" fmla="*/ 759512 h 886886"/>
                  <a:gd name="connsiteX13" fmla="*/ 5441809 w 7156979"/>
                  <a:gd name="connsiteY13" fmla="*/ 741757 h 886886"/>
                  <a:gd name="connsiteX14" fmla="*/ 5273133 w 7156979"/>
                  <a:gd name="connsiteY14" fmla="*/ 715124 h 886886"/>
                  <a:gd name="connsiteX15" fmla="*/ 5166601 w 7156979"/>
                  <a:gd name="connsiteY15" fmla="*/ 697368 h 886886"/>
                  <a:gd name="connsiteX16" fmla="*/ 5122213 w 7156979"/>
                  <a:gd name="connsiteY16" fmla="*/ 688491 h 886886"/>
                  <a:gd name="connsiteX17" fmla="*/ 5024559 w 7156979"/>
                  <a:gd name="connsiteY17" fmla="*/ 679613 h 886886"/>
                  <a:gd name="connsiteX18" fmla="*/ 4971293 w 7156979"/>
                  <a:gd name="connsiteY18" fmla="*/ 670735 h 886886"/>
                  <a:gd name="connsiteX19" fmla="*/ 4793739 w 7156979"/>
                  <a:gd name="connsiteY19" fmla="*/ 652980 h 886886"/>
                  <a:gd name="connsiteX20" fmla="*/ 4704962 w 7156979"/>
                  <a:gd name="connsiteY20" fmla="*/ 626347 h 886886"/>
                  <a:gd name="connsiteX21" fmla="*/ 4642819 w 7156979"/>
                  <a:gd name="connsiteY21" fmla="*/ 617469 h 886886"/>
                  <a:gd name="connsiteX22" fmla="*/ 4181180 w 7156979"/>
                  <a:gd name="connsiteY22" fmla="*/ 599714 h 886886"/>
                  <a:gd name="connsiteX23" fmla="*/ 3905972 w 7156979"/>
                  <a:gd name="connsiteY23" fmla="*/ 581959 h 886886"/>
                  <a:gd name="connsiteX24" fmla="*/ 2911673 w 7156979"/>
                  <a:gd name="connsiteY24" fmla="*/ 590836 h 886886"/>
                  <a:gd name="connsiteX25" fmla="*/ 2307992 w 7156979"/>
                  <a:gd name="connsiteY25" fmla="*/ 573081 h 886886"/>
                  <a:gd name="connsiteX26" fmla="*/ 1544512 w 7156979"/>
                  <a:gd name="connsiteY26" fmla="*/ 555326 h 886886"/>
                  <a:gd name="connsiteX27" fmla="*/ 1340326 w 7156979"/>
                  <a:gd name="connsiteY27" fmla="*/ 537570 h 886886"/>
                  <a:gd name="connsiteX28" fmla="*/ 1198283 w 7156979"/>
                  <a:gd name="connsiteY28" fmla="*/ 519815 h 886886"/>
                  <a:gd name="connsiteX29" fmla="*/ 1162772 w 7156979"/>
                  <a:gd name="connsiteY29" fmla="*/ 510937 h 886886"/>
                  <a:gd name="connsiteX30" fmla="*/ 1136139 w 7156979"/>
                  <a:gd name="connsiteY30" fmla="*/ 502059 h 886886"/>
                  <a:gd name="connsiteX31" fmla="*/ 994096 w 7156979"/>
                  <a:gd name="connsiteY31" fmla="*/ 493182 h 886886"/>
                  <a:gd name="connsiteX32" fmla="*/ 896442 w 7156979"/>
                  <a:gd name="connsiteY32" fmla="*/ 475426 h 886886"/>
                  <a:gd name="connsiteX33" fmla="*/ 869809 w 7156979"/>
                  <a:gd name="connsiteY33" fmla="*/ 457671 h 886886"/>
                  <a:gd name="connsiteX34" fmla="*/ 834298 w 7156979"/>
                  <a:gd name="connsiteY34" fmla="*/ 439916 h 886886"/>
                  <a:gd name="connsiteX35" fmla="*/ 781032 w 7156979"/>
                  <a:gd name="connsiteY35" fmla="*/ 422160 h 886886"/>
                  <a:gd name="connsiteX36" fmla="*/ 754399 w 7156979"/>
                  <a:gd name="connsiteY36" fmla="*/ 413283 h 886886"/>
                  <a:gd name="connsiteX37" fmla="*/ 736644 w 7156979"/>
                  <a:gd name="connsiteY37" fmla="*/ 395527 h 886886"/>
                  <a:gd name="connsiteX38" fmla="*/ 647867 w 7156979"/>
                  <a:gd name="connsiteY38" fmla="*/ 368894 h 886886"/>
                  <a:gd name="connsiteX39" fmla="*/ 621234 w 7156979"/>
                  <a:gd name="connsiteY39" fmla="*/ 360017 h 886886"/>
                  <a:gd name="connsiteX40" fmla="*/ 576846 w 7156979"/>
                  <a:gd name="connsiteY40" fmla="*/ 333384 h 886886"/>
                  <a:gd name="connsiteX41" fmla="*/ 559091 w 7156979"/>
                  <a:gd name="connsiteY41" fmla="*/ 315628 h 886886"/>
                  <a:gd name="connsiteX42" fmla="*/ 523580 w 7156979"/>
                  <a:gd name="connsiteY42" fmla="*/ 306751 h 886886"/>
                  <a:gd name="connsiteX43" fmla="*/ 470314 w 7156979"/>
                  <a:gd name="connsiteY43" fmla="*/ 288995 h 886886"/>
                  <a:gd name="connsiteX44" fmla="*/ 443681 w 7156979"/>
                  <a:gd name="connsiteY44" fmla="*/ 280118 h 886886"/>
                  <a:gd name="connsiteX45" fmla="*/ 408170 w 7156979"/>
                  <a:gd name="connsiteY45" fmla="*/ 271240 h 886886"/>
                  <a:gd name="connsiteX46" fmla="*/ 354904 w 7156979"/>
                  <a:gd name="connsiteY46" fmla="*/ 253485 h 886886"/>
                  <a:gd name="connsiteX47" fmla="*/ 230617 w 7156979"/>
                  <a:gd name="connsiteY47" fmla="*/ 226852 h 886886"/>
                  <a:gd name="connsiteX48" fmla="*/ 168473 w 7156979"/>
                  <a:gd name="connsiteY48" fmla="*/ 191341 h 886886"/>
                  <a:gd name="connsiteX49" fmla="*/ 115207 w 7156979"/>
                  <a:gd name="connsiteY49" fmla="*/ 173586 h 886886"/>
                  <a:gd name="connsiteX50" fmla="*/ 88574 w 7156979"/>
                  <a:gd name="connsiteY50" fmla="*/ 164708 h 886886"/>
                  <a:gd name="connsiteX51" fmla="*/ 17553 w 7156979"/>
                  <a:gd name="connsiteY51" fmla="*/ 155830 h 886886"/>
                  <a:gd name="connsiteX52" fmla="*/ 8675 w 7156979"/>
                  <a:gd name="connsiteY52" fmla="*/ 67054 h 886886"/>
                  <a:gd name="connsiteX53" fmla="*/ 17553 w 7156979"/>
                  <a:gd name="connsiteY53" fmla="*/ 13788 h 886886"/>
                  <a:gd name="connsiteX54" fmla="*/ 203984 w 7156979"/>
                  <a:gd name="connsiteY54" fmla="*/ 22665 h 886886"/>
                  <a:gd name="connsiteX55" fmla="*/ 328271 w 7156979"/>
                  <a:gd name="connsiteY55" fmla="*/ 40421 h 886886"/>
                  <a:gd name="connsiteX56" fmla="*/ 425926 w 7156979"/>
                  <a:gd name="connsiteY56" fmla="*/ 31543 h 886886"/>
                  <a:gd name="connsiteX57" fmla="*/ 470314 w 7156979"/>
                  <a:gd name="connsiteY57" fmla="*/ 22665 h 886886"/>
                  <a:gd name="connsiteX58" fmla="*/ 612357 w 7156979"/>
                  <a:gd name="connsiteY58" fmla="*/ 40421 h 886886"/>
                  <a:gd name="connsiteX59" fmla="*/ 638990 w 7156979"/>
                  <a:gd name="connsiteY59" fmla="*/ 67054 h 886886"/>
                  <a:gd name="connsiteX60" fmla="*/ 674500 w 7156979"/>
                  <a:gd name="connsiteY60" fmla="*/ 75931 h 886886"/>
                  <a:gd name="connsiteX61" fmla="*/ 807665 w 7156979"/>
                  <a:gd name="connsiteY61" fmla="*/ 84809 h 886886"/>
                  <a:gd name="connsiteX62" fmla="*/ 1136139 w 7156979"/>
                  <a:gd name="connsiteY62" fmla="*/ 102564 h 886886"/>
                  <a:gd name="connsiteX63" fmla="*/ 1216038 w 7156979"/>
                  <a:gd name="connsiteY63" fmla="*/ 111442 h 886886"/>
                  <a:gd name="connsiteX64" fmla="*/ 1713188 w 7156979"/>
                  <a:gd name="connsiteY64" fmla="*/ 129197 h 886886"/>
                  <a:gd name="connsiteX65" fmla="*/ 1944007 w 7156979"/>
                  <a:gd name="connsiteY65" fmla="*/ 138075 h 886886"/>
                  <a:gd name="connsiteX66" fmla="*/ 2370135 w 7156979"/>
                  <a:gd name="connsiteY66" fmla="*/ 155830 h 886886"/>
                  <a:gd name="connsiteX67" fmla="*/ 3719541 w 7156979"/>
                  <a:gd name="connsiteY67" fmla="*/ 164708 h 886886"/>
                  <a:gd name="connsiteX68" fmla="*/ 3817195 w 7156979"/>
                  <a:gd name="connsiteY68" fmla="*/ 182463 h 886886"/>
                  <a:gd name="connsiteX69" fmla="*/ 3897094 w 7156979"/>
                  <a:gd name="connsiteY69" fmla="*/ 191341 h 886886"/>
                  <a:gd name="connsiteX70" fmla="*/ 4269957 w 7156979"/>
                  <a:gd name="connsiteY70" fmla="*/ 209096 h 886886"/>
                  <a:gd name="connsiteX71" fmla="*/ 4704962 w 7156979"/>
                  <a:gd name="connsiteY71" fmla="*/ 209096 h 886886"/>
                  <a:gd name="connsiteX72" fmla="*/ 4758228 w 7156979"/>
                  <a:gd name="connsiteY72" fmla="*/ 200219 h 886886"/>
                  <a:gd name="connsiteX73" fmla="*/ 4891394 w 7156979"/>
                  <a:gd name="connsiteY73" fmla="*/ 191341 h 886886"/>
                  <a:gd name="connsiteX74" fmla="*/ 5583852 w 7156979"/>
                  <a:gd name="connsiteY74" fmla="*/ 200219 h 886886"/>
                  <a:gd name="connsiteX75" fmla="*/ 5672628 w 7156979"/>
                  <a:gd name="connsiteY75" fmla="*/ 226852 h 886886"/>
                  <a:gd name="connsiteX76" fmla="*/ 5823549 w 7156979"/>
                  <a:gd name="connsiteY76" fmla="*/ 235729 h 886886"/>
                  <a:gd name="connsiteX77" fmla="*/ 5867937 w 7156979"/>
                  <a:gd name="connsiteY77" fmla="*/ 244607 h 886886"/>
                  <a:gd name="connsiteX78" fmla="*/ 5894570 w 7156979"/>
                  <a:gd name="connsiteY78" fmla="*/ 253485 h 886886"/>
                  <a:gd name="connsiteX79" fmla="*/ 6036613 w 7156979"/>
                  <a:gd name="connsiteY79" fmla="*/ 271240 h 886886"/>
                  <a:gd name="connsiteX80" fmla="*/ 6098757 w 7156979"/>
                  <a:gd name="connsiteY80" fmla="*/ 288995 h 886886"/>
                  <a:gd name="connsiteX81" fmla="*/ 6178656 w 7156979"/>
                  <a:gd name="connsiteY81" fmla="*/ 297873 h 886886"/>
                  <a:gd name="connsiteX82" fmla="*/ 6223044 w 7156979"/>
                  <a:gd name="connsiteY82" fmla="*/ 306751 h 886886"/>
                  <a:gd name="connsiteX83" fmla="*/ 6311821 w 7156979"/>
                  <a:gd name="connsiteY83" fmla="*/ 315628 h 886886"/>
                  <a:gd name="connsiteX84" fmla="*/ 6347331 w 7156979"/>
                  <a:gd name="connsiteY84" fmla="*/ 333384 h 886886"/>
                  <a:gd name="connsiteX85" fmla="*/ 6400597 w 7156979"/>
                  <a:gd name="connsiteY85" fmla="*/ 351139 h 886886"/>
                  <a:gd name="connsiteX86" fmla="*/ 6498252 w 7156979"/>
                  <a:gd name="connsiteY86" fmla="*/ 377772 h 886886"/>
                  <a:gd name="connsiteX87" fmla="*/ 6542640 w 7156979"/>
                  <a:gd name="connsiteY87" fmla="*/ 386650 h 886886"/>
                  <a:gd name="connsiteX88" fmla="*/ 6817848 w 7156979"/>
                  <a:gd name="connsiteY88" fmla="*/ 395527 h 886886"/>
                  <a:gd name="connsiteX89" fmla="*/ 7155199 w 7156979"/>
                  <a:gd name="connsiteY89" fmla="*/ 404405 h 886886"/>
                  <a:gd name="connsiteX90" fmla="*/ 7137444 w 7156979"/>
                  <a:gd name="connsiteY90" fmla="*/ 510937 h 886886"/>
                  <a:gd name="connsiteX91" fmla="*/ 7128566 w 7156979"/>
                  <a:gd name="connsiteY91" fmla="*/ 519815 h 886886"/>
                  <a:gd name="connsiteX92" fmla="*/ 7137444 w 7156979"/>
                  <a:gd name="connsiteY92" fmla="*/ 439916 h 88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156979" h="886886">
                    <a:moveTo>
                      <a:pt x="7137444" y="439916"/>
                    </a:moveTo>
                    <a:lnTo>
                      <a:pt x="7137444" y="439916"/>
                    </a:lnTo>
                    <a:cubicBezTo>
                      <a:pt x="7141273" y="535642"/>
                      <a:pt x="7156979" y="777247"/>
                      <a:pt x="7137444" y="874922"/>
                    </a:cubicBezTo>
                    <a:cubicBezTo>
                      <a:pt x="7135051" y="886886"/>
                      <a:pt x="7113770" y="880840"/>
                      <a:pt x="7101933" y="883799"/>
                    </a:cubicBezTo>
                    <a:cubicBezTo>
                      <a:pt x="7027953" y="880840"/>
                      <a:pt x="6953887" y="879540"/>
                      <a:pt x="6879992" y="874922"/>
                    </a:cubicBezTo>
                    <a:cubicBezTo>
                      <a:pt x="6859108" y="873617"/>
                      <a:pt x="6838762" y="866719"/>
                      <a:pt x="6817848" y="866044"/>
                    </a:cubicBezTo>
                    <a:cubicBezTo>
                      <a:pt x="6655148" y="860795"/>
                      <a:pt x="6492302" y="861525"/>
                      <a:pt x="6329576" y="857166"/>
                    </a:cubicBezTo>
                    <a:lnTo>
                      <a:pt x="5823549" y="839411"/>
                    </a:lnTo>
                    <a:cubicBezTo>
                      <a:pt x="5799875" y="833493"/>
                      <a:pt x="5772831" y="835192"/>
                      <a:pt x="5752527" y="821656"/>
                    </a:cubicBezTo>
                    <a:cubicBezTo>
                      <a:pt x="5743649" y="815737"/>
                      <a:pt x="5735801" y="807863"/>
                      <a:pt x="5725894" y="803900"/>
                    </a:cubicBezTo>
                    <a:cubicBezTo>
                      <a:pt x="5705892" y="795899"/>
                      <a:pt x="5684386" y="792335"/>
                      <a:pt x="5663751" y="786145"/>
                    </a:cubicBezTo>
                    <a:cubicBezTo>
                      <a:pt x="5654788" y="783456"/>
                      <a:pt x="5646253" y="779297"/>
                      <a:pt x="5637118" y="777267"/>
                    </a:cubicBezTo>
                    <a:cubicBezTo>
                      <a:pt x="5614960" y="772343"/>
                      <a:pt x="5541515" y="762342"/>
                      <a:pt x="5521708" y="759512"/>
                    </a:cubicBezTo>
                    <a:cubicBezTo>
                      <a:pt x="5465000" y="740609"/>
                      <a:pt x="5529309" y="760507"/>
                      <a:pt x="5441809" y="741757"/>
                    </a:cubicBezTo>
                    <a:cubicBezTo>
                      <a:pt x="5309334" y="713369"/>
                      <a:pt x="5434931" y="729832"/>
                      <a:pt x="5273133" y="715124"/>
                    </a:cubicBezTo>
                    <a:cubicBezTo>
                      <a:pt x="5201729" y="697272"/>
                      <a:pt x="5274658" y="713992"/>
                      <a:pt x="5166601" y="697368"/>
                    </a:cubicBezTo>
                    <a:cubicBezTo>
                      <a:pt x="5151687" y="695074"/>
                      <a:pt x="5137185" y="690363"/>
                      <a:pt x="5122213" y="688491"/>
                    </a:cubicBezTo>
                    <a:cubicBezTo>
                      <a:pt x="5089780" y="684437"/>
                      <a:pt x="5057021" y="683432"/>
                      <a:pt x="5024559" y="679613"/>
                    </a:cubicBezTo>
                    <a:cubicBezTo>
                      <a:pt x="5006682" y="677510"/>
                      <a:pt x="4989175" y="672798"/>
                      <a:pt x="4971293" y="670735"/>
                    </a:cubicBezTo>
                    <a:cubicBezTo>
                      <a:pt x="4912205" y="663917"/>
                      <a:pt x="4793739" y="652980"/>
                      <a:pt x="4793739" y="652980"/>
                    </a:cubicBezTo>
                    <a:cubicBezTo>
                      <a:pt x="4567825" y="607795"/>
                      <a:pt x="4938573" y="684750"/>
                      <a:pt x="4704962" y="626347"/>
                    </a:cubicBezTo>
                    <a:cubicBezTo>
                      <a:pt x="4684662" y="621272"/>
                      <a:pt x="4663717" y="618532"/>
                      <a:pt x="4642819" y="617469"/>
                    </a:cubicBezTo>
                    <a:cubicBezTo>
                      <a:pt x="4489024" y="609649"/>
                      <a:pt x="4334995" y="607127"/>
                      <a:pt x="4181180" y="599714"/>
                    </a:cubicBezTo>
                    <a:cubicBezTo>
                      <a:pt x="4089360" y="595289"/>
                      <a:pt x="3997708" y="587877"/>
                      <a:pt x="3905972" y="581959"/>
                    </a:cubicBezTo>
                    <a:lnTo>
                      <a:pt x="2911673" y="590836"/>
                    </a:lnTo>
                    <a:cubicBezTo>
                      <a:pt x="2196326" y="590836"/>
                      <a:pt x="2723362" y="584837"/>
                      <a:pt x="2307992" y="573081"/>
                    </a:cubicBezTo>
                    <a:lnTo>
                      <a:pt x="1544512" y="555326"/>
                    </a:lnTo>
                    <a:cubicBezTo>
                      <a:pt x="1476450" y="549407"/>
                      <a:pt x="1407715" y="548801"/>
                      <a:pt x="1340326" y="537570"/>
                    </a:cubicBezTo>
                    <a:cubicBezTo>
                      <a:pt x="1257725" y="523804"/>
                      <a:pt x="1304971" y="530484"/>
                      <a:pt x="1198283" y="519815"/>
                    </a:cubicBezTo>
                    <a:cubicBezTo>
                      <a:pt x="1186446" y="516856"/>
                      <a:pt x="1174504" y="514289"/>
                      <a:pt x="1162772" y="510937"/>
                    </a:cubicBezTo>
                    <a:cubicBezTo>
                      <a:pt x="1153774" y="508366"/>
                      <a:pt x="1145446" y="503039"/>
                      <a:pt x="1136139" y="502059"/>
                    </a:cubicBezTo>
                    <a:cubicBezTo>
                      <a:pt x="1088960" y="497093"/>
                      <a:pt x="1041444" y="496141"/>
                      <a:pt x="994096" y="493182"/>
                    </a:cubicBezTo>
                    <a:cubicBezTo>
                      <a:pt x="979694" y="491124"/>
                      <a:pt x="917372" y="484396"/>
                      <a:pt x="896442" y="475426"/>
                    </a:cubicBezTo>
                    <a:cubicBezTo>
                      <a:pt x="886635" y="471223"/>
                      <a:pt x="879073" y="462964"/>
                      <a:pt x="869809" y="457671"/>
                    </a:cubicBezTo>
                    <a:cubicBezTo>
                      <a:pt x="858319" y="451105"/>
                      <a:pt x="846586" y="444831"/>
                      <a:pt x="834298" y="439916"/>
                    </a:cubicBezTo>
                    <a:cubicBezTo>
                      <a:pt x="816921" y="432965"/>
                      <a:pt x="798787" y="428078"/>
                      <a:pt x="781032" y="422160"/>
                    </a:cubicBezTo>
                    <a:lnTo>
                      <a:pt x="754399" y="413283"/>
                    </a:lnTo>
                    <a:cubicBezTo>
                      <a:pt x="748481" y="407364"/>
                      <a:pt x="744130" y="399270"/>
                      <a:pt x="736644" y="395527"/>
                    </a:cubicBezTo>
                    <a:cubicBezTo>
                      <a:pt x="708522" y="381466"/>
                      <a:pt x="677597" y="377388"/>
                      <a:pt x="647867" y="368894"/>
                    </a:cubicBezTo>
                    <a:cubicBezTo>
                      <a:pt x="638869" y="366323"/>
                      <a:pt x="630112" y="362976"/>
                      <a:pt x="621234" y="360017"/>
                    </a:cubicBezTo>
                    <a:cubicBezTo>
                      <a:pt x="576247" y="315027"/>
                      <a:pt x="634468" y="367958"/>
                      <a:pt x="576846" y="333384"/>
                    </a:cubicBezTo>
                    <a:cubicBezTo>
                      <a:pt x="569669" y="329078"/>
                      <a:pt x="566577" y="319371"/>
                      <a:pt x="559091" y="315628"/>
                    </a:cubicBezTo>
                    <a:cubicBezTo>
                      <a:pt x="548178" y="310171"/>
                      <a:pt x="535267" y="310257"/>
                      <a:pt x="523580" y="306751"/>
                    </a:cubicBezTo>
                    <a:cubicBezTo>
                      <a:pt x="505653" y="301373"/>
                      <a:pt x="488069" y="294913"/>
                      <a:pt x="470314" y="288995"/>
                    </a:cubicBezTo>
                    <a:cubicBezTo>
                      <a:pt x="461436" y="286036"/>
                      <a:pt x="452759" y="282388"/>
                      <a:pt x="443681" y="280118"/>
                    </a:cubicBezTo>
                    <a:cubicBezTo>
                      <a:pt x="431844" y="277159"/>
                      <a:pt x="419857" y="274746"/>
                      <a:pt x="408170" y="271240"/>
                    </a:cubicBezTo>
                    <a:cubicBezTo>
                      <a:pt x="390244" y="265862"/>
                      <a:pt x="354904" y="253485"/>
                      <a:pt x="354904" y="253485"/>
                    </a:cubicBezTo>
                    <a:cubicBezTo>
                      <a:pt x="308494" y="207072"/>
                      <a:pt x="360217" y="251152"/>
                      <a:pt x="230617" y="226852"/>
                    </a:cubicBezTo>
                    <a:cubicBezTo>
                      <a:pt x="199979" y="221107"/>
                      <a:pt x="194495" y="202906"/>
                      <a:pt x="168473" y="191341"/>
                    </a:cubicBezTo>
                    <a:cubicBezTo>
                      <a:pt x="151370" y="183740"/>
                      <a:pt x="132962" y="179504"/>
                      <a:pt x="115207" y="173586"/>
                    </a:cubicBezTo>
                    <a:cubicBezTo>
                      <a:pt x="106329" y="170627"/>
                      <a:pt x="97860" y="165869"/>
                      <a:pt x="88574" y="164708"/>
                    </a:cubicBezTo>
                    <a:lnTo>
                      <a:pt x="17553" y="155830"/>
                    </a:lnTo>
                    <a:cubicBezTo>
                      <a:pt x="14594" y="126238"/>
                      <a:pt x="8675" y="96794"/>
                      <a:pt x="8675" y="67054"/>
                    </a:cubicBezTo>
                    <a:cubicBezTo>
                      <a:pt x="8675" y="49054"/>
                      <a:pt x="0" y="17777"/>
                      <a:pt x="17553" y="13788"/>
                    </a:cubicBezTo>
                    <a:cubicBezTo>
                      <a:pt x="78220" y="0"/>
                      <a:pt x="141840" y="19706"/>
                      <a:pt x="203984" y="22665"/>
                    </a:cubicBezTo>
                    <a:cubicBezTo>
                      <a:pt x="251785" y="34616"/>
                      <a:pt x="267720" y="40421"/>
                      <a:pt x="328271" y="40421"/>
                    </a:cubicBezTo>
                    <a:cubicBezTo>
                      <a:pt x="360957" y="40421"/>
                      <a:pt x="393374" y="34502"/>
                      <a:pt x="425926" y="31543"/>
                    </a:cubicBezTo>
                    <a:cubicBezTo>
                      <a:pt x="440722" y="28584"/>
                      <a:pt x="455225" y="22665"/>
                      <a:pt x="470314" y="22665"/>
                    </a:cubicBezTo>
                    <a:cubicBezTo>
                      <a:pt x="549441" y="22665"/>
                      <a:pt x="555823" y="26287"/>
                      <a:pt x="612357" y="40421"/>
                    </a:cubicBezTo>
                    <a:cubicBezTo>
                      <a:pt x="621235" y="49299"/>
                      <a:pt x="628089" y="60825"/>
                      <a:pt x="638990" y="67054"/>
                    </a:cubicBezTo>
                    <a:cubicBezTo>
                      <a:pt x="649583" y="73107"/>
                      <a:pt x="662366" y="74654"/>
                      <a:pt x="674500" y="75931"/>
                    </a:cubicBezTo>
                    <a:cubicBezTo>
                      <a:pt x="718742" y="80588"/>
                      <a:pt x="763251" y="82271"/>
                      <a:pt x="807665" y="84809"/>
                    </a:cubicBezTo>
                    <a:lnTo>
                      <a:pt x="1136139" y="102564"/>
                    </a:lnTo>
                    <a:cubicBezTo>
                      <a:pt x="1162857" y="104619"/>
                      <a:pt x="1189287" y="109868"/>
                      <a:pt x="1216038" y="111442"/>
                    </a:cubicBezTo>
                    <a:cubicBezTo>
                      <a:pt x="1314571" y="117238"/>
                      <a:pt x="1630653" y="126301"/>
                      <a:pt x="1713188" y="129197"/>
                    </a:cubicBezTo>
                    <a:lnTo>
                      <a:pt x="1944007" y="138075"/>
                    </a:lnTo>
                    <a:cubicBezTo>
                      <a:pt x="2184368" y="149521"/>
                      <a:pt x="2031121" y="152145"/>
                      <a:pt x="2370135" y="155830"/>
                    </a:cubicBezTo>
                    <a:lnTo>
                      <a:pt x="3719541" y="164708"/>
                    </a:lnTo>
                    <a:cubicBezTo>
                      <a:pt x="3752092" y="170626"/>
                      <a:pt x="3784476" y="177555"/>
                      <a:pt x="3817195" y="182463"/>
                    </a:cubicBezTo>
                    <a:cubicBezTo>
                      <a:pt x="3843695" y="186438"/>
                      <a:pt x="3870407" y="188915"/>
                      <a:pt x="3897094" y="191341"/>
                    </a:cubicBezTo>
                    <a:cubicBezTo>
                      <a:pt x="4048296" y="205087"/>
                      <a:pt x="4084827" y="202713"/>
                      <a:pt x="4269957" y="209096"/>
                    </a:cubicBezTo>
                    <a:cubicBezTo>
                      <a:pt x="4453141" y="231995"/>
                      <a:pt x="4359164" y="223811"/>
                      <a:pt x="4704962" y="209096"/>
                    </a:cubicBezTo>
                    <a:cubicBezTo>
                      <a:pt x="4722946" y="208331"/>
                      <a:pt x="4740309" y="201926"/>
                      <a:pt x="4758228" y="200219"/>
                    </a:cubicBezTo>
                    <a:cubicBezTo>
                      <a:pt x="4802515" y="196001"/>
                      <a:pt x="4847005" y="194300"/>
                      <a:pt x="4891394" y="191341"/>
                    </a:cubicBezTo>
                    <a:lnTo>
                      <a:pt x="5583852" y="200219"/>
                    </a:lnTo>
                    <a:cubicBezTo>
                      <a:pt x="5781202" y="204918"/>
                      <a:pt x="5524683" y="205717"/>
                      <a:pt x="5672628" y="226852"/>
                    </a:cubicBezTo>
                    <a:cubicBezTo>
                      <a:pt x="5722515" y="233979"/>
                      <a:pt x="5773242" y="232770"/>
                      <a:pt x="5823549" y="235729"/>
                    </a:cubicBezTo>
                    <a:cubicBezTo>
                      <a:pt x="5838345" y="238688"/>
                      <a:pt x="5853299" y="240947"/>
                      <a:pt x="5867937" y="244607"/>
                    </a:cubicBezTo>
                    <a:cubicBezTo>
                      <a:pt x="5877015" y="246877"/>
                      <a:pt x="5885394" y="251650"/>
                      <a:pt x="5894570" y="253485"/>
                    </a:cubicBezTo>
                    <a:cubicBezTo>
                      <a:pt x="5926226" y="259816"/>
                      <a:pt x="6008933" y="268164"/>
                      <a:pt x="6036613" y="271240"/>
                    </a:cubicBezTo>
                    <a:cubicBezTo>
                      <a:pt x="6056505" y="277871"/>
                      <a:pt x="6078048" y="285809"/>
                      <a:pt x="6098757" y="288995"/>
                    </a:cubicBezTo>
                    <a:cubicBezTo>
                      <a:pt x="6125242" y="293070"/>
                      <a:pt x="6152128" y="294083"/>
                      <a:pt x="6178656" y="297873"/>
                    </a:cubicBezTo>
                    <a:cubicBezTo>
                      <a:pt x="6193593" y="300007"/>
                      <a:pt x="6208087" y="304757"/>
                      <a:pt x="6223044" y="306751"/>
                    </a:cubicBezTo>
                    <a:cubicBezTo>
                      <a:pt x="6252523" y="310681"/>
                      <a:pt x="6282229" y="312669"/>
                      <a:pt x="6311821" y="315628"/>
                    </a:cubicBezTo>
                    <a:cubicBezTo>
                      <a:pt x="6323658" y="321547"/>
                      <a:pt x="6335044" y="328469"/>
                      <a:pt x="6347331" y="333384"/>
                    </a:cubicBezTo>
                    <a:cubicBezTo>
                      <a:pt x="6364708" y="340335"/>
                      <a:pt x="6382842" y="345221"/>
                      <a:pt x="6400597" y="351139"/>
                    </a:cubicBezTo>
                    <a:cubicBezTo>
                      <a:pt x="6438869" y="363896"/>
                      <a:pt x="6448169" y="367755"/>
                      <a:pt x="6498252" y="377772"/>
                    </a:cubicBezTo>
                    <a:cubicBezTo>
                      <a:pt x="6513048" y="380731"/>
                      <a:pt x="6527574" y="385813"/>
                      <a:pt x="6542640" y="386650"/>
                    </a:cubicBezTo>
                    <a:cubicBezTo>
                      <a:pt x="6634282" y="391741"/>
                      <a:pt x="6726103" y="392868"/>
                      <a:pt x="6817848" y="395527"/>
                    </a:cubicBezTo>
                    <a:lnTo>
                      <a:pt x="7155199" y="404405"/>
                    </a:lnTo>
                    <a:cubicBezTo>
                      <a:pt x="7152386" y="429724"/>
                      <a:pt x="7152318" y="481190"/>
                      <a:pt x="7137444" y="510937"/>
                    </a:cubicBezTo>
                    <a:cubicBezTo>
                      <a:pt x="7135572" y="514680"/>
                      <a:pt x="7131525" y="516856"/>
                      <a:pt x="7128566" y="519815"/>
                    </a:cubicBezTo>
                    <a:lnTo>
                      <a:pt x="7137444" y="439916"/>
                    </a:lnTo>
                    <a:close/>
                  </a:path>
                </a:pathLst>
              </a:custGeom>
              <a:blipFill>
                <a:blip r:embed="rId4"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3753860" y="3987359"/>
                <a:ext cx="1179543" cy="319399"/>
              </a:xfrm>
              <a:custGeom>
                <a:avLst/>
                <a:gdLst>
                  <a:gd name="connsiteX0" fmla="*/ 7139580 w 7139580"/>
                  <a:gd name="connsiteY0" fmla="*/ 736847 h 1296140"/>
                  <a:gd name="connsiteX1" fmla="*/ 7139580 w 7139580"/>
                  <a:gd name="connsiteY1" fmla="*/ 736847 h 1296140"/>
                  <a:gd name="connsiteX2" fmla="*/ 7130703 w 7139580"/>
                  <a:gd name="connsiteY2" fmla="*/ 1038687 h 1296140"/>
                  <a:gd name="connsiteX3" fmla="*/ 7121825 w 7139580"/>
                  <a:gd name="connsiteY3" fmla="*/ 1251751 h 1296140"/>
                  <a:gd name="connsiteX4" fmla="*/ 7077437 w 7139580"/>
                  <a:gd name="connsiteY4" fmla="*/ 1260629 h 1296140"/>
                  <a:gd name="connsiteX5" fmla="*/ 7015293 w 7139580"/>
                  <a:gd name="connsiteY5" fmla="*/ 1269507 h 1296140"/>
                  <a:gd name="connsiteX6" fmla="*/ 5719153 w 7139580"/>
                  <a:gd name="connsiteY6" fmla="*/ 1278384 h 1296140"/>
                  <a:gd name="connsiteX7" fmla="*/ 5417312 w 7139580"/>
                  <a:gd name="connsiteY7" fmla="*/ 1296140 h 1296140"/>
                  <a:gd name="connsiteX8" fmla="*/ 4742609 w 7139580"/>
                  <a:gd name="connsiteY8" fmla="*/ 1287262 h 1296140"/>
                  <a:gd name="connsiteX9" fmla="*/ 4547301 w 7139580"/>
                  <a:gd name="connsiteY9" fmla="*/ 1278384 h 1296140"/>
                  <a:gd name="connsiteX10" fmla="*/ 3961375 w 7139580"/>
                  <a:gd name="connsiteY10" fmla="*/ 1260629 h 1296140"/>
                  <a:gd name="connsiteX11" fmla="*/ 3686167 w 7139580"/>
                  <a:gd name="connsiteY11" fmla="*/ 1242874 h 1296140"/>
                  <a:gd name="connsiteX12" fmla="*/ 3268916 w 7139580"/>
                  <a:gd name="connsiteY12" fmla="*/ 1233996 h 1296140"/>
                  <a:gd name="connsiteX13" fmla="*/ 3189017 w 7139580"/>
                  <a:gd name="connsiteY13" fmla="*/ 1225118 h 1296140"/>
                  <a:gd name="connsiteX14" fmla="*/ 3162384 w 7139580"/>
                  <a:gd name="connsiteY14" fmla="*/ 1216241 h 1296140"/>
                  <a:gd name="connsiteX15" fmla="*/ 2833910 w 7139580"/>
                  <a:gd name="connsiteY15" fmla="*/ 1189608 h 1296140"/>
                  <a:gd name="connsiteX16" fmla="*/ 2656357 w 7139580"/>
                  <a:gd name="connsiteY16" fmla="*/ 1171852 h 1296140"/>
                  <a:gd name="connsiteX17" fmla="*/ 2558703 w 7139580"/>
                  <a:gd name="connsiteY17" fmla="*/ 1162975 h 1296140"/>
                  <a:gd name="connsiteX18" fmla="*/ 2523192 w 7139580"/>
                  <a:gd name="connsiteY18" fmla="*/ 1154097 h 1296140"/>
                  <a:gd name="connsiteX19" fmla="*/ 2487681 w 7139580"/>
                  <a:gd name="connsiteY19" fmla="*/ 1136342 h 1296140"/>
                  <a:gd name="connsiteX20" fmla="*/ 2443293 w 7139580"/>
                  <a:gd name="connsiteY20" fmla="*/ 1127464 h 1296140"/>
                  <a:gd name="connsiteX21" fmla="*/ 2372272 w 7139580"/>
                  <a:gd name="connsiteY21" fmla="*/ 1100831 h 1296140"/>
                  <a:gd name="connsiteX22" fmla="*/ 2319006 w 7139580"/>
                  <a:gd name="connsiteY22" fmla="*/ 1083076 h 1296140"/>
                  <a:gd name="connsiteX23" fmla="*/ 2203596 w 7139580"/>
                  <a:gd name="connsiteY23" fmla="*/ 1065320 h 1296140"/>
                  <a:gd name="connsiteX24" fmla="*/ 2070431 w 7139580"/>
                  <a:gd name="connsiteY24" fmla="*/ 1056443 h 1296140"/>
                  <a:gd name="connsiteX25" fmla="*/ 1786345 w 7139580"/>
                  <a:gd name="connsiteY25" fmla="*/ 1047565 h 1296140"/>
                  <a:gd name="connsiteX26" fmla="*/ 1724202 w 7139580"/>
                  <a:gd name="connsiteY26" fmla="*/ 1029810 h 1296140"/>
                  <a:gd name="connsiteX27" fmla="*/ 1670936 w 7139580"/>
                  <a:gd name="connsiteY27" fmla="*/ 1003177 h 1296140"/>
                  <a:gd name="connsiteX28" fmla="*/ 1608792 w 7139580"/>
                  <a:gd name="connsiteY28" fmla="*/ 976544 h 1296140"/>
                  <a:gd name="connsiteX29" fmla="*/ 1573281 w 7139580"/>
                  <a:gd name="connsiteY29" fmla="*/ 967666 h 1296140"/>
                  <a:gd name="connsiteX30" fmla="*/ 1546648 w 7139580"/>
                  <a:gd name="connsiteY30" fmla="*/ 958788 h 1296140"/>
                  <a:gd name="connsiteX31" fmla="*/ 1502260 w 7139580"/>
                  <a:gd name="connsiteY31" fmla="*/ 949911 h 1296140"/>
                  <a:gd name="connsiteX32" fmla="*/ 1440116 w 7139580"/>
                  <a:gd name="connsiteY32" fmla="*/ 923278 h 1296140"/>
                  <a:gd name="connsiteX33" fmla="*/ 1395728 w 7139580"/>
                  <a:gd name="connsiteY33" fmla="*/ 914400 h 1296140"/>
                  <a:gd name="connsiteX34" fmla="*/ 1369095 w 7139580"/>
                  <a:gd name="connsiteY34" fmla="*/ 905522 h 1296140"/>
                  <a:gd name="connsiteX35" fmla="*/ 1156031 w 7139580"/>
                  <a:gd name="connsiteY35" fmla="*/ 887767 h 1296140"/>
                  <a:gd name="connsiteX36" fmla="*/ 1031743 w 7139580"/>
                  <a:gd name="connsiteY36" fmla="*/ 870012 h 1296140"/>
                  <a:gd name="connsiteX37" fmla="*/ 978477 w 7139580"/>
                  <a:gd name="connsiteY37" fmla="*/ 843379 h 1296140"/>
                  <a:gd name="connsiteX38" fmla="*/ 951844 w 7139580"/>
                  <a:gd name="connsiteY38" fmla="*/ 825623 h 1296140"/>
                  <a:gd name="connsiteX39" fmla="*/ 898578 w 7139580"/>
                  <a:gd name="connsiteY39" fmla="*/ 807868 h 1296140"/>
                  <a:gd name="connsiteX40" fmla="*/ 845312 w 7139580"/>
                  <a:gd name="connsiteY40" fmla="*/ 790113 h 1296140"/>
                  <a:gd name="connsiteX41" fmla="*/ 818679 w 7139580"/>
                  <a:gd name="connsiteY41" fmla="*/ 781235 h 1296140"/>
                  <a:gd name="connsiteX42" fmla="*/ 703270 w 7139580"/>
                  <a:gd name="connsiteY42" fmla="*/ 754602 h 1296140"/>
                  <a:gd name="connsiteX43" fmla="*/ 614493 w 7139580"/>
                  <a:gd name="connsiteY43" fmla="*/ 701336 h 1296140"/>
                  <a:gd name="connsiteX44" fmla="*/ 587860 w 7139580"/>
                  <a:gd name="connsiteY44" fmla="*/ 683581 h 1296140"/>
                  <a:gd name="connsiteX45" fmla="*/ 561227 w 7139580"/>
                  <a:gd name="connsiteY45" fmla="*/ 665825 h 1296140"/>
                  <a:gd name="connsiteX46" fmla="*/ 507961 w 7139580"/>
                  <a:gd name="connsiteY46" fmla="*/ 648070 h 1296140"/>
                  <a:gd name="connsiteX47" fmla="*/ 481328 w 7139580"/>
                  <a:gd name="connsiteY47" fmla="*/ 639192 h 1296140"/>
                  <a:gd name="connsiteX48" fmla="*/ 419184 w 7139580"/>
                  <a:gd name="connsiteY48" fmla="*/ 603682 h 1296140"/>
                  <a:gd name="connsiteX49" fmla="*/ 365918 w 7139580"/>
                  <a:gd name="connsiteY49" fmla="*/ 594804 h 1296140"/>
                  <a:gd name="connsiteX50" fmla="*/ 339285 w 7139580"/>
                  <a:gd name="connsiteY50" fmla="*/ 585926 h 1296140"/>
                  <a:gd name="connsiteX51" fmla="*/ 214998 w 7139580"/>
                  <a:gd name="connsiteY51" fmla="*/ 568171 h 1296140"/>
                  <a:gd name="connsiteX52" fmla="*/ 161732 w 7139580"/>
                  <a:gd name="connsiteY52" fmla="*/ 550416 h 1296140"/>
                  <a:gd name="connsiteX53" fmla="*/ 135099 w 7139580"/>
                  <a:gd name="connsiteY53" fmla="*/ 541538 h 1296140"/>
                  <a:gd name="connsiteX54" fmla="*/ 81833 w 7139580"/>
                  <a:gd name="connsiteY54" fmla="*/ 506027 h 1296140"/>
                  <a:gd name="connsiteX55" fmla="*/ 55200 w 7139580"/>
                  <a:gd name="connsiteY55" fmla="*/ 488272 h 1296140"/>
                  <a:gd name="connsiteX56" fmla="*/ 37444 w 7139580"/>
                  <a:gd name="connsiteY56" fmla="*/ 470517 h 1296140"/>
                  <a:gd name="connsiteX57" fmla="*/ 19689 w 7139580"/>
                  <a:gd name="connsiteY57" fmla="*/ 266330 h 1296140"/>
                  <a:gd name="connsiteX58" fmla="*/ 10811 w 7139580"/>
                  <a:gd name="connsiteY58" fmla="*/ 195309 h 1296140"/>
                  <a:gd name="connsiteX59" fmla="*/ 1934 w 7139580"/>
                  <a:gd name="connsiteY59" fmla="*/ 168676 h 1296140"/>
                  <a:gd name="connsiteX60" fmla="*/ 19689 w 7139580"/>
                  <a:gd name="connsiteY60" fmla="*/ 53266 h 1296140"/>
                  <a:gd name="connsiteX61" fmla="*/ 28567 w 7139580"/>
                  <a:gd name="connsiteY61" fmla="*/ 17755 h 1296140"/>
                  <a:gd name="connsiteX62" fmla="*/ 55200 w 7139580"/>
                  <a:gd name="connsiteY62" fmla="*/ 0 h 1296140"/>
                  <a:gd name="connsiteX63" fmla="*/ 143976 w 7139580"/>
                  <a:gd name="connsiteY63" fmla="*/ 26633 h 1296140"/>
                  <a:gd name="connsiteX64" fmla="*/ 197242 w 7139580"/>
                  <a:gd name="connsiteY64" fmla="*/ 44388 h 1296140"/>
                  <a:gd name="connsiteX65" fmla="*/ 312652 w 7139580"/>
                  <a:gd name="connsiteY65" fmla="*/ 62144 h 1296140"/>
                  <a:gd name="connsiteX66" fmla="*/ 365918 w 7139580"/>
                  <a:gd name="connsiteY66" fmla="*/ 79899 h 1296140"/>
                  <a:gd name="connsiteX67" fmla="*/ 419184 w 7139580"/>
                  <a:gd name="connsiteY67" fmla="*/ 115410 h 1296140"/>
                  <a:gd name="connsiteX68" fmla="*/ 561227 w 7139580"/>
                  <a:gd name="connsiteY68" fmla="*/ 124287 h 1296140"/>
                  <a:gd name="connsiteX69" fmla="*/ 605615 w 7139580"/>
                  <a:gd name="connsiteY69" fmla="*/ 133165 h 1296140"/>
                  <a:gd name="connsiteX70" fmla="*/ 623371 w 7139580"/>
                  <a:gd name="connsiteY70" fmla="*/ 150920 h 1296140"/>
                  <a:gd name="connsiteX71" fmla="*/ 650004 w 7139580"/>
                  <a:gd name="connsiteY71" fmla="*/ 159798 h 1296140"/>
                  <a:gd name="connsiteX72" fmla="*/ 676637 w 7139580"/>
                  <a:gd name="connsiteY72" fmla="*/ 177553 h 1296140"/>
                  <a:gd name="connsiteX73" fmla="*/ 729903 w 7139580"/>
                  <a:gd name="connsiteY73" fmla="*/ 195309 h 1296140"/>
                  <a:gd name="connsiteX74" fmla="*/ 756536 w 7139580"/>
                  <a:gd name="connsiteY74" fmla="*/ 204186 h 1296140"/>
                  <a:gd name="connsiteX75" fmla="*/ 783169 w 7139580"/>
                  <a:gd name="connsiteY75" fmla="*/ 213064 h 1296140"/>
                  <a:gd name="connsiteX76" fmla="*/ 818679 w 7139580"/>
                  <a:gd name="connsiteY76" fmla="*/ 221942 h 1296140"/>
                  <a:gd name="connsiteX77" fmla="*/ 880823 w 7139580"/>
                  <a:gd name="connsiteY77" fmla="*/ 239697 h 1296140"/>
                  <a:gd name="connsiteX78" fmla="*/ 934089 w 7139580"/>
                  <a:gd name="connsiteY78" fmla="*/ 248575 h 1296140"/>
                  <a:gd name="connsiteX79" fmla="*/ 960722 w 7139580"/>
                  <a:gd name="connsiteY79" fmla="*/ 257452 h 1296140"/>
                  <a:gd name="connsiteX80" fmla="*/ 1022866 w 7139580"/>
                  <a:gd name="connsiteY80" fmla="*/ 275208 h 1296140"/>
                  <a:gd name="connsiteX81" fmla="*/ 1102765 w 7139580"/>
                  <a:gd name="connsiteY81" fmla="*/ 310718 h 1296140"/>
                  <a:gd name="connsiteX82" fmla="*/ 1191541 w 7139580"/>
                  <a:gd name="connsiteY82" fmla="*/ 319596 h 1296140"/>
                  <a:gd name="connsiteX83" fmla="*/ 1218175 w 7139580"/>
                  <a:gd name="connsiteY83" fmla="*/ 328474 h 1296140"/>
                  <a:gd name="connsiteX84" fmla="*/ 1253685 w 7139580"/>
                  <a:gd name="connsiteY84" fmla="*/ 337351 h 1296140"/>
                  <a:gd name="connsiteX85" fmla="*/ 1271441 w 7139580"/>
                  <a:gd name="connsiteY85" fmla="*/ 355107 h 1296140"/>
                  <a:gd name="connsiteX86" fmla="*/ 1315829 w 7139580"/>
                  <a:gd name="connsiteY86" fmla="*/ 363984 h 1296140"/>
                  <a:gd name="connsiteX87" fmla="*/ 1377973 w 7139580"/>
                  <a:gd name="connsiteY87" fmla="*/ 381740 h 1296140"/>
                  <a:gd name="connsiteX88" fmla="*/ 1448994 w 7139580"/>
                  <a:gd name="connsiteY88" fmla="*/ 390617 h 1296140"/>
                  <a:gd name="connsiteX89" fmla="*/ 1511138 w 7139580"/>
                  <a:gd name="connsiteY89" fmla="*/ 399495 h 1296140"/>
                  <a:gd name="connsiteX90" fmla="*/ 1875122 w 7139580"/>
                  <a:gd name="connsiteY90" fmla="*/ 408373 h 1296140"/>
                  <a:gd name="connsiteX91" fmla="*/ 2532070 w 7139580"/>
                  <a:gd name="connsiteY91" fmla="*/ 399495 h 1296140"/>
                  <a:gd name="connsiteX92" fmla="*/ 2594213 w 7139580"/>
                  <a:gd name="connsiteY92" fmla="*/ 390617 h 1296140"/>
                  <a:gd name="connsiteX93" fmla="*/ 2825033 w 7139580"/>
                  <a:gd name="connsiteY93" fmla="*/ 372862 h 1296140"/>
                  <a:gd name="connsiteX94" fmla="*/ 3011464 w 7139580"/>
                  <a:gd name="connsiteY94" fmla="*/ 381740 h 1296140"/>
                  <a:gd name="connsiteX95" fmla="*/ 3322182 w 7139580"/>
                  <a:gd name="connsiteY95" fmla="*/ 399495 h 1296140"/>
                  <a:gd name="connsiteX96" fmla="*/ 4556178 w 7139580"/>
                  <a:gd name="connsiteY96" fmla="*/ 417251 h 1296140"/>
                  <a:gd name="connsiteX97" fmla="*/ 4884652 w 7139580"/>
                  <a:gd name="connsiteY97" fmla="*/ 435006 h 1296140"/>
                  <a:gd name="connsiteX98" fmla="*/ 4946796 w 7139580"/>
                  <a:gd name="connsiteY98" fmla="*/ 452761 h 1296140"/>
                  <a:gd name="connsiteX99" fmla="*/ 4982307 w 7139580"/>
                  <a:gd name="connsiteY99" fmla="*/ 461639 h 1296140"/>
                  <a:gd name="connsiteX100" fmla="*/ 5044450 w 7139580"/>
                  <a:gd name="connsiteY100" fmla="*/ 479394 h 1296140"/>
                  <a:gd name="connsiteX101" fmla="*/ 5159860 w 7139580"/>
                  <a:gd name="connsiteY101" fmla="*/ 488272 h 1296140"/>
                  <a:gd name="connsiteX102" fmla="*/ 5346291 w 7139580"/>
                  <a:gd name="connsiteY102" fmla="*/ 470517 h 1296140"/>
                  <a:gd name="connsiteX103" fmla="*/ 5417312 w 7139580"/>
                  <a:gd name="connsiteY103" fmla="*/ 479394 h 1296140"/>
                  <a:gd name="connsiteX104" fmla="*/ 5550477 w 7139580"/>
                  <a:gd name="connsiteY104" fmla="*/ 497150 h 1296140"/>
                  <a:gd name="connsiteX105" fmla="*/ 5577110 w 7139580"/>
                  <a:gd name="connsiteY105" fmla="*/ 506027 h 1296140"/>
                  <a:gd name="connsiteX106" fmla="*/ 5639254 w 7139580"/>
                  <a:gd name="connsiteY106" fmla="*/ 523783 h 1296140"/>
                  <a:gd name="connsiteX107" fmla="*/ 5657009 w 7139580"/>
                  <a:gd name="connsiteY107" fmla="*/ 550416 h 1296140"/>
                  <a:gd name="connsiteX108" fmla="*/ 5701398 w 7139580"/>
                  <a:gd name="connsiteY108" fmla="*/ 559293 h 1296140"/>
                  <a:gd name="connsiteX109" fmla="*/ 5772419 w 7139580"/>
                  <a:gd name="connsiteY109" fmla="*/ 577049 h 1296140"/>
                  <a:gd name="connsiteX110" fmla="*/ 5825685 w 7139580"/>
                  <a:gd name="connsiteY110" fmla="*/ 594804 h 1296140"/>
                  <a:gd name="connsiteX111" fmla="*/ 5870074 w 7139580"/>
                  <a:gd name="connsiteY111" fmla="*/ 603682 h 1296140"/>
                  <a:gd name="connsiteX112" fmla="*/ 5896707 w 7139580"/>
                  <a:gd name="connsiteY112" fmla="*/ 621437 h 1296140"/>
                  <a:gd name="connsiteX113" fmla="*/ 6020994 w 7139580"/>
                  <a:gd name="connsiteY113" fmla="*/ 639192 h 1296140"/>
                  <a:gd name="connsiteX114" fmla="*/ 6189670 w 7139580"/>
                  <a:gd name="connsiteY114" fmla="*/ 648070 h 1296140"/>
                  <a:gd name="connsiteX115" fmla="*/ 6278446 w 7139580"/>
                  <a:gd name="connsiteY115" fmla="*/ 665825 h 1296140"/>
                  <a:gd name="connsiteX116" fmla="*/ 6331712 w 7139580"/>
                  <a:gd name="connsiteY116" fmla="*/ 683581 h 1296140"/>
                  <a:gd name="connsiteX117" fmla="*/ 6686819 w 7139580"/>
                  <a:gd name="connsiteY117" fmla="*/ 692458 h 1296140"/>
                  <a:gd name="connsiteX118" fmla="*/ 6970905 w 7139580"/>
                  <a:gd name="connsiteY118" fmla="*/ 692458 h 1296140"/>
                  <a:gd name="connsiteX119" fmla="*/ 7121825 w 7139580"/>
                  <a:gd name="connsiteY119" fmla="*/ 701336 h 1296140"/>
                  <a:gd name="connsiteX120" fmla="*/ 7130703 w 7139580"/>
                  <a:gd name="connsiteY120" fmla="*/ 745724 h 1296140"/>
                  <a:gd name="connsiteX121" fmla="*/ 7139580 w 7139580"/>
                  <a:gd name="connsiteY121" fmla="*/ 772357 h 1296140"/>
                  <a:gd name="connsiteX122" fmla="*/ 7139580 w 7139580"/>
                  <a:gd name="connsiteY122" fmla="*/ 736847 h 129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7139580" h="1296140">
                    <a:moveTo>
                      <a:pt x="7139580" y="736847"/>
                    </a:moveTo>
                    <a:lnTo>
                      <a:pt x="7139580" y="736847"/>
                    </a:lnTo>
                    <a:cubicBezTo>
                      <a:pt x="7136621" y="837460"/>
                      <a:pt x="7134172" y="938090"/>
                      <a:pt x="7130703" y="1038687"/>
                    </a:cubicBezTo>
                    <a:cubicBezTo>
                      <a:pt x="7128253" y="1109728"/>
                      <a:pt x="7138414" y="1182631"/>
                      <a:pt x="7121825" y="1251751"/>
                    </a:cubicBezTo>
                    <a:cubicBezTo>
                      <a:pt x="7118304" y="1266423"/>
                      <a:pt x="7092321" y="1258148"/>
                      <a:pt x="7077437" y="1260629"/>
                    </a:cubicBezTo>
                    <a:cubicBezTo>
                      <a:pt x="7056797" y="1264069"/>
                      <a:pt x="7036216" y="1269233"/>
                      <a:pt x="7015293" y="1269507"/>
                    </a:cubicBezTo>
                    <a:lnTo>
                      <a:pt x="5719153" y="1278384"/>
                    </a:lnTo>
                    <a:cubicBezTo>
                      <a:pt x="5643224" y="1283808"/>
                      <a:pt x="5483024" y="1296140"/>
                      <a:pt x="5417312" y="1296140"/>
                    </a:cubicBezTo>
                    <a:cubicBezTo>
                      <a:pt x="5192392" y="1296140"/>
                      <a:pt x="4967510" y="1290221"/>
                      <a:pt x="4742609" y="1287262"/>
                    </a:cubicBezTo>
                    <a:lnTo>
                      <a:pt x="4547301" y="1278384"/>
                    </a:lnTo>
                    <a:lnTo>
                      <a:pt x="3961375" y="1260629"/>
                    </a:lnTo>
                    <a:cubicBezTo>
                      <a:pt x="3869526" y="1256841"/>
                      <a:pt x="3777903" y="1248792"/>
                      <a:pt x="3686167" y="1242874"/>
                    </a:cubicBezTo>
                    <a:cubicBezTo>
                      <a:pt x="3547340" y="1233918"/>
                      <a:pt x="3408000" y="1236955"/>
                      <a:pt x="3268916" y="1233996"/>
                    </a:cubicBezTo>
                    <a:cubicBezTo>
                      <a:pt x="3242283" y="1231037"/>
                      <a:pt x="3215449" y="1229523"/>
                      <a:pt x="3189017" y="1225118"/>
                    </a:cubicBezTo>
                    <a:cubicBezTo>
                      <a:pt x="3179787" y="1223580"/>
                      <a:pt x="3171663" y="1217451"/>
                      <a:pt x="3162384" y="1216241"/>
                    </a:cubicBezTo>
                    <a:cubicBezTo>
                      <a:pt x="2999077" y="1194940"/>
                      <a:pt x="2989654" y="1200732"/>
                      <a:pt x="2833910" y="1189608"/>
                    </a:cubicBezTo>
                    <a:cubicBezTo>
                      <a:pt x="2741032" y="1182974"/>
                      <a:pt x="2742947" y="1180511"/>
                      <a:pt x="2656357" y="1171852"/>
                    </a:cubicBezTo>
                    <a:lnTo>
                      <a:pt x="2558703" y="1162975"/>
                    </a:lnTo>
                    <a:cubicBezTo>
                      <a:pt x="2546866" y="1160016"/>
                      <a:pt x="2534616" y="1158381"/>
                      <a:pt x="2523192" y="1154097"/>
                    </a:cubicBezTo>
                    <a:cubicBezTo>
                      <a:pt x="2510801" y="1149450"/>
                      <a:pt x="2500236" y="1140527"/>
                      <a:pt x="2487681" y="1136342"/>
                    </a:cubicBezTo>
                    <a:cubicBezTo>
                      <a:pt x="2473366" y="1131570"/>
                      <a:pt x="2458089" y="1130423"/>
                      <a:pt x="2443293" y="1127464"/>
                    </a:cubicBezTo>
                    <a:cubicBezTo>
                      <a:pt x="2396945" y="1096566"/>
                      <a:pt x="2437248" y="1118552"/>
                      <a:pt x="2372272" y="1100831"/>
                    </a:cubicBezTo>
                    <a:cubicBezTo>
                      <a:pt x="2354216" y="1095907"/>
                      <a:pt x="2337467" y="1086153"/>
                      <a:pt x="2319006" y="1083076"/>
                    </a:cubicBezTo>
                    <a:cubicBezTo>
                      <a:pt x="2292269" y="1078620"/>
                      <a:pt x="2228726" y="1067605"/>
                      <a:pt x="2203596" y="1065320"/>
                    </a:cubicBezTo>
                    <a:cubicBezTo>
                      <a:pt x="2159292" y="1061292"/>
                      <a:pt x="2114878" y="1058334"/>
                      <a:pt x="2070431" y="1056443"/>
                    </a:cubicBezTo>
                    <a:cubicBezTo>
                      <a:pt x="1975775" y="1052415"/>
                      <a:pt x="1881040" y="1050524"/>
                      <a:pt x="1786345" y="1047565"/>
                    </a:cubicBezTo>
                    <a:cubicBezTo>
                      <a:pt x="1774975" y="1044722"/>
                      <a:pt x="1736933" y="1036175"/>
                      <a:pt x="1724202" y="1029810"/>
                    </a:cubicBezTo>
                    <a:cubicBezTo>
                      <a:pt x="1655364" y="995391"/>
                      <a:pt x="1737878" y="1025489"/>
                      <a:pt x="1670936" y="1003177"/>
                    </a:cubicBezTo>
                    <a:cubicBezTo>
                      <a:pt x="1641677" y="973918"/>
                      <a:pt x="1662891" y="988566"/>
                      <a:pt x="1608792" y="976544"/>
                    </a:cubicBezTo>
                    <a:cubicBezTo>
                      <a:pt x="1596881" y="973897"/>
                      <a:pt x="1585013" y="971018"/>
                      <a:pt x="1573281" y="967666"/>
                    </a:cubicBezTo>
                    <a:cubicBezTo>
                      <a:pt x="1564283" y="965095"/>
                      <a:pt x="1555727" y="961058"/>
                      <a:pt x="1546648" y="958788"/>
                    </a:cubicBezTo>
                    <a:cubicBezTo>
                      <a:pt x="1532010" y="955128"/>
                      <a:pt x="1517056" y="952870"/>
                      <a:pt x="1502260" y="949911"/>
                    </a:cubicBezTo>
                    <a:cubicBezTo>
                      <a:pt x="1476847" y="937204"/>
                      <a:pt x="1466246" y="929810"/>
                      <a:pt x="1440116" y="923278"/>
                    </a:cubicBezTo>
                    <a:cubicBezTo>
                      <a:pt x="1425477" y="919618"/>
                      <a:pt x="1410366" y="918060"/>
                      <a:pt x="1395728" y="914400"/>
                    </a:cubicBezTo>
                    <a:cubicBezTo>
                      <a:pt x="1386650" y="912130"/>
                      <a:pt x="1378344" y="906945"/>
                      <a:pt x="1369095" y="905522"/>
                    </a:cubicBezTo>
                    <a:cubicBezTo>
                      <a:pt x="1304722" y="895619"/>
                      <a:pt x="1218181" y="894426"/>
                      <a:pt x="1156031" y="887767"/>
                    </a:cubicBezTo>
                    <a:cubicBezTo>
                      <a:pt x="1114419" y="883309"/>
                      <a:pt x="1073172" y="875930"/>
                      <a:pt x="1031743" y="870012"/>
                    </a:cubicBezTo>
                    <a:cubicBezTo>
                      <a:pt x="955416" y="819125"/>
                      <a:pt x="1051988" y="880134"/>
                      <a:pt x="978477" y="843379"/>
                    </a:cubicBezTo>
                    <a:cubicBezTo>
                      <a:pt x="968934" y="838607"/>
                      <a:pt x="961594" y="829956"/>
                      <a:pt x="951844" y="825623"/>
                    </a:cubicBezTo>
                    <a:cubicBezTo>
                      <a:pt x="934741" y="818022"/>
                      <a:pt x="916333" y="813786"/>
                      <a:pt x="898578" y="807868"/>
                    </a:cubicBezTo>
                    <a:lnTo>
                      <a:pt x="845312" y="790113"/>
                    </a:lnTo>
                    <a:cubicBezTo>
                      <a:pt x="836434" y="787154"/>
                      <a:pt x="827855" y="783070"/>
                      <a:pt x="818679" y="781235"/>
                    </a:cubicBezTo>
                    <a:cubicBezTo>
                      <a:pt x="794971" y="776493"/>
                      <a:pt x="735510" y="768419"/>
                      <a:pt x="703270" y="754602"/>
                    </a:cubicBezTo>
                    <a:cubicBezTo>
                      <a:pt x="665048" y="738221"/>
                      <a:pt x="652366" y="726585"/>
                      <a:pt x="614493" y="701336"/>
                    </a:cubicBezTo>
                    <a:lnTo>
                      <a:pt x="587860" y="683581"/>
                    </a:lnTo>
                    <a:cubicBezTo>
                      <a:pt x="578982" y="677662"/>
                      <a:pt x="571349" y="669199"/>
                      <a:pt x="561227" y="665825"/>
                    </a:cubicBezTo>
                    <a:lnTo>
                      <a:pt x="507961" y="648070"/>
                    </a:lnTo>
                    <a:cubicBezTo>
                      <a:pt x="499083" y="645111"/>
                      <a:pt x="489114" y="644383"/>
                      <a:pt x="481328" y="639192"/>
                    </a:cubicBezTo>
                    <a:cubicBezTo>
                      <a:pt x="463496" y="627304"/>
                      <a:pt x="439664" y="609826"/>
                      <a:pt x="419184" y="603682"/>
                    </a:cubicBezTo>
                    <a:cubicBezTo>
                      <a:pt x="401943" y="598510"/>
                      <a:pt x="383490" y="598709"/>
                      <a:pt x="365918" y="594804"/>
                    </a:cubicBezTo>
                    <a:cubicBezTo>
                      <a:pt x="356783" y="592774"/>
                      <a:pt x="348364" y="588196"/>
                      <a:pt x="339285" y="585926"/>
                    </a:cubicBezTo>
                    <a:cubicBezTo>
                      <a:pt x="294066" y="574621"/>
                      <a:pt x="264704" y="573694"/>
                      <a:pt x="214998" y="568171"/>
                    </a:cubicBezTo>
                    <a:lnTo>
                      <a:pt x="161732" y="550416"/>
                    </a:lnTo>
                    <a:cubicBezTo>
                      <a:pt x="152854" y="547457"/>
                      <a:pt x="142885" y="546729"/>
                      <a:pt x="135099" y="541538"/>
                    </a:cubicBezTo>
                    <a:lnTo>
                      <a:pt x="81833" y="506027"/>
                    </a:lnTo>
                    <a:cubicBezTo>
                      <a:pt x="72955" y="500109"/>
                      <a:pt x="62745" y="495816"/>
                      <a:pt x="55200" y="488272"/>
                    </a:cubicBezTo>
                    <a:lnTo>
                      <a:pt x="37444" y="470517"/>
                    </a:lnTo>
                    <a:cubicBezTo>
                      <a:pt x="9024" y="385251"/>
                      <a:pt x="34132" y="468524"/>
                      <a:pt x="19689" y="266330"/>
                    </a:cubicBezTo>
                    <a:cubicBezTo>
                      <a:pt x="17989" y="242533"/>
                      <a:pt x="15079" y="218782"/>
                      <a:pt x="10811" y="195309"/>
                    </a:cubicBezTo>
                    <a:cubicBezTo>
                      <a:pt x="9137" y="186102"/>
                      <a:pt x="4893" y="177554"/>
                      <a:pt x="1934" y="168676"/>
                    </a:cubicBezTo>
                    <a:cubicBezTo>
                      <a:pt x="16211" y="25895"/>
                      <a:pt x="0" y="122176"/>
                      <a:pt x="19689" y="53266"/>
                    </a:cubicBezTo>
                    <a:cubicBezTo>
                      <a:pt x="23041" y="41534"/>
                      <a:pt x="21799" y="27907"/>
                      <a:pt x="28567" y="17755"/>
                    </a:cubicBezTo>
                    <a:cubicBezTo>
                      <a:pt x="34485" y="8877"/>
                      <a:pt x="46322" y="5918"/>
                      <a:pt x="55200" y="0"/>
                    </a:cubicBezTo>
                    <a:cubicBezTo>
                      <a:pt x="108864" y="13417"/>
                      <a:pt x="79140" y="5021"/>
                      <a:pt x="143976" y="26633"/>
                    </a:cubicBezTo>
                    <a:cubicBezTo>
                      <a:pt x="143983" y="26635"/>
                      <a:pt x="197234" y="44387"/>
                      <a:pt x="197242" y="44388"/>
                    </a:cubicBezTo>
                    <a:cubicBezTo>
                      <a:pt x="271148" y="56706"/>
                      <a:pt x="232689" y="50720"/>
                      <a:pt x="312652" y="62144"/>
                    </a:cubicBezTo>
                    <a:cubicBezTo>
                      <a:pt x="330407" y="68062"/>
                      <a:pt x="352684" y="66665"/>
                      <a:pt x="365918" y="79899"/>
                    </a:cubicBezTo>
                    <a:cubicBezTo>
                      <a:pt x="381833" y="95813"/>
                      <a:pt x="393895" y="111617"/>
                      <a:pt x="419184" y="115410"/>
                    </a:cubicBezTo>
                    <a:cubicBezTo>
                      <a:pt x="466099" y="122447"/>
                      <a:pt x="513879" y="121328"/>
                      <a:pt x="561227" y="124287"/>
                    </a:cubicBezTo>
                    <a:cubicBezTo>
                      <a:pt x="576023" y="127246"/>
                      <a:pt x="591746" y="127221"/>
                      <a:pt x="605615" y="133165"/>
                    </a:cubicBezTo>
                    <a:cubicBezTo>
                      <a:pt x="613308" y="136462"/>
                      <a:pt x="616194" y="146614"/>
                      <a:pt x="623371" y="150920"/>
                    </a:cubicBezTo>
                    <a:cubicBezTo>
                      <a:pt x="631395" y="155735"/>
                      <a:pt x="641634" y="155613"/>
                      <a:pt x="650004" y="159798"/>
                    </a:cubicBezTo>
                    <a:cubicBezTo>
                      <a:pt x="659547" y="164570"/>
                      <a:pt x="666887" y="173220"/>
                      <a:pt x="676637" y="177553"/>
                    </a:cubicBezTo>
                    <a:cubicBezTo>
                      <a:pt x="693740" y="185154"/>
                      <a:pt x="712148" y="189391"/>
                      <a:pt x="729903" y="195309"/>
                    </a:cubicBezTo>
                    <a:lnTo>
                      <a:pt x="756536" y="204186"/>
                    </a:lnTo>
                    <a:cubicBezTo>
                      <a:pt x="765414" y="207145"/>
                      <a:pt x="774091" y="210794"/>
                      <a:pt x="783169" y="213064"/>
                    </a:cubicBezTo>
                    <a:cubicBezTo>
                      <a:pt x="795006" y="216023"/>
                      <a:pt x="806947" y="218590"/>
                      <a:pt x="818679" y="221942"/>
                    </a:cubicBezTo>
                    <a:cubicBezTo>
                      <a:pt x="858155" y="233221"/>
                      <a:pt x="834580" y="230448"/>
                      <a:pt x="880823" y="239697"/>
                    </a:cubicBezTo>
                    <a:cubicBezTo>
                      <a:pt x="898474" y="243227"/>
                      <a:pt x="916517" y="244670"/>
                      <a:pt x="934089" y="248575"/>
                    </a:cubicBezTo>
                    <a:cubicBezTo>
                      <a:pt x="943224" y="250605"/>
                      <a:pt x="951724" y="254881"/>
                      <a:pt x="960722" y="257452"/>
                    </a:cubicBezTo>
                    <a:cubicBezTo>
                      <a:pt x="973997" y="261245"/>
                      <a:pt x="1008675" y="268112"/>
                      <a:pt x="1022866" y="275208"/>
                    </a:cubicBezTo>
                    <a:cubicBezTo>
                      <a:pt x="1061577" y="294564"/>
                      <a:pt x="1045507" y="304992"/>
                      <a:pt x="1102765" y="310718"/>
                    </a:cubicBezTo>
                    <a:lnTo>
                      <a:pt x="1191541" y="319596"/>
                    </a:lnTo>
                    <a:cubicBezTo>
                      <a:pt x="1200419" y="322555"/>
                      <a:pt x="1209177" y="325903"/>
                      <a:pt x="1218175" y="328474"/>
                    </a:cubicBezTo>
                    <a:cubicBezTo>
                      <a:pt x="1229906" y="331826"/>
                      <a:pt x="1242772" y="331895"/>
                      <a:pt x="1253685" y="337351"/>
                    </a:cubicBezTo>
                    <a:cubicBezTo>
                      <a:pt x="1261172" y="341094"/>
                      <a:pt x="1263748" y="351810"/>
                      <a:pt x="1271441" y="355107"/>
                    </a:cubicBezTo>
                    <a:cubicBezTo>
                      <a:pt x="1285310" y="361051"/>
                      <a:pt x="1301191" y="360324"/>
                      <a:pt x="1315829" y="363984"/>
                    </a:cubicBezTo>
                    <a:cubicBezTo>
                      <a:pt x="1358050" y="374539"/>
                      <a:pt x="1328151" y="373437"/>
                      <a:pt x="1377973" y="381740"/>
                    </a:cubicBezTo>
                    <a:cubicBezTo>
                      <a:pt x="1401506" y="385662"/>
                      <a:pt x="1425345" y="387464"/>
                      <a:pt x="1448994" y="390617"/>
                    </a:cubicBezTo>
                    <a:cubicBezTo>
                      <a:pt x="1469735" y="393382"/>
                      <a:pt x="1490231" y="398624"/>
                      <a:pt x="1511138" y="399495"/>
                    </a:cubicBezTo>
                    <a:cubicBezTo>
                      <a:pt x="1632397" y="404548"/>
                      <a:pt x="1753794" y="405414"/>
                      <a:pt x="1875122" y="408373"/>
                    </a:cubicBezTo>
                    <a:lnTo>
                      <a:pt x="2532070" y="399495"/>
                    </a:lnTo>
                    <a:cubicBezTo>
                      <a:pt x="2552988" y="398978"/>
                      <a:pt x="2573374" y="392511"/>
                      <a:pt x="2594213" y="390617"/>
                    </a:cubicBezTo>
                    <a:cubicBezTo>
                      <a:pt x="2671063" y="383631"/>
                      <a:pt x="2825033" y="372862"/>
                      <a:pt x="2825033" y="372862"/>
                    </a:cubicBezTo>
                    <a:lnTo>
                      <a:pt x="3011464" y="381740"/>
                    </a:lnTo>
                    <a:cubicBezTo>
                      <a:pt x="3177517" y="391229"/>
                      <a:pt x="3124655" y="394364"/>
                      <a:pt x="3322182" y="399495"/>
                    </a:cubicBezTo>
                    <a:cubicBezTo>
                      <a:pt x="3632006" y="407543"/>
                      <a:pt x="4295194" y="414106"/>
                      <a:pt x="4556178" y="417251"/>
                    </a:cubicBezTo>
                    <a:cubicBezTo>
                      <a:pt x="4701488" y="446310"/>
                      <a:pt x="4535136" y="415588"/>
                      <a:pt x="4884652" y="435006"/>
                    </a:cubicBezTo>
                    <a:cubicBezTo>
                      <a:pt x="4901872" y="435963"/>
                      <a:pt x="4929578" y="447842"/>
                      <a:pt x="4946796" y="452761"/>
                    </a:cubicBezTo>
                    <a:cubicBezTo>
                      <a:pt x="4958528" y="456113"/>
                      <a:pt x="4970536" y="458429"/>
                      <a:pt x="4982307" y="461639"/>
                    </a:cubicBezTo>
                    <a:cubicBezTo>
                      <a:pt x="5003091" y="467307"/>
                      <a:pt x="5023145" y="476198"/>
                      <a:pt x="5044450" y="479394"/>
                    </a:cubicBezTo>
                    <a:cubicBezTo>
                      <a:pt x="5082607" y="485118"/>
                      <a:pt x="5121390" y="485313"/>
                      <a:pt x="5159860" y="488272"/>
                    </a:cubicBezTo>
                    <a:cubicBezTo>
                      <a:pt x="5222004" y="482354"/>
                      <a:pt x="5283903" y="472668"/>
                      <a:pt x="5346291" y="470517"/>
                    </a:cubicBezTo>
                    <a:cubicBezTo>
                      <a:pt x="5370135" y="469695"/>
                      <a:pt x="5393618" y="476606"/>
                      <a:pt x="5417312" y="479394"/>
                    </a:cubicBezTo>
                    <a:cubicBezTo>
                      <a:pt x="5458187" y="484203"/>
                      <a:pt x="5509010" y="487935"/>
                      <a:pt x="5550477" y="497150"/>
                    </a:cubicBezTo>
                    <a:cubicBezTo>
                      <a:pt x="5559612" y="499180"/>
                      <a:pt x="5568112" y="503456"/>
                      <a:pt x="5577110" y="506027"/>
                    </a:cubicBezTo>
                    <a:cubicBezTo>
                      <a:pt x="5655115" y="528314"/>
                      <a:pt x="5575418" y="502503"/>
                      <a:pt x="5639254" y="523783"/>
                    </a:cubicBezTo>
                    <a:cubicBezTo>
                      <a:pt x="5645172" y="532661"/>
                      <a:pt x="5647745" y="545123"/>
                      <a:pt x="5657009" y="550416"/>
                    </a:cubicBezTo>
                    <a:cubicBezTo>
                      <a:pt x="5670110" y="557902"/>
                      <a:pt x="5686695" y="555900"/>
                      <a:pt x="5701398" y="559293"/>
                    </a:cubicBezTo>
                    <a:cubicBezTo>
                      <a:pt x="5725175" y="564780"/>
                      <a:pt x="5749269" y="569332"/>
                      <a:pt x="5772419" y="577049"/>
                    </a:cubicBezTo>
                    <a:cubicBezTo>
                      <a:pt x="5790174" y="582967"/>
                      <a:pt x="5807333" y="591133"/>
                      <a:pt x="5825685" y="594804"/>
                    </a:cubicBezTo>
                    <a:lnTo>
                      <a:pt x="5870074" y="603682"/>
                    </a:lnTo>
                    <a:cubicBezTo>
                      <a:pt x="5878952" y="609600"/>
                      <a:pt x="5887164" y="616665"/>
                      <a:pt x="5896707" y="621437"/>
                    </a:cubicBezTo>
                    <a:cubicBezTo>
                      <a:pt x="5930467" y="638317"/>
                      <a:pt x="5997432" y="637621"/>
                      <a:pt x="6020994" y="639192"/>
                    </a:cubicBezTo>
                    <a:cubicBezTo>
                      <a:pt x="6077172" y="642937"/>
                      <a:pt x="6133445" y="645111"/>
                      <a:pt x="6189670" y="648070"/>
                    </a:cubicBezTo>
                    <a:cubicBezTo>
                      <a:pt x="6219262" y="653988"/>
                      <a:pt x="6249817" y="656282"/>
                      <a:pt x="6278446" y="665825"/>
                    </a:cubicBezTo>
                    <a:cubicBezTo>
                      <a:pt x="6296201" y="671744"/>
                      <a:pt x="6313002" y="683113"/>
                      <a:pt x="6331712" y="683581"/>
                    </a:cubicBezTo>
                    <a:lnTo>
                      <a:pt x="6686819" y="692458"/>
                    </a:lnTo>
                    <a:cubicBezTo>
                      <a:pt x="6929306" y="712666"/>
                      <a:pt x="6629876" y="692458"/>
                      <a:pt x="6970905" y="692458"/>
                    </a:cubicBezTo>
                    <a:cubicBezTo>
                      <a:pt x="7021299" y="692458"/>
                      <a:pt x="7071518" y="698377"/>
                      <a:pt x="7121825" y="701336"/>
                    </a:cubicBezTo>
                    <a:cubicBezTo>
                      <a:pt x="7124784" y="716132"/>
                      <a:pt x="7127043" y="731085"/>
                      <a:pt x="7130703" y="745724"/>
                    </a:cubicBezTo>
                    <a:cubicBezTo>
                      <a:pt x="7132973" y="754802"/>
                      <a:pt x="7139580" y="762999"/>
                      <a:pt x="7139580" y="772357"/>
                    </a:cubicBezTo>
                    <a:lnTo>
                      <a:pt x="7139580" y="736847"/>
                    </a:lnTo>
                    <a:close/>
                  </a:path>
                </a:pathLst>
              </a:cu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3755670" y="4094943"/>
                <a:ext cx="535433" cy="197518"/>
              </a:xfrm>
              <a:custGeom>
                <a:avLst/>
                <a:gdLst>
                  <a:gd name="connsiteX0" fmla="*/ 3240200 w 3240888"/>
                  <a:gd name="connsiteY0" fmla="*/ 797414 h 801542"/>
                  <a:gd name="connsiteX1" fmla="*/ 3240200 w 3240888"/>
                  <a:gd name="connsiteY1" fmla="*/ 797414 h 801542"/>
                  <a:gd name="connsiteX2" fmla="*/ 3018258 w 3240888"/>
                  <a:gd name="connsiteY2" fmla="*/ 788537 h 801542"/>
                  <a:gd name="connsiteX3" fmla="*/ 2929481 w 3240888"/>
                  <a:gd name="connsiteY3" fmla="*/ 779659 h 801542"/>
                  <a:gd name="connsiteX4" fmla="*/ 2725295 w 3240888"/>
                  <a:gd name="connsiteY4" fmla="*/ 770781 h 801542"/>
                  <a:gd name="connsiteX5" fmla="*/ 2556619 w 3240888"/>
                  <a:gd name="connsiteY5" fmla="*/ 761904 h 801542"/>
                  <a:gd name="connsiteX6" fmla="*/ 1970693 w 3240888"/>
                  <a:gd name="connsiteY6" fmla="*/ 753026 h 801542"/>
                  <a:gd name="connsiteX7" fmla="*/ 1438033 w 3240888"/>
                  <a:gd name="connsiteY7" fmla="*/ 735271 h 801542"/>
                  <a:gd name="connsiteX8" fmla="*/ 1074048 w 3240888"/>
                  <a:gd name="connsiteY8" fmla="*/ 726393 h 801542"/>
                  <a:gd name="connsiteX9" fmla="*/ 967516 w 3240888"/>
                  <a:gd name="connsiteY9" fmla="*/ 708638 h 801542"/>
                  <a:gd name="connsiteX10" fmla="*/ 940883 w 3240888"/>
                  <a:gd name="connsiteY10" fmla="*/ 699760 h 801542"/>
                  <a:gd name="connsiteX11" fmla="*/ 834351 w 3240888"/>
                  <a:gd name="connsiteY11" fmla="*/ 682005 h 801542"/>
                  <a:gd name="connsiteX12" fmla="*/ 745575 w 3240888"/>
                  <a:gd name="connsiteY12" fmla="*/ 655372 h 801542"/>
                  <a:gd name="connsiteX13" fmla="*/ 718942 w 3240888"/>
                  <a:gd name="connsiteY13" fmla="*/ 646494 h 801542"/>
                  <a:gd name="connsiteX14" fmla="*/ 630165 w 3240888"/>
                  <a:gd name="connsiteY14" fmla="*/ 637616 h 801542"/>
                  <a:gd name="connsiteX15" fmla="*/ 461489 w 3240888"/>
                  <a:gd name="connsiteY15" fmla="*/ 610983 h 801542"/>
                  <a:gd name="connsiteX16" fmla="*/ 372713 w 3240888"/>
                  <a:gd name="connsiteY16" fmla="*/ 593228 h 801542"/>
                  <a:gd name="connsiteX17" fmla="*/ 346080 w 3240888"/>
                  <a:gd name="connsiteY17" fmla="*/ 584350 h 801542"/>
                  <a:gd name="connsiteX18" fmla="*/ 44239 w 3240888"/>
                  <a:gd name="connsiteY18" fmla="*/ 557717 h 801542"/>
                  <a:gd name="connsiteX19" fmla="*/ 17606 w 3240888"/>
                  <a:gd name="connsiteY19" fmla="*/ 433430 h 801542"/>
                  <a:gd name="connsiteX20" fmla="*/ 8728 w 3240888"/>
                  <a:gd name="connsiteY20" fmla="*/ 397919 h 801542"/>
                  <a:gd name="connsiteX21" fmla="*/ 17606 w 3240888"/>
                  <a:gd name="connsiteY21" fmla="*/ 122712 h 801542"/>
                  <a:gd name="connsiteX22" fmla="*/ 26483 w 3240888"/>
                  <a:gd name="connsiteY22" fmla="*/ 96079 h 801542"/>
                  <a:gd name="connsiteX23" fmla="*/ 35361 w 3240888"/>
                  <a:gd name="connsiteY23" fmla="*/ 33935 h 801542"/>
                  <a:gd name="connsiteX24" fmla="*/ 17606 w 3240888"/>
                  <a:gd name="connsiteY24" fmla="*/ 7302 h 801542"/>
                  <a:gd name="connsiteX25" fmla="*/ 61994 w 3240888"/>
                  <a:gd name="connsiteY25" fmla="*/ 42813 h 801542"/>
                  <a:gd name="connsiteX26" fmla="*/ 106382 w 3240888"/>
                  <a:gd name="connsiteY26" fmla="*/ 51690 h 801542"/>
                  <a:gd name="connsiteX27" fmla="*/ 230670 w 3240888"/>
                  <a:gd name="connsiteY27" fmla="*/ 69446 h 801542"/>
                  <a:gd name="connsiteX28" fmla="*/ 310569 w 3240888"/>
                  <a:gd name="connsiteY28" fmla="*/ 96079 h 801542"/>
                  <a:gd name="connsiteX29" fmla="*/ 337202 w 3240888"/>
                  <a:gd name="connsiteY29" fmla="*/ 104956 h 801542"/>
                  <a:gd name="connsiteX30" fmla="*/ 399346 w 3240888"/>
                  <a:gd name="connsiteY30" fmla="*/ 113834 h 801542"/>
                  <a:gd name="connsiteX31" fmla="*/ 434856 w 3240888"/>
                  <a:gd name="connsiteY31" fmla="*/ 131589 h 801542"/>
                  <a:gd name="connsiteX32" fmla="*/ 479245 w 3240888"/>
                  <a:gd name="connsiteY32" fmla="*/ 140467 h 801542"/>
                  <a:gd name="connsiteX33" fmla="*/ 514755 w 3240888"/>
                  <a:gd name="connsiteY33" fmla="*/ 149345 h 801542"/>
                  <a:gd name="connsiteX34" fmla="*/ 559144 w 3240888"/>
                  <a:gd name="connsiteY34" fmla="*/ 184855 h 801542"/>
                  <a:gd name="connsiteX35" fmla="*/ 612410 w 3240888"/>
                  <a:gd name="connsiteY35" fmla="*/ 202611 h 801542"/>
                  <a:gd name="connsiteX36" fmla="*/ 647920 w 3240888"/>
                  <a:gd name="connsiteY36" fmla="*/ 220366 h 801542"/>
                  <a:gd name="connsiteX37" fmla="*/ 692309 w 3240888"/>
                  <a:gd name="connsiteY37" fmla="*/ 229244 h 801542"/>
                  <a:gd name="connsiteX38" fmla="*/ 718942 w 3240888"/>
                  <a:gd name="connsiteY38" fmla="*/ 238121 h 801542"/>
                  <a:gd name="connsiteX39" fmla="*/ 860984 w 3240888"/>
                  <a:gd name="connsiteY39" fmla="*/ 264754 h 801542"/>
                  <a:gd name="connsiteX40" fmla="*/ 914250 w 3240888"/>
                  <a:gd name="connsiteY40" fmla="*/ 291387 h 801542"/>
                  <a:gd name="connsiteX41" fmla="*/ 949761 w 3240888"/>
                  <a:gd name="connsiteY41" fmla="*/ 318020 h 801542"/>
                  <a:gd name="connsiteX42" fmla="*/ 985272 w 3240888"/>
                  <a:gd name="connsiteY42" fmla="*/ 335776 h 801542"/>
                  <a:gd name="connsiteX43" fmla="*/ 1011905 w 3240888"/>
                  <a:gd name="connsiteY43" fmla="*/ 353531 h 801542"/>
                  <a:gd name="connsiteX44" fmla="*/ 1127314 w 3240888"/>
                  <a:gd name="connsiteY44" fmla="*/ 371286 h 801542"/>
                  <a:gd name="connsiteX45" fmla="*/ 1180580 w 3240888"/>
                  <a:gd name="connsiteY45" fmla="*/ 380164 h 801542"/>
                  <a:gd name="connsiteX46" fmla="*/ 1295990 w 3240888"/>
                  <a:gd name="connsiteY46" fmla="*/ 389042 h 801542"/>
                  <a:gd name="connsiteX47" fmla="*/ 1429155 w 3240888"/>
                  <a:gd name="connsiteY47" fmla="*/ 389042 h 801542"/>
                  <a:gd name="connsiteX48" fmla="*/ 1517932 w 3240888"/>
                  <a:gd name="connsiteY48" fmla="*/ 433430 h 801542"/>
                  <a:gd name="connsiteX49" fmla="*/ 1580076 w 3240888"/>
                  <a:gd name="connsiteY49" fmla="*/ 477818 h 801542"/>
                  <a:gd name="connsiteX50" fmla="*/ 1633342 w 3240888"/>
                  <a:gd name="connsiteY50" fmla="*/ 495574 h 801542"/>
                  <a:gd name="connsiteX51" fmla="*/ 1659975 w 3240888"/>
                  <a:gd name="connsiteY51" fmla="*/ 504451 h 801542"/>
                  <a:gd name="connsiteX52" fmla="*/ 1748751 w 3240888"/>
                  <a:gd name="connsiteY52" fmla="*/ 531084 h 801542"/>
                  <a:gd name="connsiteX53" fmla="*/ 1810895 w 3240888"/>
                  <a:gd name="connsiteY53" fmla="*/ 548840 h 801542"/>
                  <a:gd name="connsiteX54" fmla="*/ 1873039 w 3240888"/>
                  <a:gd name="connsiteY54" fmla="*/ 557717 h 801542"/>
                  <a:gd name="connsiteX55" fmla="*/ 1935182 w 3240888"/>
                  <a:gd name="connsiteY55" fmla="*/ 575473 h 801542"/>
                  <a:gd name="connsiteX56" fmla="*/ 2112736 w 3240888"/>
                  <a:gd name="connsiteY56" fmla="*/ 584350 h 801542"/>
                  <a:gd name="connsiteX57" fmla="*/ 2343555 w 3240888"/>
                  <a:gd name="connsiteY57" fmla="*/ 602106 h 801542"/>
                  <a:gd name="connsiteX58" fmla="*/ 2441210 w 3240888"/>
                  <a:gd name="connsiteY58" fmla="*/ 619861 h 801542"/>
                  <a:gd name="connsiteX59" fmla="*/ 2601008 w 3240888"/>
                  <a:gd name="connsiteY59" fmla="*/ 646494 h 801542"/>
                  <a:gd name="connsiteX60" fmla="*/ 2680907 w 3240888"/>
                  <a:gd name="connsiteY60" fmla="*/ 664249 h 801542"/>
                  <a:gd name="connsiteX61" fmla="*/ 2787439 w 3240888"/>
                  <a:gd name="connsiteY61" fmla="*/ 673127 h 801542"/>
                  <a:gd name="connsiteX62" fmla="*/ 2822949 w 3240888"/>
                  <a:gd name="connsiteY62" fmla="*/ 690882 h 801542"/>
                  <a:gd name="connsiteX63" fmla="*/ 3044891 w 3240888"/>
                  <a:gd name="connsiteY63" fmla="*/ 708638 h 801542"/>
                  <a:gd name="connsiteX64" fmla="*/ 3107035 w 3240888"/>
                  <a:gd name="connsiteY64" fmla="*/ 717515 h 801542"/>
                  <a:gd name="connsiteX65" fmla="*/ 3160301 w 3240888"/>
                  <a:gd name="connsiteY65" fmla="*/ 735271 h 801542"/>
                  <a:gd name="connsiteX66" fmla="*/ 3231322 w 3240888"/>
                  <a:gd name="connsiteY66" fmla="*/ 744148 h 801542"/>
                  <a:gd name="connsiteX67" fmla="*/ 3240200 w 3240888"/>
                  <a:gd name="connsiteY67" fmla="*/ 797414 h 801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40888" h="801542">
                    <a:moveTo>
                      <a:pt x="3240200" y="797414"/>
                    </a:moveTo>
                    <a:lnTo>
                      <a:pt x="3240200" y="797414"/>
                    </a:lnTo>
                    <a:lnTo>
                      <a:pt x="3018258" y="788537"/>
                    </a:lnTo>
                    <a:cubicBezTo>
                      <a:pt x="2988566" y="786840"/>
                      <a:pt x="2959166" y="781458"/>
                      <a:pt x="2929481" y="779659"/>
                    </a:cubicBezTo>
                    <a:cubicBezTo>
                      <a:pt x="2861479" y="775538"/>
                      <a:pt x="2793344" y="774021"/>
                      <a:pt x="2725295" y="770781"/>
                    </a:cubicBezTo>
                    <a:cubicBezTo>
                      <a:pt x="2669056" y="768103"/>
                      <a:pt x="2612907" y="763228"/>
                      <a:pt x="2556619" y="761904"/>
                    </a:cubicBezTo>
                    <a:lnTo>
                      <a:pt x="1970693" y="753026"/>
                    </a:lnTo>
                    <a:cubicBezTo>
                      <a:pt x="1751960" y="721777"/>
                      <a:pt x="1939210" y="745934"/>
                      <a:pt x="1438033" y="735271"/>
                    </a:cubicBezTo>
                    <a:lnTo>
                      <a:pt x="1074048" y="726393"/>
                    </a:lnTo>
                    <a:cubicBezTo>
                      <a:pt x="979972" y="702873"/>
                      <a:pt x="1119907" y="736345"/>
                      <a:pt x="967516" y="708638"/>
                    </a:cubicBezTo>
                    <a:cubicBezTo>
                      <a:pt x="958309" y="706964"/>
                      <a:pt x="950090" y="701434"/>
                      <a:pt x="940883" y="699760"/>
                    </a:cubicBezTo>
                    <a:cubicBezTo>
                      <a:pt x="788450" y="672044"/>
                      <a:pt x="928451" y="705528"/>
                      <a:pt x="834351" y="682005"/>
                    </a:cubicBezTo>
                    <a:cubicBezTo>
                      <a:pt x="797794" y="645446"/>
                      <a:pt x="830410" y="670796"/>
                      <a:pt x="745575" y="655372"/>
                    </a:cubicBezTo>
                    <a:cubicBezTo>
                      <a:pt x="736368" y="653698"/>
                      <a:pt x="728191" y="647917"/>
                      <a:pt x="718942" y="646494"/>
                    </a:cubicBezTo>
                    <a:cubicBezTo>
                      <a:pt x="689548" y="641972"/>
                      <a:pt x="659757" y="640575"/>
                      <a:pt x="630165" y="637616"/>
                    </a:cubicBezTo>
                    <a:cubicBezTo>
                      <a:pt x="527434" y="611934"/>
                      <a:pt x="583446" y="622070"/>
                      <a:pt x="461489" y="610983"/>
                    </a:cubicBezTo>
                    <a:cubicBezTo>
                      <a:pt x="401315" y="590926"/>
                      <a:pt x="474732" y="613633"/>
                      <a:pt x="372713" y="593228"/>
                    </a:cubicBezTo>
                    <a:cubicBezTo>
                      <a:pt x="363537" y="591393"/>
                      <a:pt x="355256" y="586185"/>
                      <a:pt x="346080" y="584350"/>
                    </a:cubicBezTo>
                    <a:cubicBezTo>
                      <a:pt x="268825" y="568899"/>
                      <a:pt x="58985" y="558809"/>
                      <a:pt x="44239" y="557717"/>
                    </a:cubicBezTo>
                    <a:cubicBezTo>
                      <a:pt x="0" y="513481"/>
                      <a:pt x="32649" y="553773"/>
                      <a:pt x="17606" y="433430"/>
                    </a:cubicBezTo>
                    <a:cubicBezTo>
                      <a:pt x="16093" y="421323"/>
                      <a:pt x="11687" y="409756"/>
                      <a:pt x="8728" y="397919"/>
                    </a:cubicBezTo>
                    <a:cubicBezTo>
                      <a:pt x="11687" y="306183"/>
                      <a:pt x="12216" y="214337"/>
                      <a:pt x="17606" y="122712"/>
                    </a:cubicBezTo>
                    <a:cubicBezTo>
                      <a:pt x="18156" y="113370"/>
                      <a:pt x="24648" y="105255"/>
                      <a:pt x="26483" y="96079"/>
                    </a:cubicBezTo>
                    <a:cubicBezTo>
                      <a:pt x="30587" y="75560"/>
                      <a:pt x="32402" y="54650"/>
                      <a:pt x="35361" y="33935"/>
                    </a:cubicBezTo>
                    <a:cubicBezTo>
                      <a:pt x="29443" y="25057"/>
                      <a:pt x="10061" y="14847"/>
                      <a:pt x="17606" y="7302"/>
                    </a:cubicBezTo>
                    <a:cubicBezTo>
                      <a:pt x="24908" y="0"/>
                      <a:pt x="57323" y="40811"/>
                      <a:pt x="61994" y="42813"/>
                    </a:cubicBezTo>
                    <a:cubicBezTo>
                      <a:pt x="75863" y="48757"/>
                      <a:pt x="91652" y="48417"/>
                      <a:pt x="106382" y="51690"/>
                    </a:cubicBezTo>
                    <a:cubicBezTo>
                      <a:pt x="185380" y="69245"/>
                      <a:pt x="94081" y="55787"/>
                      <a:pt x="230670" y="69446"/>
                    </a:cubicBezTo>
                    <a:lnTo>
                      <a:pt x="310569" y="96079"/>
                    </a:lnTo>
                    <a:cubicBezTo>
                      <a:pt x="319447" y="99038"/>
                      <a:pt x="327938" y="103633"/>
                      <a:pt x="337202" y="104956"/>
                    </a:cubicBezTo>
                    <a:lnTo>
                      <a:pt x="399346" y="113834"/>
                    </a:lnTo>
                    <a:cubicBezTo>
                      <a:pt x="411183" y="119752"/>
                      <a:pt x="422301" y="127404"/>
                      <a:pt x="434856" y="131589"/>
                    </a:cubicBezTo>
                    <a:cubicBezTo>
                      <a:pt x="449171" y="136361"/>
                      <a:pt x="464515" y="137194"/>
                      <a:pt x="479245" y="140467"/>
                    </a:cubicBezTo>
                    <a:cubicBezTo>
                      <a:pt x="491155" y="143114"/>
                      <a:pt x="502918" y="146386"/>
                      <a:pt x="514755" y="149345"/>
                    </a:cubicBezTo>
                    <a:cubicBezTo>
                      <a:pt x="529513" y="164102"/>
                      <a:pt x="538986" y="175896"/>
                      <a:pt x="559144" y="184855"/>
                    </a:cubicBezTo>
                    <a:cubicBezTo>
                      <a:pt x="576247" y="192456"/>
                      <a:pt x="595670" y="194241"/>
                      <a:pt x="612410" y="202611"/>
                    </a:cubicBezTo>
                    <a:cubicBezTo>
                      <a:pt x="624247" y="208529"/>
                      <a:pt x="635365" y="216181"/>
                      <a:pt x="647920" y="220366"/>
                    </a:cubicBezTo>
                    <a:cubicBezTo>
                      <a:pt x="662235" y="225138"/>
                      <a:pt x="677670" y="225584"/>
                      <a:pt x="692309" y="229244"/>
                    </a:cubicBezTo>
                    <a:cubicBezTo>
                      <a:pt x="701387" y="231514"/>
                      <a:pt x="709766" y="236286"/>
                      <a:pt x="718942" y="238121"/>
                    </a:cubicBezTo>
                    <a:cubicBezTo>
                      <a:pt x="916561" y="277645"/>
                      <a:pt x="763757" y="240449"/>
                      <a:pt x="860984" y="264754"/>
                    </a:cubicBezTo>
                    <a:cubicBezTo>
                      <a:pt x="902334" y="306104"/>
                      <a:pt x="848804" y="258665"/>
                      <a:pt x="914250" y="291387"/>
                    </a:cubicBezTo>
                    <a:cubicBezTo>
                      <a:pt x="927484" y="298004"/>
                      <a:pt x="937214" y="310178"/>
                      <a:pt x="949761" y="318020"/>
                    </a:cubicBezTo>
                    <a:cubicBezTo>
                      <a:pt x="960984" y="325034"/>
                      <a:pt x="973781" y="329210"/>
                      <a:pt x="985272" y="335776"/>
                    </a:cubicBezTo>
                    <a:cubicBezTo>
                      <a:pt x="994536" y="341070"/>
                      <a:pt x="1002362" y="348759"/>
                      <a:pt x="1011905" y="353531"/>
                    </a:cubicBezTo>
                    <a:cubicBezTo>
                      <a:pt x="1044435" y="369796"/>
                      <a:pt x="1100148" y="367890"/>
                      <a:pt x="1127314" y="371286"/>
                    </a:cubicBezTo>
                    <a:cubicBezTo>
                      <a:pt x="1145175" y="373519"/>
                      <a:pt x="1162679" y="378280"/>
                      <a:pt x="1180580" y="380164"/>
                    </a:cubicBezTo>
                    <a:cubicBezTo>
                      <a:pt x="1218952" y="384203"/>
                      <a:pt x="1257520" y="386083"/>
                      <a:pt x="1295990" y="389042"/>
                    </a:cubicBezTo>
                    <a:cubicBezTo>
                      <a:pt x="1341798" y="384461"/>
                      <a:pt x="1385023" y="371389"/>
                      <a:pt x="1429155" y="389042"/>
                    </a:cubicBezTo>
                    <a:cubicBezTo>
                      <a:pt x="1459874" y="401330"/>
                      <a:pt x="1491464" y="413579"/>
                      <a:pt x="1517932" y="433430"/>
                    </a:cubicBezTo>
                    <a:cubicBezTo>
                      <a:pt x="1522703" y="437008"/>
                      <a:pt x="1569454" y="473097"/>
                      <a:pt x="1580076" y="477818"/>
                    </a:cubicBezTo>
                    <a:cubicBezTo>
                      <a:pt x="1597179" y="485419"/>
                      <a:pt x="1615587" y="489656"/>
                      <a:pt x="1633342" y="495574"/>
                    </a:cubicBezTo>
                    <a:cubicBezTo>
                      <a:pt x="1642220" y="498533"/>
                      <a:pt x="1651605" y="500266"/>
                      <a:pt x="1659975" y="504451"/>
                    </a:cubicBezTo>
                    <a:cubicBezTo>
                      <a:pt x="1711585" y="530257"/>
                      <a:pt x="1682431" y="520032"/>
                      <a:pt x="1748751" y="531084"/>
                    </a:cubicBezTo>
                    <a:cubicBezTo>
                      <a:pt x="1771569" y="538690"/>
                      <a:pt x="1786372" y="544381"/>
                      <a:pt x="1810895" y="548840"/>
                    </a:cubicBezTo>
                    <a:cubicBezTo>
                      <a:pt x="1831482" y="552583"/>
                      <a:pt x="1852324" y="554758"/>
                      <a:pt x="1873039" y="557717"/>
                    </a:cubicBezTo>
                    <a:cubicBezTo>
                      <a:pt x="1888447" y="562853"/>
                      <a:pt x="1920320" y="574235"/>
                      <a:pt x="1935182" y="575473"/>
                    </a:cubicBezTo>
                    <a:cubicBezTo>
                      <a:pt x="1994236" y="580394"/>
                      <a:pt x="2053551" y="581391"/>
                      <a:pt x="2112736" y="584350"/>
                    </a:cubicBezTo>
                    <a:cubicBezTo>
                      <a:pt x="2206549" y="615622"/>
                      <a:pt x="2111455" y="586633"/>
                      <a:pt x="2343555" y="602106"/>
                    </a:cubicBezTo>
                    <a:cubicBezTo>
                      <a:pt x="2402636" y="606045"/>
                      <a:pt x="2394228" y="609793"/>
                      <a:pt x="2441210" y="619861"/>
                    </a:cubicBezTo>
                    <a:cubicBezTo>
                      <a:pt x="2535429" y="640051"/>
                      <a:pt x="2514233" y="635647"/>
                      <a:pt x="2601008" y="646494"/>
                    </a:cubicBezTo>
                    <a:cubicBezTo>
                      <a:pt x="2622813" y="651946"/>
                      <a:pt x="2659607" y="661743"/>
                      <a:pt x="2680907" y="664249"/>
                    </a:cubicBezTo>
                    <a:cubicBezTo>
                      <a:pt x="2716297" y="668412"/>
                      <a:pt x="2751928" y="670168"/>
                      <a:pt x="2787439" y="673127"/>
                    </a:cubicBezTo>
                    <a:cubicBezTo>
                      <a:pt x="2799276" y="679045"/>
                      <a:pt x="2810273" y="687079"/>
                      <a:pt x="2822949" y="690882"/>
                    </a:cubicBezTo>
                    <a:cubicBezTo>
                      <a:pt x="2873108" y="705930"/>
                      <a:pt x="3041672" y="708469"/>
                      <a:pt x="3044891" y="708638"/>
                    </a:cubicBezTo>
                    <a:cubicBezTo>
                      <a:pt x="3065606" y="711597"/>
                      <a:pt x="3086646" y="712810"/>
                      <a:pt x="3107035" y="717515"/>
                    </a:cubicBezTo>
                    <a:cubicBezTo>
                      <a:pt x="3125272" y="721723"/>
                      <a:pt x="3141730" y="732950"/>
                      <a:pt x="3160301" y="735271"/>
                    </a:cubicBezTo>
                    <a:lnTo>
                      <a:pt x="3231322" y="744148"/>
                    </a:lnTo>
                    <a:cubicBezTo>
                      <a:pt x="3240888" y="801542"/>
                      <a:pt x="3227472" y="784686"/>
                      <a:pt x="3240200" y="797414"/>
                    </a:cubicBezTo>
                    <a:close/>
                  </a:path>
                </a:pathLst>
              </a:custGeom>
              <a:blipFill>
                <a:blip r:embed="rId6"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3753860" y="3929376"/>
                <a:ext cx="35398" cy="3782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2" name="Rectangle 151"/>
              <p:cNvSpPr/>
              <p:nvPr/>
            </p:nvSpPr>
            <p:spPr>
              <a:xfrm>
                <a:off x="3753860" y="3967199"/>
                <a:ext cx="35397" cy="31680"/>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3" name="Rectangle 152"/>
              <p:cNvSpPr/>
              <p:nvPr/>
            </p:nvSpPr>
            <p:spPr>
              <a:xfrm>
                <a:off x="3753860" y="3998878"/>
                <a:ext cx="35397" cy="115598"/>
              </a:xfrm>
              <a:prstGeom prst="rect">
                <a:avLst/>
              </a:prstGeom>
              <a:blipFill>
                <a:blip r:embed="rId5"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4" name="Rectangle 153"/>
              <p:cNvSpPr/>
              <p:nvPr/>
            </p:nvSpPr>
            <p:spPr>
              <a:xfrm>
                <a:off x="3753860" y="4114477"/>
                <a:ext cx="35397" cy="122640"/>
              </a:xfrm>
              <a:prstGeom prst="rect">
                <a:avLst/>
              </a:prstGeom>
              <a:blipFill>
                <a:blip r:embed="rId6"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5" name="Rectangle 154"/>
              <p:cNvSpPr/>
              <p:nvPr/>
            </p:nvSpPr>
            <p:spPr>
              <a:xfrm>
                <a:off x="4091397" y="3889952"/>
                <a:ext cx="35323" cy="11053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6" name="Rectangle 155"/>
              <p:cNvSpPr/>
              <p:nvPr/>
            </p:nvSpPr>
            <p:spPr>
              <a:xfrm>
                <a:off x="4091397" y="3998878"/>
                <a:ext cx="35323" cy="88019"/>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7" name="Rectangle 156"/>
              <p:cNvSpPr/>
              <p:nvPr/>
            </p:nvSpPr>
            <p:spPr>
              <a:xfrm>
                <a:off x="4091397" y="4086898"/>
                <a:ext cx="35323" cy="153740"/>
              </a:xfrm>
              <a:prstGeom prst="rect">
                <a:avLst/>
              </a:prstGeom>
              <a:blipFill>
                <a:blip r:embed="rId5"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8" name="Rectangle 157"/>
              <p:cNvSpPr/>
              <p:nvPr/>
            </p:nvSpPr>
            <p:spPr>
              <a:xfrm>
                <a:off x="4091397" y="4240638"/>
                <a:ext cx="35323" cy="45770"/>
              </a:xfrm>
              <a:prstGeom prst="rect">
                <a:avLst/>
              </a:prstGeom>
              <a:blipFill>
                <a:blip r:embed="rId6"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9" name="Rectangle 158"/>
              <p:cNvSpPr/>
              <p:nvPr/>
            </p:nvSpPr>
            <p:spPr>
              <a:xfrm>
                <a:off x="4393536" y="3933159"/>
                <a:ext cx="38256" cy="738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0" name="Rectangle 159"/>
              <p:cNvSpPr/>
              <p:nvPr/>
            </p:nvSpPr>
            <p:spPr>
              <a:xfrm>
                <a:off x="4393536" y="4007048"/>
                <a:ext cx="38256" cy="82198"/>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1" name="Rectangle 160"/>
              <p:cNvSpPr/>
              <p:nvPr/>
            </p:nvSpPr>
            <p:spPr>
              <a:xfrm>
                <a:off x="4393536" y="4089245"/>
                <a:ext cx="38256" cy="217513"/>
              </a:xfrm>
              <a:prstGeom prst="rect">
                <a:avLst/>
              </a:prstGeom>
              <a:blipFill>
                <a:blip r:embed="rId5"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2" name="Rectangle 161"/>
              <p:cNvSpPr/>
              <p:nvPr/>
            </p:nvSpPr>
            <p:spPr>
              <a:xfrm>
                <a:off x="4902602" y="3936678"/>
                <a:ext cx="37523" cy="1228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3" name="Rectangle 162"/>
              <p:cNvSpPr/>
              <p:nvPr/>
            </p:nvSpPr>
            <p:spPr>
              <a:xfrm>
                <a:off x="4902602" y="4059552"/>
                <a:ext cx="37523" cy="100108"/>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4" name="Rectangle 163"/>
              <p:cNvSpPr/>
              <p:nvPr/>
            </p:nvSpPr>
            <p:spPr>
              <a:xfrm>
                <a:off x="4902602" y="4159660"/>
                <a:ext cx="37523" cy="147098"/>
              </a:xfrm>
              <a:prstGeom prst="rect">
                <a:avLst/>
              </a:prstGeom>
              <a:blipFill>
                <a:blip r:embed="rId5"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5" name="Can 164"/>
              <p:cNvSpPr/>
              <p:nvPr/>
            </p:nvSpPr>
            <p:spPr>
              <a:xfrm>
                <a:off x="3751490" y="3892687"/>
                <a:ext cx="40137" cy="40472"/>
              </a:xfrm>
              <a:prstGeom prst="can">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an 165"/>
              <p:cNvSpPr/>
              <p:nvPr/>
            </p:nvSpPr>
            <p:spPr>
              <a:xfrm>
                <a:off x="4087331" y="3852215"/>
                <a:ext cx="42620" cy="40472"/>
              </a:xfrm>
              <a:prstGeom prst="can">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an 166"/>
              <p:cNvSpPr/>
              <p:nvPr/>
            </p:nvSpPr>
            <p:spPr>
              <a:xfrm>
                <a:off x="4389603" y="3896206"/>
                <a:ext cx="45636" cy="40472"/>
              </a:xfrm>
              <a:prstGeom prst="can">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an 167"/>
              <p:cNvSpPr/>
              <p:nvPr/>
            </p:nvSpPr>
            <p:spPr>
              <a:xfrm>
                <a:off x="4898282" y="3901561"/>
                <a:ext cx="45243" cy="40472"/>
              </a:xfrm>
              <a:prstGeom prst="can">
                <a:avLst/>
              </a:prstGeom>
              <a:solidFill>
                <a:schemeClr val="tx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69" name="Straight Arrow Connector 168"/>
          <p:cNvCxnSpPr/>
          <p:nvPr/>
        </p:nvCxnSpPr>
        <p:spPr>
          <a:xfrm rot="5400000" flipH="1" flipV="1">
            <a:off x="4363995" y="4563257"/>
            <a:ext cx="803303" cy="1585"/>
          </a:xfrm>
          <a:prstGeom prst="straightConnector1">
            <a:avLst/>
          </a:prstGeom>
          <a:ln w="28575">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4755326" y="4953000"/>
            <a:ext cx="807274" cy="1617"/>
          </a:xfrm>
          <a:prstGeom prst="straightConnector1">
            <a:avLst/>
          </a:prstGeom>
          <a:ln w="28575">
            <a:solidFill>
              <a:schemeClr val="accent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5089193" y="4879608"/>
            <a:ext cx="391454" cy="523220"/>
          </a:xfrm>
          <a:prstGeom prst="rect">
            <a:avLst/>
          </a:prstGeom>
          <a:noFill/>
        </p:spPr>
        <p:txBody>
          <a:bodyPr wrap="none" rtlCol="0">
            <a:spAutoFit/>
          </a:bodyPr>
          <a:lstStyle/>
          <a:p>
            <a:r>
              <a:rPr lang="en-US" sz="2800" b="1" dirty="0" smtClean="0">
                <a:solidFill>
                  <a:schemeClr val="accent3"/>
                </a:solidFill>
                <a:effectLst>
                  <a:outerShdw blurRad="38100" dist="38100" dir="2700000" algn="tl">
                    <a:srgbClr val="000000">
                      <a:alpha val="43137"/>
                    </a:srgbClr>
                  </a:outerShdw>
                </a:effectLst>
                <a:latin typeface="Corbel" pitchFamily="34" charset="0"/>
              </a:rPr>
              <a:t>S</a:t>
            </a:r>
            <a:endParaRPr lang="en-US" sz="2800" b="1" dirty="0">
              <a:solidFill>
                <a:schemeClr val="accent3"/>
              </a:solidFill>
              <a:effectLst>
                <a:outerShdw blurRad="38100" dist="38100" dir="2700000" algn="tl">
                  <a:srgbClr val="000000">
                    <a:alpha val="43137"/>
                  </a:srgbClr>
                </a:outerShdw>
              </a:effectLst>
              <a:latin typeface="Corbel" pitchFamily="34" charset="0"/>
            </a:endParaRPr>
          </a:p>
        </p:txBody>
      </p:sp>
      <p:sp>
        <p:nvSpPr>
          <p:cNvPr id="172" name="TextBox 171"/>
          <p:cNvSpPr txBox="1"/>
          <p:nvPr/>
        </p:nvSpPr>
        <p:spPr>
          <a:xfrm>
            <a:off x="4336811" y="4353580"/>
            <a:ext cx="295274" cy="523220"/>
          </a:xfrm>
          <a:prstGeom prst="rect">
            <a:avLst/>
          </a:prstGeom>
          <a:noFill/>
        </p:spPr>
        <p:txBody>
          <a:bodyPr wrap="square" rtlCol="0">
            <a:spAutoFit/>
          </a:bodyPr>
          <a:lstStyle/>
          <a:p>
            <a:r>
              <a:rPr lang="en-US" sz="2800" b="1" dirty="0" smtClean="0">
                <a:solidFill>
                  <a:schemeClr val="accent3"/>
                </a:solidFill>
                <a:effectLst>
                  <a:outerShdw blurRad="38100" dist="38100" dir="2700000" algn="tl">
                    <a:srgbClr val="000000">
                      <a:alpha val="43137"/>
                    </a:srgbClr>
                  </a:outerShdw>
                </a:effectLst>
                <a:latin typeface="Corbel" pitchFamily="34" charset="0"/>
              </a:rPr>
              <a:t>Z</a:t>
            </a:r>
            <a:endParaRPr lang="en-US" sz="2800" b="1" dirty="0">
              <a:solidFill>
                <a:schemeClr val="accent3"/>
              </a:solidFill>
              <a:effectLst>
                <a:outerShdw blurRad="38100" dist="38100" dir="2700000" algn="tl">
                  <a:srgbClr val="000000">
                    <a:alpha val="43137"/>
                  </a:srgbClr>
                </a:outerShdw>
              </a:effectLst>
              <a:latin typeface="Corbel" pitchFamily="34" charset="0"/>
            </a:endParaRPr>
          </a:p>
        </p:txBody>
      </p:sp>
      <p:sp>
        <p:nvSpPr>
          <p:cNvPr id="173" name="Rounded Rectangle 172"/>
          <p:cNvSpPr/>
          <p:nvPr/>
        </p:nvSpPr>
        <p:spPr>
          <a:xfrm>
            <a:off x="1143000" y="3124200"/>
            <a:ext cx="3031061" cy="1619310"/>
          </a:xfrm>
          <a:prstGeom prst="roundRect">
            <a:avLst/>
          </a:prstGeom>
          <a:solidFill>
            <a:srgbClr val="69C800"/>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a:off x="1448327" y="3535643"/>
            <a:ext cx="2468656" cy="769796"/>
          </a:xfrm>
          <a:custGeom>
            <a:avLst/>
            <a:gdLst>
              <a:gd name="connsiteX0" fmla="*/ 0 w 1771650"/>
              <a:gd name="connsiteY0" fmla="*/ 552450 h 552450"/>
              <a:gd name="connsiteX1" fmla="*/ 714375 w 1771650"/>
              <a:gd name="connsiteY1" fmla="*/ 219075 h 552450"/>
              <a:gd name="connsiteX2" fmla="*/ 1228725 w 1771650"/>
              <a:gd name="connsiteY2" fmla="*/ 381000 h 552450"/>
              <a:gd name="connsiteX3" fmla="*/ 1771650 w 1771650"/>
              <a:gd name="connsiteY3" fmla="*/ 0 h 552450"/>
            </a:gdLst>
            <a:ahLst/>
            <a:cxnLst>
              <a:cxn ang="0">
                <a:pos x="connsiteX0" y="connsiteY0"/>
              </a:cxn>
              <a:cxn ang="0">
                <a:pos x="connsiteX1" y="connsiteY1"/>
              </a:cxn>
              <a:cxn ang="0">
                <a:pos x="connsiteX2" y="connsiteY2"/>
              </a:cxn>
              <a:cxn ang="0">
                <a:pos x="connsiteX3" y="connsiteY3"/>
              </a:cxn>
            </a:cxnLst>
            <a:rect l="l" t="t" r="r" b="b"/>
            <a:pathLst>
              <a:path w="1771650" h="552450">
                <a:moveTo>
                  <a:pt x="0" y="552450"/>
                </a:moveTo>
                <a:lnTo>
                  <a:pt x="714375" y="219075"/>
                </a:lnTo>
                <a:lnTo>
                  <a:pt x="1228725" y="381000"/>
                </a:lnTo>
                <a:lnTo>
                  <a:pt x="1771650" y="0"/>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Oval 175"/>
          <p:cNvSpPr/>
          <p:nvPr/>
        </p:nvSpPr>
        <p:spPr>
          <a:xfrm>
            <a:off x="1378743" y="4161998"/>
            <a:ext cx="212359" cy="21235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8" name="Oval 177"/>
          <p:cNvSpPr/>
          <p:nvPr/>
        </p:nvSpPr>
        <p:spPr>
          <a:xfrm>
            <a:off x="3801634" y="3429464"/>
            <a:ext cx="212359" cy="21235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dk1"/>
              </a:solidFill>
            </a:endParaRPr>
          </a:p>
        </p:txBody>
      </p:sp>
      <p:sp>
        <p:nvSpPr>
          <p:cNvPr id="179" name="Freeform 178"/>
          <p:cNvSpPr/>
          <p:nvPr/>
        </p:nvSpPr>
        <p:spPr>
          <a:xfrm>
            <a:off x="1766863" y="4066537"/>
            <a:ext cx="1101605" cy="331809"/>
          </a:xfrm>
          <a:custGeom>
            <a:avLst/>
            <a:gdLst>
              <a:gd name="connsiteX0" fmla="*/ 0 w 790575"/>
              <a:gd name="connsiteY0" fmla="*/ 238125 h 238125"/>
              <a:gd name="connsiteX1" fmla="*/ 485775 w 790575"/>
              <a:gd name="connsiteY1" fmla="*/ 0 h 238125"/>
              <a:gd name="connsiteX2" fmla="*/ 790575 w 790575"/>
              <a:gd name="connsiteY2" fmla="*/ 85725 h 238125"/>
            </a:gdLst>
            <a:ahLst/>
            <a:cxnLst>
              <a:cxn ang="0">
                <a:pos x="connsiteX0" y="connsiteY0"/>
              </a:cxn>
              <a:cxn ang="0">
                <a:pos x="connsiteX1" y="connsiteY1"/>
              </a:cxn>
              <a:cxn ang="0">
                <a:pos x="connsiteX2" y="connsiteY2"/>
              </a:cxn>
            </a:cxnLst>
            <a:rect l="l" t="t" r="r" b="b"/>
            <a:pathLst>
              <a:path w="790575" h="238125">
                <a:moveTo>
                  <a:pt x="0" y="238125"/>
                </a:moveTo>
                <a:lnTo>
                  <a:pt x="485775" y="0"/>
                </a:lnTo>
                <a:lnTo>
                  <a:pt x="790575" y="85725"/>
                </a:lnTo>
              </a:path>
            </a:pathLst>
          </a:custGeom>
          <a:ln w="28575">
            <a:solidFill>
              <a:schemeClr val="tx2"/>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0" name="TextBox 179"/>
          <p:cNvSpPr txBox="1"/>
          <p:nvPr/>
        </p:nvSpPr>
        <p:spPr>
          <a:xfrm>
            <a:off x="2286000" y="4038600"/>
            <a:ext cx="391454" cy="523220"/>
          </a:xfrm>
          <a:prstGeom prst="rect">
            <a:avLst/>
          </a:prstGeom>
          <a:noFill/>
        </p:spPr>
        <p:txBody>
          <a:bodyPr wrap="none" rtlCol="0">
            <a:spAutoFit/>
          </a:bodyPr>
          <a:lstStyle/>
          <a:p>
            <a:r>
              <a:rPr lang="en-US" sz="2800" b="1" dirty="0" smtClean="0">
                <a:effectLst>
                  <a:outerShdw blurRad="38100" dist="38100" dir="2700000" algn="tl">
                    <a:srgbClr val="000000">
                      <a:alpha val="43137"/>
                    </a:srgbClr>
                  </a:outerShdw>
                </a:effectLst>
              </a:rPr>
              <a:t>S</a:t>
            </a:r>
            <a:endParaRPr lang="en-US" sz="2800" b="1" dirty="0">
              <a:effectLst>
                <a:outerShdw blurRad="38100" dist="38100" dir="2700000" algn="tl">
                  <a:srgbClr val="000000">
                    <a:alpha val="43137"/>
                  </a:srgbClr>
                </a:outerShdw>
              </a:effectLst>
            </a:endParaRPr>
          </a:p>
        </p:txBody>
      </p:sp>
      <p:sp>
        <p:nvSpPr>
          <p:cNvPr id="181" name="Cloud 180"/>
          <p:cNvSpPr/>
          <p:nvPr/>
        </p:nvSpPr>
        <p:spPr>
          <a:xfrm>
            <a:off x="3197835" y="3332597"/>
            <a:ext cx="445332" cy="504266"/>
          </a:xfrm>
          <a:prstGeom prst="cloud">
            <a:avLst/>
          </a:prstGeom>
          <a:solidFill>
            <a:srgbClr val="8CC63F"/>
          </a:solidFill>
          <a:ln>
            <a:solidFill>
              <a:srgbClr val="00944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Left-Right Arrow 181"/>
          <p:cNvSpPr/>
          <p:nvPr/>
        </p:nvSpPr>
        <p:spPr>
          <a:xfrm>
            <a:off x="4191000" y="3505200"/>
            <a:ext cx="685800" cy="368072"/>
          </a:xfrm>
          <a:prstGeom prst="lef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rot="16200000" flipH="1">
            <a:off x="1866900" y="3619500"/>
            <a:ext cx="457200" cy="22860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Oval 176"/>
          <p:cNvSpPr/>
          <p:nvPr/>
        </p:nvSpPr>
        <p:spPr>
          <a:xfrm>
            <a:off x="1905000" y="3429000"/>
            <a:ext cx="212359" cy="21235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dk1"/>
              </a:solidFill>
            </a:endParaRPr>
          </a:p>
        </p:txBody>
      </p:sp>
      <p:cxnSp>
        <p:nvCxnSpPr>
          <p:cNvPr id="53" name="Straight Connector 52"/>
          <p:cNvCxnSpPr>
            <a:endCxn id="175" idx="1"/>
          </p:cNvCxnSpPr>
          <p:nvPr/>
        </p:nvCxnSpPr>
        <p:spPr>
          <a:xfrm rot="16200000" flipH="1">
            <a:off x="3390902" y="3924301"/>
            <a:ext cx="259697" cy="18349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5" name="Oval 174"/>
          <p:cNvSpPr/>
          <p:nvPr/>
        </p:nvSpPr>
        <p:spPr>
          <a:xfrm>
            <a:off x="3581400" y="4114800"/>
            <a:ext cx="212359" cy="212358"/>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dk1"/>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Data frame</a:t>
            </a:r>
            <a:endParaRPr lang="en-US" sz="3200" dirty="0"/>
          </a:p>
        </p:txBody>
      </p:sp>
      <p:sp>
        <p:nvSpPr>
          <p:cNvPr id="12" name="Title 1"/>
          <p:cNvSpPr txBox="1">
            <a:spLocks/>
          </p:cNvSpPr>
          <p:nvPr/>
        </p:nvSpPr>
        <p:spPr>
          <a:xfrm>
            <a:off x="914400" y="1295400"/>
            <a:ext cx="6705600" cy="914400"/>
          </a:xfrm>
          <a:prstGeom prst="rect">
            <a:avLst/>
          </a:prstGeom>
        </p:spPr>
        <p:txBody>
          <a:bodyPr anchor="ctr">
            <a:normAutofit/>
          </a:bodyPr>
          <a:lstStyle/>
          <a:p>
            <a:pPr lvl="0" eaLnBrk="1" hangingPunct="1"/>
            <a:r>
              <a:rPr lang="en-US" kern="0" dirty="0" smtClean="0">
                <a:solidFill>
                  <a:schemeClr val="bg1"/>
                </a:solidFill>
                <a:effectLst>
                  <a:outerShdw blurRad="38100" dist="38100" dir="2700000" algn="tl">
                    <a:srgbClr val="000000">
                      <a:alpha val="43137"/>
                    </a:srgbClr>
                  </a:outerShdw>
                </a:effectLst>
                <a:latin typeface="+mn-lt"/>
                <a:ea typeface="+mj-ea"/>
                <a:cs typeface="+mj-cs"/>
              </a:rPr>
              <a:t>The </a:t>
            </a:r>
            <a:r>
              <a:rPr lang="en-US" b="1" kern="0" dirty="0" smtClean="0">
                <a:solidFill>
                  <a:srgbClr val="9BCDFF"/>
                </a:solidFill>
                <a:latin typeface="+mn-lt"/>
                <a:ea typeface="+mj-ea"/>
                <a:cs typeface="+mj-cs"/>
              </a:rPr>
              <a:t>Data Frame </a:t>
            </a:r>
            <a:r>
              <a:rPr lang="en-US" kern="0" dirty="0" smtClean="0">
                <a:solidFill>
                  <a:schemeClr val="bg1"/>
                </a:solidFill>
                <a:effectLst>
                  <a:outerShdw blurRad="38100" dist="38100" dir="2700000" algn="tl">
                    <a:srgbClr val="000000">
                      <a:alpha val="43137"/>
                    </a:srgbClr>
                  </a:outerShdw>
                </a:effectLst>
                <a:latin typeface="+mn-lt"/>
                <a:ea typeface="+mj-ea"/>
                <a:cs typeface="+mj-cs"/>
              </a:rPr>
              <a:t>is the canvas where cross sections are drawn </a:t>
            </a:r>
          </a:p>
        </p:txBody>
      </p:sp>
      <p:grpSp>
        <p:nvGrpSpPr>
          <p:cNvPr id="13" name="Group 12"/>
          <p:cNvGrpSpPr/>
          <p:nvPr/>
        </p:nvGrpSpPr>
        <p:grpSpPr>
          <a:xfrm>
            <a:off x="1066800" y="2358199"/>
            <a:ext cx="4166552" cy="2061401"/>
            <a:chOff x="1066800" y="2358199"/>
            <a:chExt cx="4166552" cy="2061401"/>
          </a:xfrm>
        </p:grpSpPr>
        <p:pic>
          <p:nvPicPr>
            <p:cNvPr id="74" name="Picture 2"/>
            <p:cNvPicPr>
              <a:picLocks noChangeAspect="1" noChangeArrowheads="1"/>
            </p:cNvPicPr>
            <p:nvPr/>
          </p:nvPicPr>
          <p:blipFill>
            <a:blip r:embed="rId3" cstate="print"/>
            <a:srcRect t="21951"/>
            <a:stretch>
              <a:fillRect/>
            </a:stretch>
          </p:blipFill>
          <p:spPr bwMode="auto">
            <a:xfrm>
              <a:off x="1066800" y="2358199"/>
              <a:ext cx="4166552" cy="2061401"/>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sp>
          <p:nvSpPr>
            <p:cNvPr id="75" name="TextBox 74"/>
            <p:cNvSpPr txBox="1"/>
            <p:nvPr/>
          </p:nvSpPr>
          <p:spPr>
            <a:xfrm>
              <a:off x="1524000" y="2590800"/>
              <a:ext cx="843501" cy="523220"/>
            </a:xfrm>
            <a:prstGeom prst="rect">
              <a:avLst/>
            </a:prstGeom>
            <a:solidFill>
              <a:srgbClr val="FFFF00"/>
            </a:solidFill>
            <a:ln w="38100">
              <a:solidFill>
                <a:schemeClr val="tx1"/>
              </a:solidFill>
            </a:ln>
          </p:spPr>
          <p:txBody>
            <a:bodyPr wrap="none" rtlCol="0">
              <a:spAutoFit/>
            </a:bodyPr>
            <a:lstStyle/>
            <a:p>
              <a:r>
                <a:rPr lang="en-US" sz="2800" b="1" dirty="0" smtClean="0">
                  <a:effectLst>
                    <a:outerShdw blurRad="38100" dist="38100" dir="2700000" algn="tl">
                      <a:srgbClr val="000000">
                        <a:alpha val="43137"/>
                      </a:srgbClr>
                    </a:outerShdw>
                  </a:effectLst>
                  <a:latin typeface="Corbel" pitchFamily="34" charset="0"/>
                </a:rPr>
                <a:t>Edit</a:t>
              </a:r>
              <a:endParaRPr lang="en-US" sz="2800" b="1" dirty="0">
                <a:effectLst>
                  <a:outerShdw blurRad="38100" dist="38100" dir="2700000" algn="tl">
                    <a:srgbClr val="000000">
                      <a:alpha val="43137"/>
                    </a:srgbClr>
                  </a:outerShdw>
                </a:effectLst>
                <a:latin typeface="Corbel" pitchFamily="34" charset="0"/>
              </a:endParaRPr>
            </a:p>
          </p:txBody>
        </p:sp>
      </p:grpSp>
      <p:grpSp>
        <p:nvGrpSpPr>
          <p:cNvPr id="11" name="Group 10"/>
          <p:cNvGrpSpPr/>
          <p:nvPr/>
        </p:nvGrpSpPr>
        <p:grpSpPr>
          <a:xfrm>
            <a:off x="5334000" y="2286000"/>
            <a:ext cx="2965289" cy="3810000"/>
            <a:chOff x="5334000" y="2286000"/>
            <a:chExt cx="2965289" cy="3810000"/>
          </a:xfrm>
        </p:grpSpPr>
        <p:pic>
          <p:nvPicPr>
            <p:cNvPr id="73" name="Picture 4"/>
            <p:cNvPicPr>
              <a:picLocks noChangeAspect="1" noChangeArrowheads="1"/>
            </p:cNvPicPr>
            <p:nvPr/>
          </p:nvPicPr>
          <p:blipFill>
            <a:blip r:embed="rId4" cstate="print"/>
            <a:srcRect/>
            <a:stretch>
              <a:fillRect/>
            </a:stretch>
          </p:blipFill>
          <p:spPr bwMode="auto">
            <a:xfrm>
              <a:off x="5334000" y="2286000"/>
              <a:ext cx="2965289" cy="381000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sp>
          <p:nvSpPr>
            <p:cNvPr id="76" name="TextBox 75"/>
            <p:cNvSpPr txBox="1"/>
            <p:nvPr/>
          </p:nvSpPr>
          <p:spPr>
            <a:xfrm>
              <a:off x="6705600" y="2981980"/>
              <a:ext cx="982961" cy="523220"/>
            </a:xfrm>
            <a:prstGeom prst="rect">
              <a:avLst/>
            </a:prstGeom>
            <a:solidFill>
              <a:srgbClr val="FFFF00"/>
            </a:solidFill>
            <a:ln w="38100">
              <a:solidFill>
                <a:schemeClr val="tx1"/>
              </a:solidFill>
            </a:ln>
          </p:spPr>
          <p:txBody>
            <a:bodyPr wrap="none" rtlCol="0">
              <a:spAutoFit/>
            </a:bodyPr>
            <a:lstStyle/>
            <a:p>
              <a:r>
                <a:rPr lang="en-US" sz="2800" b="1" dirty="0" smtClean="0">
                  <a:effectLst>
                    <a:outerShdw blurRad="38100" dist="38100" dir="2700000" algn="tl">
                      <a:srgbClr val="000000">
                        <a:alpha val="43137"/>
                      </a:srgbClr>
                    </a:outerShdw>
                  </a:effectLst>
                  <a:latin typeface="Corbel" pitchFamily="34" charset="0"/>
                </a:rPr>
                <a:t>Print</a:t>
              </a:r>
              <a:endParaRPr lang="en-US" sz="2800" b="1" dirty="0">
                <a:effectLst>
                  <a:outerShdw blurRad="38100" dist="38100" dir="2700000" algn="tl">
                    <a:srgbClr val="000000">
                      <a:alpha val="43137"/>
                    </a:srgbClr>
                  </a:outerShdw>
                </a:effectLst>
                <a:latin typeface="Corbel" pitchFamily="34" charset="0"/>
              </a:endParaRPr>
            </a:p>
          </p:txBody>
        </p:sp>
      </p:grpSp>
      <p:grpSp>
        <p:nvGrpSpPr>
          <p:cNvPr id="10" name="Group 9"/>
          <p:cNvGrpSpPr/>
          <p:nvPr/>
        </p:nvGrpSpPr>
        <p:grpSpPr>
          <a:xfrm>
            <a:off x="2209800" y="3962401"/>
            <a:ext cx="2819400" cy="2003304"/>
            <a:chOff x="2209800" y="3962401"/>
            <a:chExt cx="2819400" cy="2003304"/>
          </a:xfrm>
        </p:grpSpPr>
        <p:pic>
          <p:nvPicPr>
            <p:cNvPr id="77" name="Picture 5"/>
            <p:cNvPicPr>
              <a:picLocks noChangeAspect="1" noChangeArrowheads="1"/>
            </p:cNvPicPr>
            <p:nvPr/>
          </p:nvPicPr>
          <p:blipFill>
            <a:blip r:embed="rId5" cstate="print"/>
            <a:srcRect/>
            <a:stretch>
              <a:fillRect/>
            </a:stretch>
          </p:blipFill>
          <p:spPr bwMode="auto">
            <a:xfrm>
              <a:off x="2286000" y="3962401"/>
              <a:ext cx="2743200" cy="2003304"/>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sp>
          <p:nvSpPr>
            <p:cNvPr id="84" name="TextBox 83"/>
            <p:cNvSpPr txBox="1"/>
            <p:nvPr/>
          </p:nvSpPr>
          <p:spPr>
            <a:xfrm>
              <a:off x="2209800" y="5257800"/>
              <a:ext cx="1023037" cy="523220"/>
            </a:xfrm>
            <a:prstGeom prst="rect">
              <a:avLst/>
            </a:prstGeom>
            <a:solidFill>
              <a:srgbClr val="FFFF00"/>
            </a:solidFill>
            <a:ln w="38100">
              <a:solidFill>
                <a:schemeClr val="tx1"/>
              </a:solidFill>
            </a:ln>
          </p:spPr>
          <p:txBody>
            <a:bodyPr wrap="none" rtlCol="0">
              <a:spAutoFit/>
            </a:bodyPr>
            <a:lstStyle/>
            <a:p>
              <a:r>
                <a:rPr lang="en-US" sz="2800" b="1" dirty="0" smtClean="0">
                  <a:effectLst>
                    <a:outerShdw blurRad="38100" dist="38100" dir="2700000" algn="tl">
                      <a:srgbClr val="000000">
                        <a:alpha val="43137"/>
                      </a:srgbClr>
                    </a:outerShdw>
                  </a:effectLst>
                  <a:latin typeface="Corbel" pitchFamily="34" charset="0"/>
                </a:rPr>
                <a:t>Draft</a:t>
              </a:r>
              <a:endParaRPr lang="en-US" sz="2800" b="1" dirty="0">
                <a:effectLst>
                  <a:outerShdw blurRad="38100" dist="38100" dir="2700000" algn="tl">
                    <a:srgbClr val="000000">
                      <a:alpha val="43137"/>
                    </a:srgbClr>
                  </a:outerShdw>
                </a:effectLst>
                <a:latin typeface="Corbel"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2D and 3D transformations</a:t>
            </a:r>
            <a:endParaRPr lang="en-US" sz="3200" dirty="0"/>
          </a:p>
        </p:txBody>
      </p:sp>
      <p:sp>
        <p:nvSpPr>
          <p:cNvPr id="10" name="Oval 9"/>
          <p:cNvSpPr/>
          <p:nvPr/>
        </p:nvSpPr>
        <p:spPr>
          <a:xfrm>
            <a:off x="990600" y="1524001"/>
            <a:ext cx="7239000" cy="464819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914400" y="2473222"/>
            <a:ext cx="4495800" cy="2174978"/>
          </a:xfrm>
          <a:prstGeom prst="rect">
            <a:avLst/>
          </a:prstGeom>
          <a:noFill/>
          <a:ln w="9525">
            <a:noFill/>
            <a:miter lim="800000"/>
            <a:headEnd/>
            <a:tailEnd/>
          </a:ln>
        </p:spPr>
      </p:pic>
      <p:sp>
        <p:nvSpPr>
          <p:cNvPr id="13" name="Bent Arrow 12"/>
          <p:cNvSpPr/>
          <p:nvPr/>
        </p:nvSpPr>
        <p:spPr>
          <a:xfrm rot="4984864">
            <a:off x="5149510" y="2780157"/>
            <a:ext cx="1447800" cy="1371600"/>
          </a:xfrm>
          <a:prstGeom prst="bentArrow">
            <a:avLst>
              <a:gd name="adj1" fmla="val 8334"/>
              <a:gd name="adj2" fmla="val 9375"/>
              <a:gd name="adj3" fmla="val 18750"/>
              <a:gd name="adj4" fmla="val 8333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p:cNvSpPr/>
          <p:nvPr/>
        </p:nvSpPr>
        <p:spPr>
          <a:xfrm rot="15528026">
            <a:off x="2375441" y="4533900"/>
            <a:ext cx="1447800" cy="1371600"/>
          </a:xfrm>
          <a:prstGeom prst="bentArrow">
            <a:avLst>
              <a:gd name="adj1" fmla="val 8334"/>
              <a:gd name="adj2" fmla="val 9375"/>
              <a:gd name="adj3" fmla="val 18750"/>
              <a:gd name="adj4" fmla="val 8333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Picture 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3352800" y="4019550"/>
            <a:ext cx="4800600" cy="2184991"/>
          </a:xfrm>
          <a:prstGeom prst="rect">
            <a:avLst/>
          </a:prstGeom>
          <a:noFill/>
          <a:ln w="9525">
            <a:noFill/>
            <a:miter lim="800000"/>
            <a:headEnd/>
            <a:tailEnd/>
          </a:ln>
        </p:spPr>
      </p:pic>
      <p:sp>
        <p:nvSpPr>
          <p:cNvPr id="12" name="Title 1"/>
          <p:cNvSpPr txBox="1">
            <a:spLocks/>
          </p:cNvSpPr>
          <p:nvPr/>
        </p:nvSpPr>
        <p:spPr>
          <a:xfrm>
            <a:off x="838200" y="1295400"/>
            <a:ext cx="5410200" cy="762000"/>
          </a:xfrm>
          <a:prstGeom prst="rect">
            <a:avLst/>
          </a:prstGeom>
        </p:spPr>
        <p:txBody>
          <a:bodyPr anchor="ctr">
            <a:normAutofit lnSpcReduction="10000"/>
          </a:bodyPr>
          <a:lstStyle/>
          <a:p>
            <a:pPr lvl="0" eaLnBrk="1" hangingPunct="1"/>
            <a:r>
              <a:rPr lang="en-US" kern="0" dirty="0" smtClean="0">
                <a:solidFill>
                  <a:schemeClr val="bg1"/>
                </a:solidFill>
                <a:latin typeface="+mn-lt"/>
                <a:ea typeface="+mj-ea"/>
                <a:cs typeface="+mj-cs"/>
              </a:rPr>
              <a:t>You can convert </a:t>
            </a:r>
            <a:r>
              <a:rPr lang="en-US" kern="0" dirty="0" smtClean="0">
                <a:solidFill>
                  <a:srgbClr val="9BCDFF"/>
                </a:solidFill>
                <a:latin typeface="+mn-lt"/>
                <a:ea typeface="+mj-ea"/>
                <a:cs typeface="+mj-cs"/>
              </a:rPr>
              <a:t>from 2D to 3D </a:t>
            </a:r>
            <a:br>
              <a:rPr lang="en-US" kern="0" dirty="0" smtClean="0">
                <a:solidFill>
                  <a:srgbClr val="9BCDFF"/>
                </a:solidFill>
                <a:latin typeface="+mn-lt"/>
                <a:ea typeface="+mj-ea"/>
                <a:cs typeface="+mj-cs"/>
              </a:rPr>
            </a:br>
            <a:r>
              <a:rPr lang="en-US" kern="0" dirty="0" smtClean="0">
                <a:solidFill>
                  <a:srgbClr val="9BCDFF"/>
                </a:solidFill>
                <a:latin typeface="+mn-lt"/>
                <a:ea typeface="+mj-ea"/>
                <a:cs typeface="+mj-cs"/>
              </a:rPr>
              <a:t>and back again </a:t>
            </a: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Building cross sections</a:t>
            </a:r>
            <a:endParaRPr lang="en-US" sz="3200" dirty="0"/>
          </a:p>
        </p:txBody>
      </p:sp>
      <p:sp>
        <p:nvSpPr>
          <p:cNvPr id="12" name="Title 1"/>
          <p:cNvSpPr txBox="1">
            <a:spLocks/>
          </p:cNvSpPr>
          <p:nvPr/>
        </p:nvSpPr>
        <p:spPr>
          <a:xfrm>
            <a:off x="838200" y="1295400"/>
            <a:ext cx="6324600" cy="762000"/>
          </a:xfrm>
          <a:prstGeom prst="rect">
            <a:avLst/>
          </a:prstGeom>
        </p:spPr>
        <p:txBody>
          <a:bodyPr anchor="ctr">
            <a:normAutofit lnSpcReduction="10000"/>
          </a:bodyPr>
          <a:lstStyle/>
          <a:p>
            <a:pPr lvl="0" eaLnBrk="1" hangingPunct="1"/>
            <a:r>
              <a:rPr lang="en-US" kern="0" dirty="0" smtClean="0">
                <a:solidFill>
                  <a:schemeClr val="bg1"/>
                </a:solidFill>
                <a:latin typeface="+mn-lt"/>
                <a:ea typeface="+mj-ea"/>
                <a:cs typeface="+mj-cs"/>
              </a:rPr>
              <a:t>You can create your own </a:t>
            </a:r>
            <a:r>
              <a:rPr lang="en-US" b="1" kern="0" dirty="0" smtClean="0">
                <a:solidFill>
                  <a:srgbClr val="9BCDFF"/>
                </a:solidFill>
                <a:latin typeface="+mn-lt"/>
                <a:ea typeface="+mj-ea"/>
                <a:cs typeface="+mj-cs"/>
              </a:rPr>
              <a:t>workflows</a:t>
            </a:r>
            <a:r>
              <a:rPr lang="en-US" kern="0" dirty="0" smtClean="0">
                <a:solidFill>
                  <a:schemeClr val="bg1"/>
                </a:solidFill>
                <a:latin typeface="+mn-lt"/>
                <a:ea typeface="+mj-ea"/>
                <a:cs typeface="+mj-cs"/>
              </a:rPr>
              <a:t> for building cross sections</a:t>
            </a:r>
          </a:p>
        </p:txBody>
      </p:sp>
      <p:pic>
        <p:nvPicPr>
          <p:cNvPr id="9" name="Picture 2"/>
          <p:cNvPicPr>
            <a:picLocks noChangeAspect="1" noChangeArrowheads="1"/>
          </p:cNvPicPr>
          <p:nvPr/>
        </p:nvPicPr>
        <p:blipFill>
          <a:blip r:embed="rId3" cstate="print"/>
          <a:srcRect r="51206"/>
          <a:stretch>
            <a:fillRect/>
          </a:stretch>
        </p:blipFill>
        <p:spPr bwMode="auto">
          <a:xfrm>
            <a:off x="1066800" y="2228850"/>
            <a:ext cx="3276600" cy="514350"/>
          </a:xfrm>
          <a:prstGeom prst="rect">
            <a:avLst/>
          </a:prstGeom>
          <a:noFill/>
          <a:ln w="9525">
            <a:noFill/>
            <a:miter lim="800000"/>
            <a:headEnd/>
            <a:tailEnd/>
          </a:ln>
          <a:effectLst>
            <a:outerShdw blurRad="50800" dist="38100" dir="2700000" algn="tl" rotWithShape="0">
              <a:prstClr val="black">
                <a:alpha val="40000"/>
              </a:prstClr>
            </a:outerShdw>
            <a:reflection blurRad="6350" stA="50000" endA="300" endPos="55000" dir="5400000" sy="-100000" algn="bl" rotWithShape="0"/>
          </a:effectLst>
        </p:spPr>
      </p:pic>
      <p:pic>
        <p:nvPicPr>
          <p:cNvPr id="16" name="Picture 5"/>
          <p:cNvPicPr>
            <a:picLocks noChangeAspect="1" noChangeArrowheads="1"/>
          </p:cNvPicPr>
          <p:nvPr/>
        </p:nvPicPr>
        <p:blipFill>
          <a:blip r:embed="rId4" cstate="print"/>
          <a:srcRect/>
          <a:stretch>
            <a:fillRect/>
          </a:stretch>
        </p:blipFill>
        <p:spPr bwMode="auto">
          <a:xfrm>
            <a:off x="5181600" y="2133600"/>
            <a:ext cx="2905125" cy="4038600"/>
          </a:xfrm>
          <a:prstGeom prst="rect">
            <a:avLst/>
          </a:prstGeom>
          <a:noFill/>
          <a:ln w="9525">
            <a:noFill/>
            <a:miter lim="800000"/>
            <a:headEnd/>
            <a:tailEnd/>
          </a:ln>
        </p:spPr>
      </p:pic>
      <p:pic>
        <p:nvPicPr>
          <p:cNvPr id="17" name="Picture 2"/>
          <p:cNvPicPr>
            <a:picLocks noChangeAspect="1" noChangeArrowheads="1"/>
          </p:cNvPicPr>
          <p:nvPr/>
        </p:nvPicPr>
        <p:blipFill>
          <a:blip r:embed="rId5" cstate="print"/>
          <a:srcRect/>
          <a:stretch>
            <a:fillRect/>
          </a:stretch>
        </p:blipFill>
        <p:spPr bwMode="auto">
          <a:xfrm>
            <a:off x="1066800" y="3124200"/>
            <a:ext cx="3429000" cy="324443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074" name="Picture 2"/>
          <p:cNvPicPr>
            <a:picLocks noChangeAspect="1" noChangeArrowheads="1"/>
          </p:cNvPicPr>
          <p:nvPr/>
        </p:nvPicPr>
        <p:blipFill>
          <a:blip r:embed="rId6" cstate="print"/>
          <a:srcRect/>
          <a:stretch>
            <a:fillRect/>
          </a:stretch>
        </p:blipFill>
        <p:spPr bwMode="auto">
          <a:xfrm>
            <a:off x="4648200" y="3886200"/>
            <a:ext cx="2216150" cy="1763709"/>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Example workflow</a:t>
            </a:r>
            <a:endParaRPr lang="en-US" sz="3200" dirty="0"/>
          </a:p>
        </p:txBody>
      </p:sp>
      <p:sp>
        <p:nvSpPr>
          <p:cNvPr id="12" name="Title 1"/>
          <p:cNvSpPr txBox="1">
            <a:spLocks/>
          </p:cNvSpPr>
          <p:nvPr/>
        </p:nvSpPr>
        <p:spPr>
          <a:xfrm>
            <a:off x="838200" y="1371600"/>
            <a:ext cx="5562600" cy="762000"/>
          </a:xfrm>
          <a:prstGeom prst="rect">
            <a:avLst/>
          </a:prstGeom>
        </p:spPr>
        <p:txBody>
          <a:bodyPr anchor="ctr">
            <a:noAutofit/>
          </a:bodyPr>
          <a:lstStyle/>
          <a:p>
            <a:pPr marL="284163" lvl="0" indent="-284163" eaLnBrk="1" hangingPunct="1">
              <a:lnSpc>
                <a:spcPct val="110000"/>
              </a:lnSpc>
            </a:pPr>
            <a:r>
              <a:rPr lang="en-US" kern="0" dirty="0" smtClean="0">
                <a:solidFill>
                  <a:schemeClr val="bg1"/>
                </a:solidFill>
                <a:effectLst>
                  <a:outerShdw blurRad="38100" dist="38100" dir="2700000" algn="tl">
                    <a:srgbClr val="000000">
                      <a:alpha val="43137"/>
                    </a:srgbClr>
                  </a:outerShdw>
                </a:effectLst>
                <a:latin typeface="+mn-lt"/>
                <a:ea typeface="+mj-ea"/>
                <a:cs typeface="+mj-cs"/>
              </a:rPr>
              <a:t>1. Select wells – wells are related with borehole data</a:t>
            </a:r>
          </a:p>
        </p:txBody>
      </p:sp>
      <p:pic>
        <p:nvPicPr>
          <p:cNvPr id="10" name="Picture 3"/>
          <p:cNvPicPr>
            <a:picLocks noChangeAspect="1" noChangeArrowheads="1"/>
          </p:cNvPicPr>
          <p:nvPr/>
        </p:nvPicPr>
        <p:blipFill>
          <a:blip r:embed="rId3" cstate="print"/>
          <a:srcRect/>
          <a:stretch>
            <a:fillRect/>
          </a:stretch>
        </p:blipFill>
        <p:spPr bwMode="auto">
          <a:xfrm>
            <a:off x="990600" y="2438400"/>
            <a:ext cx="3371850" cy="347102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TextBox 10"/>
          <p:cNvSpPr txBox="1"/>
          <p:nvPr/>
        </p:nvSpPr>
        <p:spPr>
          <a:xfrm>
            <a:off x="4419601" y="4800600"/>
            <a:ext cx="3810000" cy="707886"/>
          </a:xfrm>
          <a:prstGeom prst="rect">
            <a:avLst/>
          </a:prstGeom>
          <a:noFill/>
        </p:spPr>
        <p:txBody>
          <a:bodyPr wrap="square" rtlCol="0">
            <a:spAutoFit/>
          </a:bodyPr>
          <a:lstStyle/>
          <a:p>
            <a:r>
              <a:rPr lang="en-US" sz="2000" b="1" dirty="0" smtClean="0">
                <a:solidFill>
                  <a:srgbClr val="9BCDFF"/>
                </a:solidFill>
                <a:latin typeface="+mn-lt"/>
              </a:rPr>
              <a:t>Tip: Select wells within a distance of a  section line</a:t>
            </a:r>
            <a:endParaRPr lang="en-US" sz="2000" b="1" dirty="0">
              <a:solidFill>
                <a:srgbClr val="9BCDFF"/>
              </a:solidFill>
              <a:latin typeface="+mn-lt"/>
            </a:endParaRPr>
          </a:p>
        </p:txBody>
      </p:sp>
      <p:pic>
        <p:nvPicPr>
          <p:cNvPr id="8" name="Picture 4"/>
          <p:cNvPicPr>
            <a:picLocks noChangeAspect="1" noChangeArrowheads="1"/>
          </p:cNvPicPr>
          <p:nvPr/>
        </p:nvPicPr>
        <p:blipFill>
          <a:blip r:embed="rId4" cstate="print"/>
          <a:srcRect/>
          <a:stretch>
            <a:fillRect/>
          </a:stretch>
        </p:blipFill>
        <p:spPr bwMode="auto">
          <a:xfrm>
            <a:off x="3200400" y="2209800"/>
            <a:ext cx="5029200" cy="2106827"/>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srcRect/>
          <a:stretch>
            <a:fillRect/>
          </a:stretch>
        </p:blipFill>
        <p:spPr bwMode="auto">
          <a:xfrm>
            <a:off x="2362200" y="3505200"/>
            <a:ext cx="2852738" cy="27003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4" name="Picture 3"/>
          <p:cNvPicPr>
            <a:picLocks noChangeAspect="1" noChangeArrowheads="1"/>
          </p:cNvPicPr>
          <p:nvPr/>
        </p:nvPicPr>
        <p:blipFill>
          <a:blip r:embed="rId4" cstate="print"/>
          <a:srcRect/>
          <a:stretch>
            <a:fillRect/>
          </a:stretch>
        </p:blipFill>
        <p:spPr bwMode="auto">
          <a:xfrm>
            <a:off x="1447800" y="2709862"/>
            <a:ext cx="2852738" cy="2700338"/>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6" name="Picture 8"/>
          <p:cNvPicPr>
            <a:picLocks noChangeAspect="1" noChangeArrowheads="1"/>
          </p:cNvPicPr>
          <p:nvPr/>
        </p:nvPicPr>
        <p:blipFill>
          <a:blip r:embed="rId5" cstate="print"/>
          <a:srcRect/>
          <a:stretch>
            <a:fillRect/>
          </a:stretch>
        </p:blipFill>
        <p:spPr bwMode="auto">
          <a:xfrm>
            <a:off x="4410111" y="3124200"/>
            <a:ext cx="3819490" cy="1950223"/>
          </a:xfrm>
          <a:prstGeom prst="rect">
            <a:avLst/>
          </a:prstGeom>
          <a:noFill/>
          <a:ln w="12700">
            <a:solidFill>
              <a:schemeClr val="tx1"/>
            </a:solid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nchor="ctr"/>
          <a:lstStyle/>
          <a:p>
            <a:r>
              <a:rPr lang="en-US" sz="3200" dirty="0" smtClean="0"/>
              <a:t>Example workflow</a:t>
            </a:r>
            <a:endParaRPr lang="en-US" sz="3200" dirty="0"/>
          </a:p>
        </p:txBody>
      </p:sp>
      <p:sp>
        <p:nvSpPr>
          <p:cNvPr id="12" name="Title 1"/>
          <p:cNvSpPr txBox="1">
            <a:spLocks/>
          </p:cNvSpPr>
          <p:nvPr/>
        </p:nvSpPr>
        <p:spPr>
          <a:xfrm>
            <a:off x="838200" y="1143000"/>
            <a:ext cx="6248400" cy="762000"/>
          </a:xfrm>
          <a:prstGeom prst="rect">
            <a:avLst/>
          </a:prstGeom>
        </p:spPr>
        <p:txBody>
          <a:bodyPr anchor="ctr">
            <a:normAutofit/>
          </a:bodyPr>
          <a:lstStyle/>
          <a:p>
            <a:pPr marL="284163" lvl="0" indent="-284163" eaLnBrk="1" hangingPunct="1"/>
            <a:r>
              <a:rPr lang="en-US" kern="0" dirty="0" smtClean="0">
                <a:solidFill>
                  <a:schemeClr val="bg1"/>
                </a:solidFill>
                <a:latin typeface="+mn-lt"/>
                <a:ea typeface="+mj-ea"/>
                <a:cs typeface="+mj-cs"/>
              </a:rPr>
              <a:t>2. Run the cross section wizard</a:t>
            </a:r>
          </a:p>
        </p:txBody>
      </p:sp>
      <p:sp>
        <p:nvSpPr>
          <p:cNvPr id="7" name="TextBox 6"/>
          <p:cNvSpPr txBox="1"/>
          <p:nvPr/>
        </p:nvSpPr>
        <p:spPr>
          <a:xfrm>
            <a:off x="4800600" y="1752600"/>
            <a:ext cx="2898870" cy="1384995"/>
          </a:xfrm>
          <a:prstGeom prst="rect">
            <a:avLst/>
          </a:prstGeom>
          <a:noFill/>
        </p:spPr>
        <p:txBody>
          <a:bodyPr wrap="none" rtlCol="0">
            <a:spAutoFit/>
          </a:bodyPr>
          <a:lstStyle/>
          <a:p>
            <a:pPr marL="173038" indent="-173038">
              <a:buFont typeface="Arial" pitchFamily="34" charset="0"/>
              <a:buChar char="•"/>
            </a:pPr>
            <a:r>
              <a:rPr lang="en-US" sz="1800" dirty="0" smtClean="0">
                <a:solidFill>
                  <a:schemeClr val="bg1"/>
                </a:solidFill>
                <a:latin typeface="+mn-lt"/>
              </a:rPr>
              <a:t>Click on the Section Line</a:t>
            </a:r>
          </a:p>
          <a:p>
            <a:pPr marL="173038" indent="-173038">
              <a:buFont typeface="Arial" pitchFamily="34" charset="0"/>
              <a:buChar char="•"/>
            </a:pPr>
            <a:r>
              <a:rPr lang="en-US" sz="1800" dirty="0" smtClean="0">
                <a:solidFill>
                  <a:schemeClr val="bg1"/>
                </a:solidFill>
                <a:latin typeface="+mn-lt"/>
              </a:rPr>
              <a:t>Choose:</a:t>
            </a:r>
          </a:p>
          <a:p>
            <a:pPr lvl="1" indent="-173038">
              <a:buFont typeface="Wingdings" pitchFamily="2" charset="2"/>
              <a:buChar char="§"/>
            </a:pPr>
            <a:r>
              <a:rPr lang="en-US" sz="1600" dirty="0" smtClean="0">
                <a:solidFill>
                  <a:schemeClr val="bg1"/>
                </a:solidFill>
                <a:latin typeface="+mn-lt"/>
              </a:rPr>
              <a:t>Features to Include</a:t>
            </a:r>
          </a:p>
          <a:p>
            <a:pPr lvl="1" indent="-173038">
              <a:buFont typeface="Wingdings" pitchFamily="2" charset="2"/>
              <a:buChar char="§"/>
            </a:pPr>
            <a:r>
              <a:rPr lang="en-US" sz="1600" dirty="0" smtClean="0">
                <a:solidFill>
                  <a:schemeClr val="bg1"/>
                </a:solidFill>
                <a:latin typeface="+mn-lt"/>
              </a:rPr>
              <a:t>Vertical Exaggeration</a:t>
            </a:r>
          </a:p>
          <a:p>
            <a:pPr lvl="1" indent="-173038">
              <a:buFont typeface="Wingdings" pitchFamily="2" charset="2"/>
              <a:buChar char="§"/>
            </a:pPr>
            <a:r>
              <a:rPr lang="en-US" sz="1600" dirty="0" smtClean="0">
                <a:solidFill>
                  <a:schemeClr val="bg1"/>
                </a:solidFill>
                <a:latin typeface="+mn-lt"/>
              </a:rPr>
              <a:t>Grid Line Spacing</a:t>
            </a:r>
          </a:p>
        </p:txBody>
      </p:sp>
      <p:sp>
        <p:nvSpPr>
          <p:cNvPr id="9" name="TextBox 8"/>
          <p:cNvSpPr txBox="1"/>
          <p:nvPr/>
        </p:nvSpPr>
        <p:spPr>
          <a:xfrm>
            <a:off x="5257800" y="5156537"/>
            <a:ext cx="2971800" cy="1015663"/>
          </a:xfrm>
          <a:prstGeom prst="rect">
            <a:avLst/>
          </a:prstGeom>
          <a:noFill/>
        </p:spPr>
        <p:txBody>
          <a:bodyPr wrap="square" rtlCol="0">
            <a:spAutoFit/>
          </a:bodyPr>
          <a:lstStyle/>
          <a:p>
            <a:r>
              <a:rPr lang="en-US" sz="2000" i="1" dirty="0" smtClean="0">
                <a:solidFill>
                  <a:schemeClr val="bg1"/>
                </a:solidFill>
                <a:latin typeface="+mn-lt"/>
              </a:rPr>
              <a:t>Output is a new cross section data frame with features created</a:t>
            </a:r>
            <a:endParaRPr lang="en-US" sz="2000" i="1" dirty="0">
              <a:solidFill>
                <a:schemeClr val="bg1"/>
              </a:solidFill>
              <a:latin typeface="+mn-lt"/>
            </a:endParaRPr>
          </a:p>
        </p:txBody>
      </p:sp>
      <p:pic>
        <p:nvPicPr>
          <p:cNvPr id="13" name="Picture 2"/>
          <p:cNvPicPr>
            <a:picLocks noChangeAspect="1" noChangeArrowheads="1"/>
          </p:cNvPicPr>
          <p:nvPr/>
        </p:nvPicPr>
        <p:blipFill>
          <a:blip r:embed="rId6" cstate="print"/>
          <a:srcRect/>
          <a:stretch>
            <a:fillRect/>
          </a:stretch>
        </p:blipFill>
        <p:spPr bwMode="auto">
          <a:xfrm>
            <a:off x="881062" y="2057400"/>
            <a:ext cx="2852738" cy="2700338"/>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srcRect/>
          <a:stretch>
            <a:fillRect/>
          </a:stretch>
        </p:blipFill>
        <p:spPr bwMode="auto">
          <a:xfrm>
            <a:off x="1450788" y="3048000"/>
            <a:ext cx="3197412" cy="30480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scene3d>
            <a:camera prst="isometricTopUp"/>
            <a:lightRig rig="threePt" dir="t"/>
          </a:scene3d>
        </p:spPr>
      </p:pic>
      <p:sp>
        <p:nvSpPr>
          <p:cNvPr id="2" name="Title 1"/>
          <p:cNvSpPr>
            <a:spLocks noGrp="1"/>
          </p:cNvSpPr>
          <p:nvPr>
            <p:ph type="title"/>
          </p:nvPr>
        </p:nvSpPr>
        <p:spPr/>
        <p:txBody>
          <a:bodyPr anchor="ctr"/>
          <a:lstStyle/>
          <a:p>
            <a:r>
              <a:rPr lang="en-US" sz="3200" dirty="0" smtClean="0"/>
              <a:t>Example workflow</a:t>
            </a:r>
            <a:endParaRPr lang="en-US" sz="3200" dirty="0"/>
          </a:p>
        </p:txBody>
      </p:sp>
      <p:sp>
        <p:nvSpPr>
          <p:cNvPr id="12" name="Title 1"/>
          <p:cNvSpPr txBox="1">
            <a:spLocks/>
          </p:cNvSpPr>
          <p:nvPr/>
        </p:nvSpPr>
        <p:spPr>
          <a:xfrm>
            <a:off x="838200" y="1143000"/>
            <a:ext cx="6248400" cy="762000"/>
          </a:xfrm>
          <a:prstGeom prst="rect">
            <a:avLst/>
          </a:prstGeom>
        </p:spPr>
        <p:txBody>
          <a:bodyPr anchor="ctr">
            <a:normAutofit/>
          </a:bodyPr>
          <a:lstStyle/>
          <a:p>
            <a:pPr marL="284163" lvl="0" indent="-284163" eaLnBrk="1" hangingPunct="1"/>
            <a:r>
              <a:rPr lang="en-US" kern="0" dirty="0" smtClean="0">
                <a:solidFill>
                  <a:schemeClr val="bg1"/>
                </a:solidFill>
                <a:latin typeface="+mn-lt"/>
                <a:ea typeface="+mj-ea"/>
                <a:cs typeface="+mj-cs"/>
              </a:rPr>
              <a:t>3. Import additional data</a:t>
            </a:r>
          </a:p>
        </p:txBody>
      </p:sp>
      <p:pic>
        <p:nvPicPr>
          <p:cNvPr id="10" name="Picture 5"/>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863193" y="2286000"/>
            <a:ext cx="394607" cy="381000"/>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4762501" y="3465361"/>
            <a:ext cx="3467100" cy="1431438"/>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p:spPr>
      </p:pic>
      <p:pic>
        <p:nvPicPr>
          <p:cNvPr id="17" name="Picture 2"/>
          <p:cNvPicPr>
            <a:picLocks noChangeAspect="1" noChangeArrowheads="1"/>
          </p:cNvPicPr>
          <p:nvPr/>
        </p:nvPicPr>
        <p:blipFill>
          <a:blip r:embed="rId6" cstate="print"/>
          <a:srcRect/>
          <a:stretch>
            <a:fillRect/>
          </a:stretch>
        </p:blipFill>
        <p:spPr bwMode="auto">
          <a:xfrm>
            <a:off x="1371600" y="1676400"/>
            <a:ext cx="3352800" cy="2819400"/>
          </a:xfrm>
          <a:prstGeom prst="rect">
            <a:avLst/>
          </a:prstGeom>
          <a:noFill/>
          <a:ln w="38100">
            <a:solidFill>
              <a:schemeClr val="tx1"/>
            </a:solidFill>
            <a:miter lim="800000"/>
            <a:headEnd/>
            <a:tailEnd/>
          </a:ln>
          <a:effectLst>
            <a:outerShdw blurRad="50800" dist="38100" dir="2700000" algn="tl" rotWithShape="0">
              <a:prstClr val="black">
                <a:alpha val="40000"/>
              </a:prstClr>
            </a:outerShdw>
          </a:effectLst>
          <a:scene3d>
            <a:camera prst="isometricTopUp"/>
            <a:lightRig rig="threePt" dir="t"/>
          </a:scene3d>
        </p:spPr>
      </p:pic>
      <p:sp>
        <p:nvSpPr>
          <p:cNvPr id="18" name="Bent Arrow 17"/>
          <p:cNvSpPr/>
          <p:nvPr/>
        </p:nvSpPr>
        <p:spPr>
          <a:xfrm rot="3928811">
            <a:off x="4505777" y="2543430"/>
            <a:ext cx="1447800" cy="1371600"/>
          </a:xfrm>
          <a:prstGeom prst="bentArrow">
            <a:avLst>
              <a:gd name="adj1" fmla="val 8334"/>
              <a:gd name="adj2" fmla="val 9375"/>
              <a:gd name="adj3" fmla="val 18750"/>
              <a:gd name="adj4" fmla="val 8333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Bent Arrow 18"/>
          <p:cNvSpPr/>
          <p:nvPr/>
        </p:nvSpPr>
        <p:spPr>
          <a:xfrm rot="7094344" flipH="1">
            <a:off x="4185192" y="4086430"/>
            <a:ext cx="1447800" cy="1371600"/>
          </a:xfrm>
          <a:prstGeom prst="bentArrow">
            <a:avLst>
              <a:gd name="adj1" fmla="val 8334"/>
              <a:gd name="adj2" fmla="val 10942"/>
              <a:gd name="adj3" fmla="val 18750"/>
              <a:gd name="adj4" fmla="val 83334"/>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Picture 5"/>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4648200" y="5257800"/>
            <a:ext cx="394607" cy="381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Example workflow</a:t>
            </a:r>
            <a:endParaRPr lang="en-US" sz="3200" dirty="0"/>
          </a:p>
        </p:txBody>
      </p:sp>
      <p:sp>
        <p:nvSpPr>
          <p:cNvPr id="12" name="Title 1"/>
          <p:cNvSpPr txBox="1">
            <a:spLocks/>
          </p:cNvSpPr>
          <p:nvPr/>
        </p:nvSpPr>
        <p:spPr>
          <a:xfrm>
            <a:off x="838200" y="1371600"/>
            <a:ext cx="6400800" cy="762000"/>
          </a:xfrm>
          <a:prstGeom prst="rect">
            <a:avLst/>
          </a:prstGeom>
        </p:spPr>
        <p:txBody>
          <a:bodyPr anchor="ctr">
            <a:normAutofit lnSpcReduction="10000"/>
          </a:bodyPr>
          <a:lstStyle/>
          <a:p>
            <a:pPr marL="284163" lvl="0" indent="-284163" eaLnBrk="1" hangingPunct="1"/>
            <a:r>
              <a:rPr lang="en-US" kern="0" dirty="0" smtClean="0">
                <a:solidFill>
                  <a:schemeClr val="bg1"/>
                </a:solidFill>
                <a:latin typeface="+mn-lt"/>
                <a:ea typeface="+mj-ea"/>
                <a:cs typeface="+mj-cs"/>
              </a:rPr>
              <a:t>4. Sketch panels using standard ArcMap editing tools</a:t>
            </a:r>
          </a:p>
        </p:txBody>
      </p:sp>
      <p:pic>
        <p:nvPicPr>
          <p:cNvPr id="15" name="Picture 5"/>
          <p:cNvPicPr>
            <a:picLocks noChangeAspect="1" noChangeArrowheads="1"/>
          </p:cNvPicPr>
          <p:nvPr/>
        </p:nvPicPr>
        <p:blipFill>
          <a:blip r:embed="rId3" cstate="print"/>
          <a:srcRect/>
          <a:stretch>
            <a:fillRect/>
          </a:stretch>
        </p:blipFill>
        <p:spPr bwMode="auto">
          <a:xfrm>
            <a:off x="1219200" y="2362200"/>
            <a:ext cx="7086600" cy="3054782"/>
          </a:xfrm>
          <a:prstGeom prst="rect">
            <a:avLst/>
          </a:prstGeom>
          <a:noFill/>
          <a:ln w="12700">
            <a:solidFill>
              <a:schemeClr val="bg1"/>
            </a:solidFill>
            <a:miter lim="800000"/>
            <a:headEnd/>
            <a:tailEnd/>
          </a:ln>
          <a:effectLst>
            <a:outerShdw blurRad="50800" dist="38100" dir="2700000" algn="tl" rotWithShape="0">
              <a:prstClr val="black">
                <a:alpha val="40000"/>
              </a:prstClr>
            </a:outerShdw>
          </a:effectLst>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Example workflow</a:t>
            </a:r>
            <a:endParaRPr lang="en-US" sz="3200" dirty="0"/>
          </a:p>
        </p:txBody>
      </p:sp>
      <p:sp>
        <p:nvSpPr>
          <p:cNvPr id="12" name="Title 1"/>
          <p:cNvSpPr txBox="1">
            <a:spLocks/>
          </p:cNvSpPr>
          <p:nvPr/>
        </p:nvSpPr>
        <p:spPr>
          <a:xfrm>
            <a:off x="914400" y="1219200"/>
            <a:ext cx="3200400" cy="762000"/>
          </a:xfrm>
          <a:prstGeom prst="rect">
            <a:avLst/>
          </a:prstGeom>
        </p:spPr>
        <p:txBody>
          <a:bodyPr anchor="ctr">
            <a:normAutofit/>
          </a:bodyPr>
          <a:lstStyle/>
          <a:p>
            <a:pPr marL="284163" lvl="0" indent="-284163" eaLnBrk="1" hangingPunct="1"/>
            <a:r>
              <a:rPr lang="en-US" kern="0" dirty="0" smtClean="0">
                <a:solidFill>
                  <a:schemeClr val="bg1"/>
                </a:solidFill>
                <a:latin typeface="+mn-lt"/>
                <a:ea typeface="+mj-ea"/>
                <a:cs typeface="+mj-cs"/>
              </a:rPr>
              <a:t>5. Arrange the layout</a:t>
            </a:r>
          </a:p>
        </p:txBody>
      </p:sp>
      <p:pic>
        <p:nvPicPr>
          <p:cNvPr id="7" name="Picture 4"/>
          <p:cNvPicPr>
            <a:picLocks noChangeAspect="1" noChangeArrowheads="1"/>
          </p:cNvPicPr>
          <p:nvPr/>
        </p:nvPicPr>
        <p:blipFill>
          <a:blip r:embed="rId3" cstate="print"/>
          <a:srcRect/>
          <a:stretch>
            <a:fillRect/>
          </a:stretch>
        </p:blipFill>
        <p:spPr bwMode="auto">
          <a:xfrm>
            <a:off x="4493335" y="1295400"/>
            <a:ext cx="3736265" cy="4800600"/>
          </a:xfrm>
          <a:prstGeom prst="rect">
            <a:avLst/>
          </a:prstGeom>
          <a:noFill/>
          <a:ln w="28575">
            <a:solidFill>
              <a:schemeClr val="bg1"/>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914400" y="1981200"/>
            <a:ext cx="4038600" cy="2246769"/>
          </a:xfrm>
          <a:prstGeom prst="rect">
            <a:avLst/>
          </a:prstGeom>
          <a:noFill/>
        </p:spPr>
        <p:txBody>
          <a:bodyPr wrap="square" rtlCol="0">
            <a:spAutoFit/>
          </a:bodyPr>
          <a:lstStyle/>
          <a:p>
            <a:r>
              <a:rPr lang="en-US" sz="2000" dirty="0" smtClean="0">
                <a:solidFill>
                  <a:schemeClr val="bg1"/>
                </a:solidFill>
                <a:latin typeface="+mn-lt"/>
              </a:rPr>
              <a:t>Add:</a:t>
            </a:r>
          </a:p>
          <a:p>
            <a:pPr marL="627063" lvl="1" indent="-169863">
              <a:buFont typeface="Arial" pitchFamily="34" charset="0"/>
              <a:buChar char="•"/>
            </a:pPr>
            <a:r>
              <a:rPr lang="en-US" sz="2000" dirty="0" smtClean="0">
                <a:solidFill>
                  <a:schemeClr val="bg1"/>
                </a:solidFill>
                <a:latin typeface="+mn-lt"/>
              </a:rPr>
              <a:t>Legends</a:t>
            </a:r>
          </a:p>
          <a:p>
            <a:pPr marL="627063" lvl="1" indent="-169863">
              <a:buFont typeface="Arial" pitchFamily="34" charset="0"/>
              <a:buChar char="•"/>
            </a:pPr>
            <a:r>
              <a:rPr lang="en-US" sz="2000" dirty="0" smtClean="0">
                <a:solidFill>
                  <a:schemeClr val="bg1"/>
                </a:solidFill>
                <a:latin typeface="+mn-lt"/>
              </a:rPr>
              <a:t>Annotation</a:t>
            </a:r>
          </a:p>
          <a:p>
            <a:pPr marL="627063" lvl="1" indent="-169863">
              <a:buFont typeface="Arial" pitchFamily="34" charset="0"/>
              <a:buChar char="•"/>
            </a:pPr>
            <a:r>
              <a:rPr lang="en-US" sz="2000" dirty="0" smtClean="0">
                <a:solidFill>
                  <a:schemeClr val="bg1"/>
                </a:solidFill>
                <a:latin typeface="+mn-lt"/>
              </a:rPr>
              <a:t>More Cross Sections</a:t>
            </a:r>
          </a:p>
          <a:p>
            <a:r>
              <a:rPr lang="en-US" sz="2000" dirty="0" smtClean="0">
                <a:solidFill>
                  <a:schemeClr val="bg1"/>
                </a:solidFill>
                <a:latin typeface="+mn-lt"/>
              </a:rPr>
              <a:t>Set:</a:t>
            </a:r>
          </a:p>
          <a:p>
            <a:pPr marL="627063" lvl="1" indent="-169863">
              <a:buFont typeface="Arial" pitchFamily="34" charset="0"/>
              <a:buChar char="•"/>
            </a:pPr>
            <a:r>
              <a:rPr lang="en-US" sz="2000" dirty="0" smtClean="0">
                <a:solidFill>
                  <a:schemeClr val="bg1"/>
                </a:solidFill>
                <a:latin typeface="+mn-lt"/>
              </a:rPr>
              <a:t>Data Frame Properties</a:t>
            </a:r>
          </a:p>
          <a:p>
            <a:pPr marL="627063" lvl="1" indent="-169863">
              <a:buFont typeface="Arial" pitchFamily="34" charset="0"/>
              <a:buChar char="•"/>
            </a:pPr>
            <a:r>
              <a:rPr lang="en-US" sz="2000" dirty="0" smtClean="0">
                <a:solidFill>
                  <a:schemeClr val="bg1"/>
                </a:solidFill>
                <a:latin typeface="+mn-lt"/>
              </a:rPr>
              <a:t>Grid Line Appearance</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Arc Hydro Groundwater Tools</a:t>
            </a:r>
          </a:p>
        </p:txBody>
      </p:sp>
      <p:sp>
        <p:nvSpPr>
          <p:cNvPr id="4" name="Content Placeholder 10"/>
          <p:cNvSpPr txBox="1">
            <a:spLocks/>
          </p:cNvSpPr>
          <p:nvPr/>
        </p:nvSpPr>
        <p:spPr>
          <a:xfrm>
            <a:off x="914400" y="1447800"/>
            <a:ext cx="7315200" cy="4876800"/>
          </a:xfrm>
          <a:prstGeom prst="rect">
            <a:avLst/>
          </a:prstGeom>
        </p:spPr>
        <p:txBody>
          <a:bodyPr/>
          <a:lstStyle>
            <a:lvl1pPr marL="177800" indent="-177800" algn="l" rtl="0" eaLnBrk="1" fontAlgn="base" hangingPunct="1">
              <a:lnSpc>
                <a:spcPts val="2300"/>
              </a:lnSpc>
              <a:spcBef>
                <a:spcPts val="300"/>
              </a:spcBef>
              <a:spcAft>
                <a:spcPts val="600"/>
              </a:spcAft>
              <a:buClr>
                <a:schemeClr val="accent3"/>
              </a:buClr>
              <a:buSzPct val="80000"/>
              <a:buChar char="•"/>
              <a:defRPr sz="1600" b="1" spc="0" baseline="0">
                <a:solidFill>
                  <a:srgbClr val="FFFFFF"/>
                </a:solidFill>
                <a:effectLst/>
                <a:latin typeface="+mn-lt"/>
                <a:ea typeface="+mn-ea"/>
                <a:cs typeface="+mn-cs"/>
              </a:defRPr>
            </a:lvl1pPr>
            <a:lvl2pPr marL="517525" indent="-174625" algn="l" rtl="0" eaLnBrk="1" fontAlgn="base" hangingPunct="1">
              <a:lnSpc>
                <a:spcPts val="2000"/>
              </a:lnSpc>
              <a:spcBef>
                <a:spcPts val="0"/>
              </a:spcBef>
              <a:spcAft>
                <a:spcPts val="600"/>
              </a:spcAft>
              <a:buClr>
                <a:schemeClr val="accent3"/>
              </a:buClr>
              <a:buSzPct val="80000"/>
              <a:buFont typeface="Lucida Grande"/>
              <a:buChar char="-"/>
              <a:defRPr sz="1600" b="1" spc="0" baseline="0">
                <a:solidFill>
                  <a:srgbClr val="FFFFFF"/>
                </a:solidFill>
                <a:effectLst/>
                <a:latin typeface="+mn-lt"/>
                <a:ea typeface="+mn-ea"/>
              </a:defRPr>
            </a:lvl2pPr>
            <a:lvl3pPr marL="781050" indent="-149225" algn="l" rtl="0" eaLnBrk="1" fontAlgn="base" hangingPunct="1">
              <a:spcBef>
                <a:spcPct val="20000"/>
              </a:spcBef>
              <a:spcAft>
                <a:spcPct val="0"/>
              </a:spcAft>
              <a:buClr>
                <a:schemeClr val="accent3"/>
              </a:buClr>
              <a:buSzPct val="80000"/>
              <a:buFont typeface="Lucida Grande"/>
              <a:buChar char="-"/>
              <a:defRPr sz="1400" b="1" spc="0">
                <a:solidFill>
                  <a:srgbClr val="FFFFFF"/>
                </a:solidFill>
                <a:effectLst/>
                <a:latin typeface="+mn-lt"/>
                <a:ea typeface="+mn-ea"/>
              </a:defRPr>
            </a:lvl3pPr>
            <a:lvl4pPr marL="1044575" indent="-149225" algn="l" rtl="0" eaLnBrk="1" fontAlgn="base" hangingPunct="1">
              <a:spcBef>
                <a:spcPct val="20000"/>
              </a:spcBef>
              <a:spcAft>
                <a:spcPct val="0"/>
              </a:spcAft>
              <a:buClr>
                <a:schemeClr val="accent2"/>
              </a:buClr>
              <a:buSzPct val="90000"/>
              <a:buFont typeface="Lucida Grande"/>
              <a:buChar char="-"/>
              <a:defRPr sz="1400" b="1">
                <a:solidFill>
                  <a:srgbClr val="FFFFFF"/>
                </a:solidFill>
                <a:effectLst/>
                <a:latin typeface="+mn-lt"/>
                <a:ea typeface="+mn-ea"/>
              </a:defRPr>
            </a:lvl4pPr>
            <a:lvl5pPr marL="13446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5pPr>
            <a:lvl6pPr marL="18018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6pPr>
            <a:lvl7pPr marL="22590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7pPr>
            <a:lvl8pPr marL="27162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8pPr>
            <a:lvl9pPr marL="3173413" indent="-185738" algn="l" rtl="0" eaLnBrk="1" fontAlgn="base" hangingPunct="1">
              <a:spcBef>
                <a:spcPct val="20000"/>
              </a:spcBef>
              <a:spcAft>
                <a:spcPct val="0"/>
              </a:spcAft>
              <a:buClr>
                <a:schemeClr val="accent2"/>
              </a:buClr>
              <a:buSzPct val="90000"/>
              <a:buFont typeface="Lucida Grande"/>
              <a:buChar char="-"/>
              <a:defRPr sz="1200" b="1">
                <a:solidFill>
                  <a:srgbClr val="FFFFFF"/>
                </a:solidFill>
                <a:effectLst/>
                <a:latin typeface="+mn-lt"/>
                <a:ea typeface="+mn-ea"/>
              </a:defRPr>
            </a:lvl9pPr>
          </a:lstStyle>
          <a:p>
            <a:pPr>
              <a:lnSpc>
                <a:spcPct val="100000"/>
              </a:lnSpc>
              <a:spcAft>
                <a:spcPts val="1200"/>
              </a:spcAft>
            </a:pPr>
            <a:r>
              <a:rPr lang="en-US" sz="2400" b="0" dirty="0" smtClean="0"/>
              <a:t>Groundwater Analyst</a:t>
            </a:r>
          </a:p>
          <a:p>
            <a:pPr>
              <a:lnSpc>
                <a:spcPct val="100000"/>
              </a:lnSpc>
              <a:spcAft>
                <a:spcPts val="1200"/>
              </a:spcAft>
            </a:pPr>
            <a:r>
              <a:rPr lang="en-US" sz="2400" b="0" dirty="0" smtClean="0"/>
              <a:t>MODFLOW Analyst</a:t>
            </a:r>
          </a:p>
          <a:p>
            <a:pPr>
              <a:lnSpc>
                <a:spcPct val="100000"/>
              </a:lnSpc>
              <a:spcAft>
                <a:spcPts val="1200"/>
              </a:spcAft>
            </a:pPr>
            <a:r>
              <a:rPr lang="en-US" sz="2400" b="0" dirty="0" smtClean="0"/>
              <a:t>Subsurface Analyst</a:t>
            </a:r>
          </a:p>
          <a:p>
            <a:pPr lvl="1">
              <a:spcAft>
                <a:spcPts val="1200"/>
              </a:spcAft>
            </a:pPr>
            <a:r>
              <a:rPr lang="en-US" sz="2400" b="0" dirty="0" smtClean="0"/>
              <a:t>3D Features</a:t>
            </a:r>
          </a:p>
          <a:p>
            <a:pPr lvl="1">
              <a:spcAft>
                <a:spcPts val="1200"/>
              </a:spcAft>
            </a:pPr>
            <a:r>
              <a:rPr lang="en-US" sz="2400" b="0" dirty="0" smtClean="0"/>
              <a:t>2D Cross Sections</a:t>
            </a:r>
          </a:p>
        </p:txBody>
      </p:sp>
    </p:spTree>
    <p:extLst>
      <p:ext uri="{BB962C8B-B14F-4D97-AF65-F5344CB8AC3E}">
        <p14:creationId xmlns:p14="http://schemas.microsoft.com/office/powerpoint/2010/main" val="1668526544"/>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00"/>
            <a:ext cx="7391400" cy="482600"/>
          </a:xfrm>
        </p:spPr>
        <p:txBody>
          <a:bodyPr anchor="ctr"/>
          <a:lstStyle/>
          <a:p>
            <a:r>
              <a:rPr lang="en-US" sz="2800" dirty="0" smtClean="0"/>
              <a:t>Additional workflow – image registration</a:t>
            </a:r>
            <a:endParaRPr lang="en-US" sz="2800" dirty="0"/>
          </a:p>
        </p:txBody>
      </p:sp>
      <p:sp>
        <p:nvSpPr>
          <p:cNvPr id="12" name="Title 1"/>
          <p:cNvSpPr txBox="1">
            <a:spLocks/>
          </p:cNvSpPr>
          <p:nvPr/>
        </p:nvSpPr>
        <p:spPr>
          <a:xfrm>
            <a:off x="914400" y="1219200"/>
            <a:ext cx="7315200" cy="3124200"/>
          </a:xfrm>
          <a:prstGeom prst="rect">
            <a:avLst/>
          </a:prstGeom>
        </p:spPr>
        <p:txBody>
          <a:bodyPr anchor="ctr">
            <a:normAutofit fontScale="92500"/>
          </a:bodyPr>
          <a:lstStyle/>
          <a:p>
            <a:pPr marL="284163" lvl="0" indent="-284163" eaLnBrk="1" hangingPunct="1">
              <a:lnSpc>
                <a:spcPct val="150000"/>
              </a:lnSpc>
              <a:buFont typeface="Arial" pitchFamily="34" charset="0"/>
              <a:buChar char="•"/>
            </a:pPr>
            <a:r>
              <a:rPr lang="en-US" kern="0" dirty="0" smtClean="0">
                <a:solidFill>
                  <a:schemeClr val="bg1"/>
                </a:solidFill>
                <a:latin typeface="+mn-lt"/>
                <a:ea typeface="+mj-ea"/>
                <a:cs typeface="+mj-cs"/>
              </a:rPr>
              <a:t>Start from </a:t>
            </a:r>
            <a:r>
              <a:rPr lang="en-US" b="1" kern="0" dirty="0" smtClean="0">
                <a:solidFill>
                  <a:srgbClr val="9BCDFF"/>
                </a:solidFill>
                <a:latin typeface="+mn-lt"/>
                <a:ea typeface="+mj-ea"/>
                <a:cs typeface="+mj-cs"/>
              </a:rPr>
              <a:t>existing cross section images.</a:t>
            </a:r>
          </a:p>
          <a:p>
            <a:pPr marL="284163" lvl="0" indent="-284163" eaLnBrk="1" hangingPunct="1">
              <a:lnSpc>
                <a:spcPct val="150000"/>
              </a:lnSpc>
              <a:buFont typeface="Arial" pitchFamily="34" charset="0"/>
              <a:buChar char="•"/>
            </a:pPr>
            <a:r>
              <a:rPr lang="en-US" b="1" kern="0" dirty="0" smtClean="0">
                <a:solidFill>
                  <a:srgbClr val="9BCDFF"/>
                </a:solidFill>
                <a:latin typeface="+mn-lt"/>
                <a:ea typeface="+mj-ea"/>
                <a:cs typeface="+mj-cs"/>
              </a:rPr>
              <a:t>Load and register the images </a:t>
            </a:r>
            <a:r>
              <a:rPr lang="en-US" kern="0" dirty="0" smtClean="0">
                <a:solidFill>
                  <a:schemeClr val="bg1"/>
                </a:solidFill>
                <a:latin typeface="+mn-lt"/>
                <a:ea typeface="+mj-ea"/>
                <a:cs typeface="+mj-cs"/>
              </a:rPr>
              <a:t>to an existing SectionLine.</a:t>
            </a:r>
          </a:p>
          <a:p>
            <a:pPr marL="284163" lvl="0" indent="-284163" eaLnBrk="1" hangingPunct="1">
              <a:lnSpc>
                <a:spcPct val="150000"/>
              </a:lnSpc>
              <a:buFont typeface="Arial" pitchFamily="34" charset="0"/>
              <a:buChar char="•"/>
            </a:pPr>
            <a:r>
              <a:rPr lang="en-US" b="1" kern="0" dirty="0" smtClean="0">
                <a:solidFill>
                  <a:srgbClr val="9BCDFF"/>
                </a:solidFill>
                <a:latin typeface="+mn-lt"/>
                <a:ea typeface="+mj-ea"/>
                <a:cs typeface="+mj-cs"/>
              </a:rPr>
              <a:t>Wizard</a:t>
            </a:r>
            <a:r>
              <a:rPr lang="en-US" kern="0" dirty="0" smtClean="0">
                <a:solidFill>
                  <a:schemeClr val="bg1"/>
                </a:solidFill>
                <a:latin typeface="+mn-lt"/>
                <a:ea typeface="+mj-ea"/>
                <a:cs typeface="+mj-cs"/>
              </a:rPr>
              <a:t> helps create necessary features (grid lines, panel dividers, panels) based on the image registration process.</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00"/>
            <a:ext cx="7391400" cy="482600"/>
          </a:xfrm>
        </p:spPr>
        <p:txBody>
          <a:bodyPr anchor="ctr"/>
          <a:lstStyle/>
          <a:p>
            <a:r>
              <a:rPr lang="en-US" sz="2800" dirty="0" smtClean="0"/>
              <a:t>Image registration wizard</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914400" y="2097701"/>
            <a:ext cx="6858000" cy="4150699"/>
          </a:xfrm>
          <a:prstGeom prst="rect">
            <a:avLst/>
          </a:prstGeom>
          <a:noFill/>
          <a:ln w="9525">
            <a:noFill/>
            <a:miter lim="800000"/>
            <a:headEnd/>
            <a:tailEnd/>
          </a:ln>
        </p:spPr>
      </p:pic>
      <p:grpSp>
        <p:nvGrpSpPr>
          <p:cNvPr id="14" name="Group 13"/>
          <p:cNvGrpSpPr/>
          <p:nvPr/>
        </p:nvGrpSpPr>
        <p:grpSpPr>
          <a:xfrm>
            <a:off x="1489636" y="2733265"/>
            <a:ext cx="5748060" cy="2676935"/>
            <a:chOff x="1219200" y="2803272"/>
            <a:chExt cx="6553199" cy="2971800"/>
          </a:xfrm>
        </p:grpSpPr>
        <p:cxnSp>
          <p:nvCxnSpPr>
            <p:cNvPr id="6" name="Straight Connector 5"/>
            <p:cNvCxnSpPr/>
            <p:nvPr/>
          </p:nvCxnSpPr>
          <p:spPr bwMode="auto">
            <a:xfrm rot="5400000">
              <a:off x="-266700" y="4289172"/>
              <a:ext cx="2971800" cy="0"/>
            </a:xfrm>
            <a:prstGeom prst="line">
              <a:avLst/>
            </a:prstGeom>
            <a:noFill/>
            <a:ln w="38100">
              <a:solidFill>
                <a:srgbClr val="FF0000"/>
              </a:solidFill>
              <a:round/>
              <a:headEnd type="none" w="med" len="med"/>
              <a:tailEnd type="none" w="med" len="med"/>
            </a:ln>
            <a:effectLst/>
          </p:spPr>
        </p:cxnSp>
        <p:cxnSp>
          <p:nvCxnSpPr>
            <p:cNvPr id="8" name="Straight Connector 7"/>
            <p:cNvCxnSpPr/>
            <p:nvPr/>
          </p:nvCxnSpPr>
          <p:spPr bwMode="auto">
            <a:xfrm rot="5400000">
              <a:off x="6286499" y="4289172"/>
              <a:ext cx="2971800" cy="0"/>
            </a:xfrm>
            <a:prstGeom prst="line">
              <a:avLst/>
            </a:prstGeom>
            <a:noFill/>
            <a:ln w="38100">
              <a:solidFill>
                <a:srgbClr val="FF0000"/>
              </a:solidFill>
              <a:round/>
              <a:headEnd type="none" w="med" len="med"/>
              <a:tailEnd type="none" w="med" len="med"/>
            </a:ln>
            <a:effectLst/>
          </p:spPr>
        </p:cxnSp>
      </p:grpSp>
      <p:grpSp>
        <p:nvGrpSpPr>
          <p:cNvPr id="15" name="Group 14"/>
          <p:cNvGrpSpPr/>
          <p:nvPr/>
        </p:nvGrpSpPr>
        <p:grpSpPr>
          <a:xfrm>
            <a:off x="1126170" y="3074646"/>
            <a:ext cx="6312040" cy="2183153"/>
            <a:chOff x="804823" y="3182257"/>
            <a:chExt cx="7196177" cy="2423628"/>
          </a:xfrm>
        </p:grpSpPr>
        <p:cxnSp>
          <p:nvCxnSpPr>
            <p:cNvPr id="9" name="Straight Connector 8"/>
            <p:cNvCxnSpPr/>
            <p:nvPr/>
          </p:nvCxnSpPr>
          <p:spPr bwMode="auto">
            <a:xfrm>
              <a:off x="838200" y="5605885"/>
              <a:ext cx="7162800" cy="0"/>
            </a:xfrm>
            <a:prstGeom prst="line">
              <a:avLst/>
            </a:prstGeom>
            <a:noFill/>
            <a:ln w="38100">
              <a:solidFill>
                <a:schemeClr val="tx1">
                  <a:lumMod val="50000"/>
                </a:schemeClr>
              </a:solidFill>
              <a:round/>
              <a:headEnd type="none" w="med" len="med"/>
              <a:tailEnd type="none" w="med" len="med"/>
            </a:ln>
            <a:effectLst/>
          </p:spPr>
        </p:cxnSp>
        <p:cxnSp>
          <p:nvCxnSpPr>
            <p:cNvPr id="13" name="Straight Connector 12"/>
            <p:cNvCxnSpPr/>
            <p:nvPr/>
          </p:nvCxnSpPr>
          <p:spPr bwMode="auto">
            <a:xfrm>
              <a:off x="804823" y="3182257"/>
              <a:ext cx="7162800" cy="0"/>
            </a:xfrm>
            <a:prstGeom prst="line">
              <a:avLst/>
            </a:prstGeom>
            <a:noFill/>
            <a:ln w="38100">
              <a:solidFill>
                <a:schemeClr val="tx1">
                  <a:lumMod val="50000"/>
                </a:schemeClr>
              </a:solidFill>
              <a:round/>
              <a:headEnd type="none" w="med" len="med"/>
              <a:tailEnd type="none" w="med" len="med"/>
            </a:ln>
            <a:effectLst/>
          </p:spPr>
        </p:cxnSp>
      </p:grpSp>
      <p:sp>
        <p:nvSpPr>
          <p:cNvPr id="17" name="Rectangle 16"/>
          <p:cNvSpPr/>
          <p:nvPr/>
        </p:nvSpPr>
        <p:spPr>
          <a:xfrm>
            <a:off x="762000" y="1295400"/>
            <a:ext cx="7391400" cy="577850"/>
          </a:xfrm>
          <a:prstGeom prst="rect">
            <a:avLst/>
          </a:prstGeom>
        </p:spPr>
        <p:txBody>
          <a:bodyPr wrap="square">
            <a:spAutoFit/>
          </a:bodyPr>
          <a:lstStyle/>
          <a:p>
            <a:pPr marL="284163" lvl="0" indent="-284163" eaLnBrk="1" hangingPunct="1">
              <a:lnSpc>
                <a:spcPct val="150000"/>
              </a:lnSpc>
            </a:pPr>
            <a:r>
              <a:rPr lang="en-US" kern="0" dirty="0" smtClean="0">
                <a:solidFill>
                  <a:schemeClr val="bg1"/>
                </a:solidFill>
                <a:latin typeface="+mn-lt"/>
              </a:rPr>
              <a:t>Register the image using vertical and horizontal lines</a:t>
            </a:r>
            <a:endParaRPr lang="en-US" b="1" kern="0" dirty="0" smtClean="0">
              <a:solidFill>
                <a:srgbClr val="9BCDFF"/>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3900"/>
            <a:ext cx="7391400" cy="482600"/>
          </a:xfrm>
        </p:spPr>
        <p:txBody>
          <a:bodyPr anchor="ctr"/>
          <a:lstStyle/>
          <a:p>
            <a:r>
              <a:rPr lang="en-US" sz="2800" dirty="0" smtClean="0"/>
              <a:t>Image registration wizard</a:t>
            </a:r>
            <a:endParaRPr lang="en-US" sz="2800" dirty="0"/>
          </a:p>
        </p:txBody>
      </p:sp>
      <p:sp>
        <p:nvSpPr>
          <p:cNvPr id="11" name="Rectangle 10"/>
          <p:cNvSpPr/>
          <p:nvPr/>
        </p:nvSpPr>
        <p:spPr>
          <a:xfrm>
            <a:off x="762000" y="1295400"/>
            <a:ext cx="7391400" cy="830997"/>
          </a:xfrm>
          <a:prstGeom prst="rect">
            <a:avLst/>
          </a:prstGeom>
        </p:spPr>
        <p:txBody>
          <a:bodyPr wrap="square">
            <a:spAutoFit/>
          </a:bodyPr>
          <a:lstStyle/>
          <a:p>
            <a:pPr lvl="0" eaLnBrk="1" hangingPunct="1"/>
            <a:r>
              <a:rPr lang="en-US" kern="0" dirty="0" smtClean="0">
                <a:solidFill>
                  <a:schemeClr val="bg1"/>
                </a:solidFill>
                <a:latin typeface="+mn-lt"/>
              </a:rPr>
              <a:t>Result is a new data frame with registered image + XS2D feature classes</a:t>
            </a:r>
            <a:endParaRPr lang="en-US" b="1" kern="0" dirty="0" smtClean="0">
              <a:solidFill>
                <a:srgbClr val="9BCDFF"/>
              </a:solidFill>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914400" y="2362200"/>
            <a:ext cx="6391275" cy="360997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914400" y="2362200"/>
            <a:ext cx="6400800" cy="3619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Key points</a:t>
            </a:r>
            <a:endParaRPr lang="en-US" sz="3200" dirty="0"/>
          </a:p>
        </p:txBody>
      </p:sp>
      <p:sp>
        <p:nvSpPr>
          <p:cNvPr id="12" name="Title 1"/>
          <p:cNvSpPr txBox="1">
            <a:spLocks/>
          </p:cNvSpPr>
          <p:nvPr/>
        </p:nvSpPr>
        <p:spPr>
          <a:xfrm>
            <a:off x="838200" y="1447800"/>
            <a:ext cx="7467600" cy="3124200"/>
          </a:xfrm>
          <a:prstGeom prst="rect">
            <a:avLst/>
          </a:prstGeom>
        </p:spPr>
        <p:txBody>
          <a:bodyPr anchor="ctr">
            <a:noAutofit/>
          </a:bodyPr>
          <a:lstStyle/>
          <a:p>
            <a:pPr marL="284163" lvl="0" indent="-284163" eaLnBrk="1" hangingPunct="1">
              <a:lnSpc>
                <a:spcPct val="150000"/>
              </a:lnSpc>
              <a:buFont typeface="Wingdings" pitchFamily="2" charset="2"/>
              <a:buChar char="§"/>
            </a:pPr>
            <a:r>
              <a:rPr lang="en-US" kern="0" dirty="0" smtClean="0">
                <a:solidFill>
                  <a:schemeClr val="bg1"/>
                </a:solidFill>
                <a:latin typeface="+mn-lt"/>
                <a:ea typeface="+mj-ea"/>
                <a:cs typeface="+mj-cs"/>
              </a:rPr>
              <a:t>You can create 2D cross sections in ArcGIS</a:t>
            </a:r>
          </a:p>
          <a:p>
            <a:pPr marL="284163" indent="-284163" eaLnBrk="1" hangingPunct="1">
              <a:lnSpc>
                <a:spcPct val="150000"/>
              </a:lnSpc>
              <a:buFont typeface="Wingdings" pitchFamily="2" charset="2"/>
              <a:buChar char="§"/>
            </a:pPr>
            <a:r>
              <a:rPr lang="en-US" kern="0" dirty="0" smtClean="0">
                <a:solidFill>
                  <a:schemeClr val="bg1"/>
                </a:solidFill>
                <a:latin typeface="+mn-lt"/>
                <a:ea typeface="+mj-ea"/>
                <a:cs typeface="+mj-cs"/>
              </a:rPr>
              <a:t>Cross sections are made of real GIS features - </a:t>
            </a:r>
            <a:r>
              <a:rPr lang="en-US" kern="0" dirty="0" smtClean="0">
                <a:solidFill>
                  <a:schemeClr val="bg1"/>
                </a:solidFill>
                <a:latin typeface="+mn-lt"/>
              </a:rPr>
              <a:t>Can take advantage of all the ArcMap capabilities</a:t>
            </a:r>
            <a:endParaRPr lang="en-US" kern="0" dirty="0" smtClean="0">
              <a:solidFill>
                <a:schemeClr val="bg1"/>
              </a:solidFill>
              <a:latin typeface="+mn-lt"/>
              <a:ea typeface="+mj-ea"/>
              <a:cs typeface="+mj-cs"/>
            </a:endParaRPr>
          </a:p>
          <a:p>
            <a:pPr marL="284163" lvl="0" indent="-284163" eaLnBrk="1" hangingPunct="1">
              <a:lnSpc>
                <a:spcPct val="150000"/>
              </a:lnSpc>
              <a:buFont typeface="Wingdings" pitchFamily="2" charset="2"/>
              <a:buChar char="§"/>
            </a:pPr>
            <a:r>
              <a:rPr lang="en-US" kern="0" dirty="0" smtClean="0">
                <a:solidFill>
                  <a:schemeClr val="bg1"/>
                </a:solidFill>
                <a:latin typeface="+mn-lt"/>
                <a:ea typeface="+mj-ea"/>
                <a:cs typeface="+mj-cs"/>
              </a:rPr>
              <a:t>Cross sections use a (S, Z) coordinate system</a:t>
            </a:r>
          </a:p>
          <a:p>
            <a:pPr marL="284163" lvl="0" indent="-284163" eaLnBrk="1" hangingPunct="1">
              <a:lnSpc>
                <a:spcPct val="150000"/>
              </a:lnSpc>
              <a:buFont typeface="Wingdings" pitchFamily="2" charset="2"/>
              <a:buChar char="§"/>
            </a:pPr>
            <a:r>
              <a:rPr lang="en-US" kern="0" dirty="0" smtClean="0">
                <a:solidFill>
                  <a:schemeClr val="bg1"/>
                </a:solidFill>
                <a:latin typeface="+mn-lt"/>
                <a:ea typeface="+mj-ea"/>
                <a:cs typeface="+mj-cs"/>
              </a:rPr>
              <a:t>Subsurface Analyst helps you create cross sections – basic tools, XS2D Wizard, Image registration</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01568" y="2545080"/>
            <a:ext cx="4828032" cy="274320"/>
          </a:xfrm>
        </p:spPr>
        <p:txBody>
          <a:bodyPr/>
          <a:lstStyle/>
          <a:p>
            <a:r>
              <a:rPr lang="en-US" sz="2400" dirty="0" smtClean="0">
                <a:hlinkClick r:id="rId3" action="ppaction://hlinkfile"/>
              </a:rPr>
              <a:t>Water levels in a cross section</a:t>
            </a:r>
            <a:endParaRPr lang="en-US" sz="2400" dirty="0"/>
          </a:p>
        </p:txBody>
      </p:sp>
      <p:sp>
        <p:nvSpPr>
          <p:cNvPr id="4" name="Title 3"/>
          <p:cNvSpPr>
            <a:spLocks noGrp="1"/>
          </p:cNvSpPr>
          <p:nvPr>
            <p:ph type="title"/>
          </p:nvPr>
        </p:nvSpPr>
        <p:spPr/>
        <p:txBody>
          <a:bodyPr/>
          <a:lstStyle/>
          <a:p>
            <a:r>
              <a:rPr lang="en-US" sz="3200" dirty="0" smtClean="0"/>
              <a:t>XS2D Animation</a:t>
            </a:r>
            <a:endParaRPr lang="en-US" sz="3200"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01568" y="2545080"/>
            <a:ext cx="4751832" cy="274320"/>
          </a:xfrm>
        </p:spPr>
        <p:txBody>
          <a:bodyPr/>
          <a:lstStyle/>
          <a:p>
            <a:r>
              <a:rPr lang="en-US" sz="2400" dirty="0" smtClean="0">
                <a:hlinkClick r:id="rId2"/>
              </a:rPr>
              <a:t>Creating 2D cross sections</a:t>
            </a:r>
            <a:endParaRPr lang="en-US" sz="2400" dirty="0"/>
          </a:p>
        </p:txBody>
      </p:sp>
      <p:sp>
        <p:nvSpPr>
          <p:cNvPr id="25602" name="Title 4"/>
          <p:cNvSpPr>
            <a:spLocks noGrp="1"/>
          </p:cNvSpPr>
          <p:nvPr>
            <p:ph type="title"/>
          </p:nvPr>
        </p:nvSpPr>
        <p:spPr bwMode="auto">
          <a:xfrm>
            <a:off x="2743200" y="1918809"/>
            <a:ext cx="5486400" cy="509690"/>
          </a:xfrm>
          <a:noFill/>
          <a:ln>
            <a:miter lim="800000"/>
            <a:headEnd/>
            <a:tailEnd/>
          </a:ln>
        </p:spPr>
        <p:txBody>
          <a:bodyPr vert="horz" wrap="square" lIns="91440" tIns="45720" rIns="91440" bIns="45720" numCol="1" anchorCtr="0" compatLnSpc="1">
            <a:prstTxWarp prst="textNoShape">
              <a:avLst/>
            </a:prstTxWarp>
          </a:bodyPr>
          <a:lstStyle/>
          <a:p>
            <a:r>
              <a:rPr lang="en-US" sz="3200" dirty="0" smtClean="0"/>
              <a:t>Subsurface Analyst Demo</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Groundwater Analyst</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4" y="1871662"/>
            <a:ext cx="3733801" cy="218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4731" y="4305300"/>
            <a:ext cx="3913188"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14950" y="1552990"/>
            <a:ext cx="25146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Import and Manage Well Data</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8" name="TextBox 7"/>
          <p:cNvSpPr txBox="1"/>
          <p:nvPr/>
        </p:nvSpPr>
        <p:spPr>
          <a:xfrm>
            <a:off x="2409825" y="5056257"/>
            <a:ext cx="25146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Point and Click Graphing Tool</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9" name="TextBox 8"/>
          <p:cNvSpPr txBox="1"/>
          <p:nvPr/>
        </p:nvSpPr>
        <p:spPr>
          <a:xfrm>
            <a:off x="4191000" y="2590800"/>
            <a:ext cx="25146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Compute Time Series Statistics</a:t>
            </a:r>
            <a:endParaRPr lang="en-US" sz="2000" b="1"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2755267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29000"/>
            <a:ext cx="482917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chor="ctr"/>
          <a:lstStyle/>
          <a:p>
            <a:r>
              <a:rPr lang="en-US" sz="3200" dirty="0" smtClean="0"/>
              <a:t>MODFLOW Analyst</a:t>
            </a:r>
            <a:endParaRPr lang="en-US" sz="3200" dirty="0"/>
          </a:p>
        </p:txBody>
      </p:sp>
      <p:sp>
        <p:nvSpPr>
          <p:cNvPr id="7" name="TextBox 6"/>
          <p:cNvSpPr txBox="1"/>
          <p:nvPr/>
        </p:nvSpPr>
        <p:spPr>
          <a:xfrm>
            <a:off x="5181600" y="2133600"/>
            <a:ext cx="25146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Import and Export MODFLOW models</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9" name="TextBox 8"/>
          <p:cNvSpPr txBox="1"/>
          <p:nvPr/>
        </p:nvSpPr>
        <p:spPr>
          <a:xfrm>
            <a:off x="990600" y="4572000"/>
            <a:ext cx="25146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Run MODFLOW from ArcGIS</a:t>
            </a:r>
            <a:endParaRPr lang="en-US" sz="2000" b="1" dirty="0">
              <a:solidFill>
                <a:srgbClr val="FFFF00"/>
              </a:solidFill>
              <a:effectLst>
                <a:outerShdw blurRad="38100" dist="38100" dir="2700000" algn="tl">
                  <a:srgbClr val="000000">
                    <a:alpha val="43137"/>
                  </a:srgbClr>
                </a:outerShdw>
              </a:effectLst>
              <a:latin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4118"/>
            <a:ext cx="3238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29268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4191000" cy="24479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chor="ctr"/>
          <a:lstStyle/>
          <a:p>
            <a:r>
              <a:rPr lang="en-US" sz="3200" dirty="0" smtClean="0"/>
              <a:t>Subsurface Analyst</a:t>
            </a:r>
            <a:endParaRPr lang="en-US" sz="3200" dirty="0"/>
          </a:p>
        </p:txBody>
      </p:sp>
      <p:sp>
        <p:nvSpPr>
          <p:cNvPr id="7" name="TextBox 6"/>
          <p:cNvSpPr txBox="1"/>
          <p:nvPr/>
        </p:nvSpPr>
        <p:spPr>
          <a:xfrm>
            <a:off x="1066800" y="4191000"/>
            <a:ext cx="2514600" cy="400110"/>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3D Features</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9" name="TextBox 8"/>
          <p:cNvSpPr txBox="1"/>
          <p:nvPr/>
        </p:nvSpPr>
        <p:spPr>
          <a:xfrm>
            <a:off x="5410200" y="5562600"/>
            <a:ext cx="2514600" cy="400110"/>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2D Cross Sections</a:t>
            </a:r>
            <a:endParaRPr lang="en-US" sz="2000" b="1" dirty="0">
              <a:solidFill>
                <a:srgbClr val="FFFF00"/>
              </a:solidFill>
              <a:effectLst>
                <a:outerShdw blurRad="38100" dist="38100" dir="2700000" algn="tl">
                  <a:srgbClr val="000000">
                    <a:alpha val="43137"/>
                  </a:srgbClr>
                </a:outerShdw>
              </a:effectLst>
              <a:latin typeface="+mn-lt"/>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124200"/>
            <a:ext cx="4191000" cy="23431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365272"/>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Subsurface Analyst – 3D</a:t>
            </a:r>
            <a:endParaRPr lang="en-US" sz="3200" dirty="0"/>
          </a:p>
        </p:txBody>
      </p:sp>
      <p:sp>
        <p:nvSpPr>
          <p:cNvPr id="7" name="TextBox 6"/>
          <p:cNvSpPr txBox="1"/>
          <p:nvPr/>
        </p:nvSpPr>
        <p:spPr>
          <a:xfrm>
            <a:off x="3067050" y="4431855"/>
            <a:ext cx="30480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Create</a:t>
            </a:r>
          </a:p>
          <a:p>
            <a:pPr algn="ctr">
              <a:defRPr/>
            </a:pPr>
            <a:r>
              <a:rPr lang="en-US" sz="2000" b="1" dirty="0" err="1" smtClean="0">
                <a:solidFill>
                  <a:srgbClr val="FFFF00"/>
                </a:solidFill>
                <a:effectLst>
                  <a:outerShdw blurRad="38100" dist="38100" dir="2700000" algn="tl">
                    <a:srgbClr val="000000">
                      <a:alpha val="43137"/>
                    </a:srgbClr>
                  </a:outerShdw>
                </a:effectLst>
                <a:latin typeface="+mn-lt"/>
              </a:rPr>
              <a:t>GeoSections</a:t>
            </a:r>
            <a:endParaRPr lang="en-US" sz="2000" b="1" dirty="0">
              <a:solidFill>
                <a:srgbClr val="FFFF00"/>
              </a:solidFill>
              <a:effectLst>
                <a:outerShdw blurRad="38100" dist="38100" dir="2700000" algn="tl">
                  <a:srgbClr val="000000">
                    <a:alpha val="43137"/>
                  </a:srgbClr>
                </a:outerShdw>
              </a:effectLst>
              <a:latin typeface="+mn-lt"/>
            </a:endParaRPr>
          </a:p>
        </p:txBody>
      </p:sp>
      <p:sp>
        <p:nvSpPr>
          <p:cNvPr id="9" name="TextBox 8"/>
          <p:cNvSpPr txBox="1"/>
          <p:nvPr/>
        </p:nvSpPr>
        <p:spPr>
          <a:xfrm>
            <a:off x="5867400" y="5562600"/>
            <a:ext cx="2514600"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Create </a:t>
            </a:r>
            <a:r>
              <a:rPr lang="en-US" sz="2000" b="1" dirty="0" err="1" smtClean="0">
                <a:solidFill>
                  <a:srgbClr val="FFFF00"/>
                </a:solidFill>
                <a:effectLst>
                  <a:outerShdw blurRad="38100" dist="38100" dir="2700000" algn="tl">
                    <a:srgbClr val="000000">
                      <a:alpha val="43137"/>
                    </a:srgbClr>
                  </a:outerShdw>
                </a:effectLst>
                <a:latin typeface="+mn-lt"/>
              </a:rPr>
              <a:t>GeoVolumes</a:t>
            </a:r>
            <a:endParaRPr lang="en-US" sz="2000" b="1" dirty="0">
              <a:solidFill>
                <a:srgbClr val="FFFF00"/>
              </a:solidFill>
              <a:effectLst>
                <a:outerShdw blurRad="38100" dist="38100" dir="2700000" algn="tl">
                  <a:srgbClr val="000000">
                    <a:alpha val="43137"/>
                  </a:srgbClr>
                </a:outerShdw>
              </a:effectLst>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549933"/>
            <a:ext cx="3681615" cy="218386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5800" y="3749386"/>
            <a:ext cx="2105025" cy="707886"/>
          </a:xfrm>
          <a:prstGeom prst="rect">
            <a:avLst/>
          </a:prstGeom>
          <a:noFill/>
          <a:ln w="19050">
            <a:noFill/>
          </a:ln>
          <a:effectLst>
            <a:outerShdw blurRad="50800" dist="38100" dir="2700000" algn="tl" rotWithShape="0">
              <a:prstClr val="black">
                <a:alpha val="40000"/>
              </a:prstClr>
            </a:outerShdw>
            <a:softEdge rad="127000"/>
          </a:effectLst>
        </p:spPr>
        <p:txBody>
          <a:bodyPr wrap="square">
            <a:spAutoFit/>
          </a:bodyPr>
          <a:lstStyle/>
          <a:p>
            <a:pPr algn="ctr">
              <a:defRPr/>
            </a:pPr>
            <a:r>
              <a:rPr lang="en-US" sz="2000" b="1" dirty="0" smtClean="0">
                <a:solidFill>
                  <a:srgbClr val="FFFF00"/>
                </a:solidFill>
                <a:effectLst>
                  <a:outerShdw blurRad="38100" dist="38100" dir="2700000" algn="tl">
                    <a:srgbClr val="000000">
                      <a:alpha val="43137"/>
                    </a:srgbClr>
                  </a:outerShdw>
                </a:effectLst>
                <a:latin typeface="+mn-lt"/>
              </a:rPr>
              <a:t>Create and Edit Borehole Data</a:t>
            </a:r>
            <a:endParaRPr lang="en-US" sz="2000" b="1" dirty="0">
              <a:solidFill>
                <a:srgbClr val="FFFF00"/>
              </a:solidFill>
              <a:effectLst>
                <a:outerShdw blurRad="38100" dist="38100" dir="2700000" algn="tl">
                  <a:srgbClr val="000000">
                    <a:alpha val="43137"/>
                  </a:srgbClr>
                </a:outerShdw>
              </a:effectLst>
              <a:latin typeface="+mn-lt"/>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562530"/>
            <a:ext cx="3200400" cy="1869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74473"/>
            <a:ext cx="3124200" cy="19881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870552"/>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33800" y="2545080"/>
            <a:ext cx="4495800" cy="274320"/>
          </a:xfrm>
        </p:spPr>
        <p:txBody>
          <a:bodyPr/>
          <a:lstStyle/>
          <a:p>
            <a:pPr algn="l"/>
            <a:r>
              <a:rPr lang="en-US" sz="2400" dirty="0" smtClean="0"/>
              <a:t>Representing 2D cross sections</a:t>
            </a:r>
            <a:endParaRPr lang="en-US" sz="2400" dirty="0"/>
          </a:p>
        </p:txBody>
      </p:sp>
      <p:sp>
        <p:nvSpPr>
          <p:cNvPr id="2050" name="Rectangle 2"/>
          <p:cNvSpPr>
            <a:spLocks noGrp="1" noChangeArrowheads="1"/>
          </p:cNvSpPr>
          <p:nvPr>
            <p:ph type="title"/>
          </p:nvPr>
        </p:nvSpPr>
        <p:spPr/>
        <p:txBody>
          <a:bodyPr/>
          <a:lstStyle/>
          <a:p>
            <a:pPr algn="ctr"/>
            <a:r>
              <a:rPr lang="en-US" sz="3600" dirty="0" smtClean="0"/>
              <a:t>XS2D Component</a:t>
            </a:r>
          </a:p>
        </p:txBody>
      </p:sp>
    </p:spTree>
    <p:extLst>
      <p:ext uri="{BB962C8B-B14F-4D97-AF65-F5344CB8AC3E}">
        <p14:creationId xmlns:p14="http://schemas.microsoft.com/office/powerpoint/2010/main" val="325469274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3200" dirty="0" smtClean="0"/>
              <a:t>Outline</a:t>
            </a:r>
            <a:endParaRPr lang="en-US" sz="3200" dirty="0"/>
          </a:p>
        </p:txBody>
      </p:sp>
      <p:sp>
        <p:nvSpPr>
          <p:cNvPr id="11" name="Content Placeholder 10"/>
          <p:cNvSpPr>
            <a:spLocks noGrp="1"/>
          </p:cNvSpPr>
          <p:nvPr>
            <p:ph type="body" sz="quarter" idx="14"/>
          </p:nvPr>
        </p:nvSpPr>
        <p:spPr>
          <a:xfrm>
            <a:off x="914400" y="1447800"/>
            <a:ext cx="7315200" cy="4876800"/>
          </a:xfrm>
        </p:spPr>
        <p:txBody>
          <a:bodyPr/>
          <a:lstStyle/>
          <a:p>
            <a:pPr>
              <a:lnSpc>
                <a:spcPct val="100000"/>
              </a:lnSpc>
              <a:spcAft>
                <a:spcPts val="1200"/>
              </a:spcAft>
            </a:pPr>
            <a:r>
              <a:rPr lang="en-US" sz="2400" b="0" dirty="0" smtClean="0"/>
              <a:t>You can create 2D cross sections in ArcGIS</a:t>
            </a:r>
          </a:p>
          <a:p>
            <a:pPr>
              <a:lnSpc>
                <a:spcPct val="100000"/>
              </a:lnSpc>
              <a:spcAft>
                <a:spcPts val="1200"/>
              </a:spcAft>
            </a:pPr>
            <a:r>
              <a:rPr lang="en-US" sz="2400" b="0" dirty="0" smtClean="0"/>
              <a:t>Cross sections are made of real GIS features</a:t>
            </a:r>
          </a:p>
          <a:p>
            <a:pPr>
              <a:lnSpc>
                <a:spcPct val="100000"/>
              </a:lnSpc>
              <a:spcAft>
                <a:spcPts val="1200"/>
              </a:spcAft>
            </a:pPr>
            <a:r>
              <a:rPr lang="en-US" sz="2400" b="0" dirty="0" smtClean="0"/>
              <a:t>Cross sections use a (S, Z) coordinate system</a:t>
            </a:r>
          </a:p>
          <a:p>
            <a:pPr>
              <a:lnSpc>
                <a:spcPct val="100000"/>
              </a:lnSpc>
              <a:spcAft>
                <a:spcPts val="1200"/>
              </a:spcAft>
            </a:pPr>
            <a:r>
              <a:rPr lang="en-US" sz="2400" b="0" dirty="0" smtClean="0"/>
              <a:t>Subsurface Analyst helps you create cross sections within ArcMap</a:t>
            </a:r>
          </a:p>
          <a:p>
            <a:pPr>
              <a:lnSpc>
                <a:spcPct val="100000"/>
              </a:lnSpc>
              <a:spcAft>
                <a:spcPts val="1200"/>
              </a:spcAft>
            </a:pPr>
            <a:r>
              <a:rPr lang="en-US" sz="2400" b="0" dirty="0" smtClean="0"/>
              <a:t>Manage cross sections within a geodatabase</a:t>
            </a:r>
            <a:endParaRPr lang="en-US" sz="2400" b="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quaveo template (nlj)">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10UC_4x3_Precon">
  <a:themeElements>
    <a:clrScheme name="2010 Esri Theme colors">
      <a:dk1>
        <a:srgbClr val="001E69"/>
      </a:dk1>
      <a:lt1>
        <a:srgbClr val="FFFFFF"/>
      </a:lt1>
      <a:dk2>
        <a:srgbClr val="000000"/>
      </a:dk2>
      <a:lt2>
        <a:srgbClr val="FFFFFF"/>
      </a:lt2>
      <a:accent1>
        <a:srgbClr val="5AC3FA"/>
      </a:accent1>
      <a:accent2>
        <a:srgbClr val="8C8C8C"/>
      </a:accent2>
      <a:accent3>
        <a:srgbClr val="C8C8C8"/>
      </a:accent3>
      <a:accent4>
        <a:srgbClr val="9BCDFF"/>
      </a:accent4>
      <a:accent5>
        <a:srgbClr val="FFFF96"/>
      </a:accent5>
      <a:accent6>
        <a:srgbClr val="0A3264"/>
      </a:accent6>
      <a:hlink>
        <a:srgbClr val="FFFF96"/>
      </a:hlink>
      <a:folHlink>
        <a:srgbClr val="9DCFFE"/>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D4F08B"/>
        </a:solidFill>
        <a:ln w="25400" cap="flat" cmpd="sng" algn="ctr">
          <a:solidFill>
            <a:srgbClr val="A3CA4B"/>
          </a:solidFill>
          <a:prstDash val="solid"/>
          <a:round/>
          <a:headEnd type="none" w="med" len="med"/>
          <a:tailEnd type="none" w="med" len="med"/>
        </a:ln>
        <a:effectLst>
          <a:outerShdw dist="25400" dir="5400000">
            <a:srgbClr val="000000">
              <a:alpha val="20000"/>
            </a:srgbClr>
          </a:outerShdw>
        </a:effectLst>
      </a:spPr>
      <a:bodyPr wrap="none" anchor="ctr"/>
      <a:lstStyle>
        <a:defPPr>
          <a:defRPr sz="1200" dirty="0">
            <a:solidFill>
              <a:schemeClr val="tx2"/>
            </a:solidFill>
            <a:latin typeface="Arial" charset="0"/>
            <a:ea typeface="ＭＳ Ｐゴシック" pitchFamily="16" charset="-128"/>
          </a:defRPr>
        </a:defPPr>
      </a:lstStyle>
    </a:spDef>
    <a:lnDef>
      <a:spPr bwMode="auto">
        <a:noFill/>
        <a:ln w="25400">
          <a:solidFill>
            <a:srgbClr val="FFFF66"/>
          </a:solidFill>
          <a:round/>
          <a:headEnd type="none" w="lg" len="med"/>
          <a:tailEnd type="triangle" w="lg" len="med"/>
        </a:ln>
        <a:effectLst/>
      </a:spPr>
      <a:bodyPr/>
      <a:lstStyle/>
    </a:lnDef>
    <a:txDef>
      <a:spPr>
        <a:noFill/>
      </a:spPr>
      <a:bodyPr wrap="none" lIns="0" tIns="0" rIns="0" bIns="0" rtlCol="0">
        <a:spAutoFit/>
      </a:bodyPr>
      <a:lstStyle>
        <a:defPPr>
          <a:defRPr dirty="0" smtClean="0">
            <a:solidFill>
              <a:schemeClr val="bg1"/>
            </a:solidFill>
            <a:latin typeface="Arial" charset="0"/>
            <a:ea typeface="ＭＳ Ｐゴシック" pitchFamily="34" charset="-128"/>
            <a:cs typeface="Arial" pitchFamily="34" charset="0"/>
            <a:sym typeface="Arial" pitchFamily="26" charset="0"/>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326097"/>
        </a:lt1>
        <a:dk2>
          <a:srgbClr val="FFFFFF"/>
        </a:dk2>
        <a:lt2>
          <a:srgbClr val="000000"/>
        </a:lt2>
        <a:accent1>
          <a:srgbClr val="A7C32F"/>
        </a:accent1>
        <a:accent2>
          <a:srgbClr val="FFFF66"/>
        </a:accent2>
        <a:accent3>
          <a:srgbClr val="ADB6C9"/>
        </a:accent3>
        <a:accent4>
          <a:srgbClr val="000000"/>
        </a:accent4>
        <a:accent5>
          <a:srgbClr val="D0DEAD"/>
        </a:accent5>
        <a:accent6>
          <a:srgbClr val="E7E75C"/>
        </a:accent6>
        <a:hlink>
          <a:srgbClr val="FFFF66"/>
        </a:hlink>
        <a:folHlink>
          <a:srgbClr val="FC921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aquaveo template (nlj)</Template>
  <TotalTime>7120</TotalTime>
  <Words>2103</Words>
  <Application>Microsoft Office PowerPoint</Application>
  <PresentationFormat>On-screen Show (4:3)</PresentationFormat>
  <Paragraphs>270</Paragraphs>
  <Slides>35</Slides>
  <Notes>31</Notes>
  <HiddenSlides>0</HiddenSlides>
  <MMClips>0</MMClips>
  <ScaleCrop>false</ScaleCrop>
  <HeadingPairs>
    <vt:vector size="4" baseType="variant">
      <vt:variant>
        <vt:lpstr>Theme</vt:lpstr>
      </vt:variant>
      <vt:variant>
        <vt:i4>4</vt:i4>
      </vt:variant>
      <vt:variant>
        <vt:lpstr>Slide Titles</vt:lpstr>
      </vt:variant>
      <vt:variant>
        <vt:i4>35</vt:i4>
      </vt:variant>
    </vt:vector>
  </HeadingPairs>
  <TitlesOfParts>
    <vt:vector size="39" baseType="lpstr">
      <vt:lpstr>aquaveo template (nlj)</vt:lpstr>
      <vt:lpstr>1_Default Design</vt:lpstr>
      <vt:lpstr>2_Default Design</vt:lpstr>
      <vt:lpstr>2010UC_4x3_Precon</vt:lpstr>
      <vt:lpstr>Groundwater Tools for GIS</vt:lpstr>
      <vt:lpstr>Built-in Tools</vt:lpstr>
      <vt:lpstr>Arc Hydro Groundwater Tools</vt:lpstr>
      <vt:lpstr>Groundwater Analyst</vt:lpstr>
      <vt:lpstr>MODFLOW Analyst</vt:lpstr>
      <vt:lpstr>Subsurface Analyst</vt:lpstr>
      <vt:lpstr>Subsurface Analyst – 3D</vt:lpstr>
      <vt:lpstr>XS2D Component</vt:lpstr>
      <vt:lpstr>Outline</vt:lpstr>
      <vt:lpstr>Subsurface visualization</vt:lpstr>
      <vt:lpstr>Cross sections</vt:lpstr>
      <vt:lpstr>GIS datasets</vt:lpstr>
      <vt:lpstr>GIS features</vt:lpstr>
      <vt:lpstr>XS2D component</vt:lpstr>
      <vt:lpstr>Common cross section features</vt:lpstr>
      <vt:lpstr>Additional features</vt:lpstr>
      <vt:lpstr>Section line features</vt:lpstr>
      <vt:lpstr>XS2D Catalog</vt:lpstr>
      <vt:lpstr>Cross section data</vt:lpstr>
      <vt:lpstr>Cross section data</vt:lpstr>
      <vt:lpstr>Cross section coordinates</vt:lpstr>
      <vt:lpstr>Data frame</vt:lpstr>
      <vt:lpstr>2D and 3D transformations</vt:lpstr>
      <vt:lpstr>Building cross sections</vt:lpstr>
      <vt:lpstr>Example workflow</vt:lpstr>
      <vt:lpstr>Example workflow</vt:lpstr>
      <vt:lpstr>Example workflow</vt:lpstr>
      <vt:lpstr>Example workflow</vt:lpstr>
      <vt:lpstr>Example workflow</vt:lpstr>
      <vt:lpstr>Additional workflow – image registration</vt:lpstr>
      <vt:lpstr>Image registration wizard</vt:lpstr>
      <vt:lpstr>Image registration wizard</vt:lpstr>
      <vt:lpstr>Key points</vt:lpstr>
      <vt:lpstr>XS2D Animation</vt:lpstr>
      <vt:lpstr>Subsurface Analyst Demo</vt:lpstr>
    </vt:vector>
  </TitlesOfParts>
  <Company>Brigham Young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Stochastic Simulations</dc:title>
  <dc:creator>Norm Jones</dc:creator>
  <cp:lastModifiedBy>Whiteaker, Timothy L</cp:lastModifiedBy>
  <cp:revision>1147</cp:revision>
  <dcterms:created xsi:type="dcterms:W3CDTF">2002-07-05T23:29:17Z</dcterms:created>
  <dcterms:modified xsi:type="dcterms:W3CDTF">2011-10-14T21:08:32Z</dcterms:modified>
</cp:coreProperties>
</file>