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8" autoAdjust="0"/>
    <p:restoredTop sz="94660"/>
  </p:normalViewPr>
  <p:slideViewPr>
    <p:cSldViewPr>
      <p:cViewPr varScale="1">
        <p:scale>
          <a:sx n="83" d="100"/>
          <a:sy n="8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41935C-DF6D-4C6F-86CD-5EA58A26E5B7}" type="datetimeFigureOut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EE345F-6AAC-4DCB-828E-DBA3DF8BF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0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AFF8-9D4F-472D-A278-422F2C53559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794F32-AADD-407D-984E-D317CC0313A6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4AEF3-964B-4CEC-AEC5-5EBABA882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430F-EDAE-4E89-AAB2-6FFF65C9E906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0A2A-278A-4256-9C04-AB7A9DF0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96E7-A9C2-4184-ACCF-0532BB88C86B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AE36-1641-4784-BAE0-06D762B8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27EC-E4B5-4397-9A69-6DC626F6F1DE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2F21-B360-4B78-B4F6-6B0941A67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8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C73CA1-A233-4D9A-AEC4-DD3E4CF2794B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0AFB14-1993-45E2-9B85-FF58AD4B6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716C-048A-40AD-9328-0D1330F3A016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109F-CCD9-41D6-924C-058D723F2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2CD969-5002-4C58-AA25-252B1402E567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7BBC29-CA1B-4650-95B2-F985CE8D8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5841-F9E1-4CAE-A440-71EA99E68B9A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80F1-3AFC-4EB7-865F-E09F0BDE8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CBB4B0-AFA0-45E0-9A8A-DAEE82808326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59497D-0A68-4725-9CC2-CC898C2B1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F08433-10A6-4514-AEA4-A87FBD52F627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A4A39D-8B5E-4110-8D8C-878CC482D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44152D-6DBF-4990-8AA3-81ADB11EB312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473605-4222-43A8-AAC1-4832ABD7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28AA3E-5B5B-4430-8F10-9ABFB6FE366E}" type="datetime1">
              <a:rPr lang="en-US"/>
              <a:pPr>
                <a:defRPr/>
              </a:pPr>
              <a:t>11/16/2011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791B2E2-26DB-4A19-815B-6CEFAA815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702" r:id="rId5"/>
    <p:sldLayoutId id="2147483697" r:id="rId6"/>
    <p:sldLayoutId id="2147483703" r:id="rId7"/>
    <p:sldLayoutId id="2147483704" r:id="rId8"/>
    <p:sldLayoutId id="2147483705" r:id="rId9"/>
    <p:sldLayoutId id="2147483698" r:id="rId10"/>
    <p:sldLayoutId id="21474836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The Impact of Urbanization In Austin Texas and Surrounding Counties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marL="26988" eaLnBrk="1" hangingPunct="1"/>
            <a:r>
              <a:rPr lang="en-US" smtClean="0">
                <a:solidFill>
                  <a:srgbClr val="FEB80A"/>
                </a:solidFill>
              </a:rPr>
              <a:t>An analysis of land use and development</a:t>
            </a:r>
          </a:p>
        </p:txBody>
      </p:sp>
      <p:pic>
        <p:nvPicPr>
          <p:cNvPr id="8196" name="Picture 3" descr="C:\Users\bryantchambers\Desktop\Land Use Stuff\Slide 1 and later- 06 land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2160588"/>
            <a:ext cx="48212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715000"/>
            <a:ext cx="38862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Bryant Chambers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University of Texas,  Austin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GIS in water resourcing Fall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A41B6-311F-4BC9-93E2-9535B1A2E712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8199" name="Picture 2" descr="C:\Users\bryantchambers\Desktop\Land Use Stuff\Areial Photo - cl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76513"/>
            <a:ext cx="51641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Objectives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Examine land use </a:t>
            </a:r>
            <a:r>
              <a:rPr lang="en-US" dirty="0" smtClean="0"/>
              <a:t>change for: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Patterns of change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How did change occur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Develop %impervious cover at the </a:t>
            </a:r>
            <a:r>
              <a:rPr lang="en-US" dirty="0" err="1" smtClean="0"/>
              <a:t>subwatershed</a:t>
            </a:r>
            <a:r>
              <a:rPr lang="en-US" dirty="0" smtClean="0"/>
              <a:t> level</a:t>
            </a:r>
          </a:p>
          <a:p>
            <a:pPr marL="402336" lvl="1" indent="0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4DCEC-AE46-4749-A17B-88750472D55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752600"/>
            <a:ext cx="72104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2001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9A90-0216-4047-8E8A-5F05409C2984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3075" name="Picture 3" descr="C:\Users\bryantchambers\Desktop\Land Use Stuff\01 single v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766763"/>
            <a:ext cx="9009063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2023" r="11749" b="2890"/>
          <a:stretch>
            <a:fillRect/>
          </a:stretch>
        </p:blipFill>
        <p:spPr bwMode="auto">
          <a:xfrm>
            <a:off x="1066800" y="1828800"/>
            <a:ext cx="6084888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ryantchambers\Desktop\Land Use Stuff\Slide 1 and later- 06 land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5217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2006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038D-832C-4F18-A48B-E6F60F761BA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757 L 0.01163 -0.22014 C 0.01163 -0.28496 0.07934 -0.36459 0.13455 -0.36459 L 0.25764 -0.36459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yantchambers\Desktop\Land Use Stuff\01062value 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7350"/>
          <a:stretch>
            <a:fillRect/>
          </a:stretch>
        </p:blipFill>
        <p:spPr bwMode="auto">
          <a:xfrm>
            <a:off x="1600200" y="1828800"/>
            <a:ext cx="5707063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01-06 Total Change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3392C-D345-47F7-8271-7ECDD44FA98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1179513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 digit value YX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Y is old value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X is new value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7800" y="1182688"/>
            <a:ext cx="2590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 digit value YYXX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Y is old value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X is new value</a:t>
            </a:r>
          </a:p>
        </p:txBody>
      </p:sp>
      <p:pic>
        <p:nvPicPr>
          <p:cNvPr id="4099" name="Picture 3" descr="C:\Users\bryantchambers\Desktop\Land Use Stuff\01064va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05025"/>
            <a:ext cx="67151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How did things change?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BD207-C336-4D31-B7C4-CB6FEF0381F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1752600"/>
            <a:ext cx="7754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2.119409% was inter-category change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0.0440% was intra-category change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92% of the intra-category change was an increase in developed impermeable land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22.55% of inter-category change was an increase in developed impermeable land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743200" y="3883025"/>
            <a:ext cx="3886200" cy="2921000"/>
            <a:chOff x="2743200" y="3883691"/>
            <a:chExt cx="3886199" cy="2919876"/>
          </a:xfrm>
        </p:grpSpPr>
        <p:pic>
          <p:nvPicPr>
            <p:cNvPr id="13318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883691"/>
              <a:ext cx="3886199" cy="255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9" name="TextBox 11"/>
            <p:cNvSpPr txBox="1">
              <a:spLocks noChangeArrowheads="1"/>
            </p:cNvSpPr>
            <p:nvPr/>
          </p:nvSpPr>
          <p:spPr bwMode="auto">
            <a:xfrm>
              <a:off x="2743200" y="6434235"/>
              <a:ext cx="38861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Inter-category change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How have urban centers developed?</a:t>
            </a:r>
            <a:endParaRPr lang="en-US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103A9-764A-4C26-8EB9-A9795730D601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bryantchambers\Desktop\Land Use Stuff\92 Urb 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4976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bryantchambers\Desktop\Land Use Stuff\01 urban cen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524000"/>
            <a:ext cx="61452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bryantchambers\Desktop\Land Use Stuff\06 Urb cen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724025"/>
            <a:ext cx="608806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bryantchambers\Desktop\Land Use Stuff\Combin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544638"/>
            <a:ext cx="671671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67150" y="1379538"/>
            <a:ext cx="2116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1992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1688" y="1354138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2001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11688" y="1354138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2006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1600" y="5810250"/>
            <a:ext cx="445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Combined Map of Development</a:t>
            </a:r>
          </a:p>
          <a:p>
            <a:pPr eaLnBrk="1" hangingPunct="1"/>
            <a:r>
              <a:rPr lang="en-US"/>
              <a:t>1992,  2001, and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Remaining work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Identify percent impervious land cover in local </a:t>
            </a:r>
            <a:r>
              <a:rPr lang="en-US" dirty="0" err="1" smtClean="0"/>
              <a:t>subwatersheds</a:t>
            </a:r>
            <a:endParaRPr lang="en-US" dirty="0" smtClean="0"/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Identify </a:t>
            </a:r>
            <a:r>
              <a:rPr lang="en-US" dirty="0" err="1"/>
              <a:t>subwatersheds</a:t>
            </a:r>
            <a:r>
              <a:rPr lang="en-US" dirty="0"/>
              <a:t> with greater than </a:t>
            </a:r>
            <a:r>
              <a:rPr lang="en-US" dirty="0" smtClean="0"/>
              <a:t>10% impervious cover</a:t>
            </a: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Identify which </a:t>
            </a:r>
            <a:r>
              <a:rPr lang="en-US" dirty="0" err="1" smtClean="0"/>
              <a:t>subwatersheds</a:t>
            </a:r>
            <a:r>
              <a:rPr lang="en-US" dirty="0" smtClean="0"/>
              <a:t> experienced largest increases over 14 year period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1789-DFF3-4EFB-8A34-A86381D263A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288"/>
            <a:ext cx="7467600" cy="8239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Questions?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6BA24-8292-4DD1-A78E-07A82A58D04E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1"/>
          <a:stretch>
            <a:fillRect/>
          </a:stretch>
        </p:blipFill>
        <p:spPr bwMode="auto">
          <a:xfrm>
            <a:off x="2514600" y="714375"/>
            <a:ext cx="5121275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953000" y="6438900"/>
            <a:ext cx="3611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Taken from xkcd.org by Randall Munroe 11/16/11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</TotalTime>
  <Words>190</Words>
  <Application>Microsoft Office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Gill Sans MT</vt:lpstr>
      <vt:lpstr>Arial</vt:lpstr>
      <vt:lpstr>Wingdings 2</vt:lpstr>
      <vt:lpstr>Verdana</vt:lpstr>
      <vt:lpstr>Calibri</vt:lpstr>
      <vt:lpstr>Solstice</vt:lpstr>
      <vt:lpstr>The Impact of Urbanization In Austin Texas and Surrounding Counties</vt:lpstr>
      <vt:lpstr>Objectives</vt:lpstr>
      <vt:lpstr>2001</vt:lpstr>
      <vt:lpstr>2006</vt:lpstr>
      <vt:lpstr>01-06 Total Change</vt:lpstr>
      <vt:lpstr>How did things change?</vt:lpstr>
      <vt:lpstr>How have urban centers developed?</vt:lpstr>
      <vt:lpstr>Remaining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Urbanization In Austin Texas and Surrounding Counties</dc:title>
  <dc:creator>bryantchambers</dc:creator>
  <cp:lastModifiedBy>Maidment</cp:lastModifiedBy>
  <cp:revision>24</cp:revision>
  <dcterms:created xsi:type="dcterms:W3CDTF">2011-11-16T18:58:58Z</dcterms:created>
  <dcterms:modified xsi:type="dcterms:W3CDTF">2011-11-17T04:57:01Z</dcterms:modified>
</cp:coreProperties>
</file>