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60" r:id="rId7"/>
    <p:sldId id="261" r:id="rId8"/>
    <p:sldId id="266" r:id="rId9"/>
    <p:sldId id="262" r:id="rId10"/>
    <p:sldId id="267" r:id="rId11"/>
    <p:sldId id="268" r:id="rId12"/>
    <p:sldId id="269" r:id="rId13"/>
    <p:sldId id="271" r:id="rId14"/>
    <p:sldId id="273" r:id="rId15"/>
    <p:sldId id="270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4420" autoAdjust="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72A0CA-6CCE-4DFC-9FDB-63860A2810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37E8-751B-461F-824A-258EE8DBB8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D7E9-4A33-42C4-9C33-4907D8482B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F80438F-CA13-4445-BCA0-A1802E2CFE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32165-C23D-4676-B9D5-FFFE42028F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2628-2D82-433F-BA38-592AAC93B8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B347-143A-4056-BE3E-405FD359EC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89F9-45EB-4DB8-93E3-23AA30318D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13AA-4266-4CD2-8272-6F2F4DF2BE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48940-67EF-4DB2-83D1-A7EF849541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7D97F-629B-4D49-987C-4A8AE1A445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2CD63-E8B2-4056-86E7-DD392D7D92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5BBBB5-4A67-4ABD-8196-CEC49C3BDFC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 Cover and Soil Properties of the San Marcos Basin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685800"/>
          </a:xfrm>
        </p:spPr>
        <p:txBody>
          <a:bodyPr/>
          <a:lstStyle/>
          <a:p>
            <a:r>
              <a:rPr lang="en-US" dirty="0" smtClean="0"/>
              <a:t>Cody McCann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Relation to Water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68788" cy="53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1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 to the Edwards Aquifer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80565"/>
            <a:ext cx="4692896" cy="47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92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 to the Edwards Aquifer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98494"/>
            <a:ext cx="4634753" cy="47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Endeavors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3783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Soil Brightness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Soil and Land Cover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Soil and Stream Network</a:t>
            </a:r>
          </a:p>
        </p:txBody>
      </p:sp>
      <p:pic>
        <p:nvPicPr>
          <p:cNvPr id="1026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628931" cy="385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1219200"/>
            <a:ext cx="37446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	    Thanks!</a:t>
            </a:r>
          </a:p>
          <a:p>
            <a:endParaRPr lang="en-US" sz="2400" dirty="0" smtClean="0"/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Maidment</a:t>
            </a:r>
            <a:r>
              <a:rPr lang="en-US" sz="2400" dirty="0" smtClean="0"/>
              <a:t> and Dr. </a:t>
            </a:r>
            <a:r>
              <a:rPr lang="en-US" sz="2400" dirty="0" err="1" smtClean="0"/>
              <a:t>Kilic</a:t>
            </a:r>
            <a:endParaRPr lang="en-US" sz="2400" dirty="0"/>
          </a:p>
        </p:txBody>
      </p:sp>
      <p:pic>
        <p:nvPicPr>
          <p:cNvPr id="1026" name="Picture 2" descr="http://alternateeconomy.files.wordpress.com/2012/05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29565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828800" y="19050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1. </a:t>
            </a:r>
            <a:r>
              <a:rPr lang="en-US" sz="2400" b="1" dirty="0" smtClean="0"/>
              <a:t>Study Area</a:t>
            </a:r>
            <a:endParaRPr lang="en-US" sz="2400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1828800" y="26670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NDVI and SAVI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828800" y="34290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3. </a:t>
            </a:r>
            <a:r>
              <a:rPr lang="en-US" sz="2400" b="1" dirty="0" smtClean="0"/>
              <a:t>Future Endeavors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600" dirty="0" smtClean="0"/>
              <a:t>The Good </a:t>
            </a:r>
            <a:r>
              <a:rPr lang="en-US" sz="3600" dirty="0" err="1" smtClean="0"/>
              <a:t>Ol</a:t>
            </a:r>
            <a:r>
              <a:rPr lang="en-US" sz="3600" dirty="0" smtClean="0"/>
              <a:t>’ San Marcos </a:t>
            </a:r>
            <a:r>
              <a:rPr lang="en-US" sz="3600" dirty="0" err="1" smtClean="0"/>
              <a:t>Subbasin</a:t>
            </a:r>
            <a:endParaRPr lang="en-US" sz="3600" dirty="0"/>
          </a:p>
        </p:txBody>
      </p:sp>
      <p:pic>
        <p:nvPicPr>
          <p:cNvPr id="5" name="Picture 4" descr="Ba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350226" cy="512502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Landsat Data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1587"/>
            <a:ext cx="381634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072" y="478449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 Imagery</a:t>
            </a:r>
            <a:r>
              <a:rPr lang="en-US" sz="2000" dirty="0"/>
              <a:t>:</a:t>
            </a:r>
            <a:r>
              <a:rPr lang="en-US" sz="2000" dirty="0" smtClean="0"/>
              <a:t> Red, Green, and Blue Composite Bands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6281"/>
            <a:ext cx="4076897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1748" y="1779418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Thermal Imagery DN: 8-bit, ranging from 0-255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149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NDVI and SAVI Progress </a:t>
            </a:r>
            <a:r>
              <a:rPr lang="en-US" sz="3600" dirty="0"/>
              <a:t>Diagram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6341410" y="2578294"/>
            <a:ext cx="1714500" cy="923330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rgbClr val="FF0000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dirty="0" smtClean="0"/>
              <a:t>Correct Reflectance Data</a:t>
            </a:r>
            <a:endParaRPr lang="en-US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1083610" y="2435313"/>
            <a:ext cx="1752600" cy="1200329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dirty="0" smtClean="0"/>
              <a:t>Landsat 5 TM to Landsat 7 ETM+</a:t>
            </a:r>
            <a:endParaRPr lang="en-US" dirty="0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2836210" y="2296813"/>
            <a:ext cx="1752600" cy="147732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dirty="0" smtClean="0"/>
              <a:t>Calculate the Radiance from Landsat 7</a:t>
            </a:r>
            <a:endParaRPr lang="en-US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2895600" y="1447798"/>
            <a:ext cx="13716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Radiance</a:t>
            </a:r>
            <a:endParaRPr lang="en-US" sz="2000" b="1" dirty="0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1125142" y="1474691"/>
            <a:ext cx="1452421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Conversion</a:t>
            </a:r>
            <a:endParaRPr lang="en-US" sz="2000" b="1" dirty="0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4606739" y="1447798"/>
            <a:ext cx="1499486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Reflectance</a:t>
            </a:r>
            <a:endParaRPr lang="en-US" sz="2000" b="1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588810" y="2536191"/>
            <a:ext cx="1752600" cy="1015663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1500" dirty="0" smtClean="0"/>
              <a:t>Convert the Radiance into Reflectance</a:t>
            </a:r>
            <a:endParaRPr lang="en-US" sz="1500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6461873" y="1456762"/>
            <a:ext cx="142875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0000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Correction</a:t>
            </a:r>
            <a:endParaRPr lang="en-U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23" y="4191000"/>
            <a:ext cx="4855974" cy="2266568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NDVI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8229063" cy="61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SAVI?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071" y="1676400"/>
            <a:ext cx="5136365" cy="37909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057399"/>
            <a:ext cx="335220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</a:t>
            </a:r>
            <a:r>
              <a:rPr lang="en-US" u="sng" dirty="0" smtClean="0"/>
              <a:t>oil-</a:t>
            </a:r>
            <a:r>
              <a:rPr lang="en-US" b="1" u="sng" dirty="0" smtClean="0"/>
              <a:t>A</a:t>
            </a:r>
            <a:r>
              <a:rPr lang="en-US" u="sng" dirty="0" smtClean="0"/>
              <a:t>djusted </a:t>
            </a:r>
            <a:r>
              <a:rPr lang="en-US" b="1" u="sng" dirty="0" smtClean="0"/>
              <a:t>V</a:t>
            </a:r>
            <a:r>
              <a:rPr lang="en-US" u="sng" dirty="0" smtClean="0"/>
              <a:t>egetation </a:t>
            </a:r>
            <a:r>
              <a:rPr lang="en-US" b="1" u="sng" dirty="0" smtClean="0"/>
              <a:t>I</a:t>
            </a:r>
            <a:r>
              <a:rPr lang="en-US" u="sng" dirty="0" smtClean="0"/>
              <a:t>ndex</a:t>
            </a:r>
          </a:p>
          <a:p>
            <a:endParaRPr lang="en-US" dirty="0" smtClean="0"/>
          </a:p>
          <a:p>
            <a:r>
              <a:rPr lang="en-US" dirty="0" smtClean="0"/>
              <a:t>Best used when: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Low Vegetative Cover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Different Soil Types</a:t>
            </a:r>
          </a:p>
          <a:p>
            <a:endParaRPr lang="en-US" sz="2000" dirty="0"/>
          </a:p>
          <a:p>
            <a:r>
              <a:rPr lang="en-US" sz="2000" dirty="0" smtClean="0"/>
              <a:t>Modification of NDVI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2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of the </a:t>
            </a:r>
            <a:r>
              <a:rPr lang="en-US" dirty="0" err="1" smtClean="0"/>
              <a:t>Subbasin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46" y="381000"/>
            <a:ext cx="853339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6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Relation to Water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7482"/>
            <a:ext cx="5791200" cy="540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88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36801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TP001136801</AuthoringAssetId>
    <AssetId xmlns="145c5697-5eb5-440b-b2f1-a8273fb59250">TS001136801</AssetId>
  </documentManagement>
</p:properties>
</file>

<file path=customXml/itemProps1.xml><?xml version="1.0" encoding="utf-8"?>
<ds:datastoreItem xmlns:ds="http://schemas.openxmlformats.org/officeDocument/2006/customXml" ds:itemID="{9DF9441F-6CAF-4A91-9230-C5B0DC12625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BCAF7A2-6D90-4C81-97A3-F352CB66E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BAACD-75A6-4340-81DE-5F66F1C6F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95E1FF9B-2CAA-446C-B037-CDD323BC740B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TS001136801</Template>
  <TotalTime>287</TotalTime>
  <Words>147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TS001136801</vt:lpstr>
      <vt:lpstr>Land Cover and Soil Properties of the San Marcos Basin</vt:lpstr>
      <vt:lpstr>Agenda</vt:lpstr>
      <vt:lpstr> The Good Ol’ San Marcos Subbasin</vt:lpstr>
      <vt:lpstr>Raw Landsat Data</vt:lpstr>
      <vt:lpstr>NDVI and SAVI Progress Diagram</vt:lpstr>
      <vt:lpstr>NDVI</vt:lpstr>
      <vt:lpstr>Why SAVI?</vt:lpstr>
      <vt:lpstr>SAVI of the Subbasin</vt:lpstr>
      <vt:lpstr>Direct Relation to Water</vt:lpstr>
      <vt:lpstr>Direct Relation to Water</vt:lpstr>
      <vt:lpstr>Relation to the Edwards Aquifer</vt:lpstr>
      <vt:lpstr>Relation to the Edwards Aquifer</vt:lpstr>
      <vt:lpstr>Future Endeavors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51</cp:revision>
  <dcterms:created xsi:type="dcterms:W3CDTF">2012-12-02T23:36:10Z</dcterms:created>
  <dcterms:modified xsi:type="dcterms:W3CDTF">2012-12-04T03:43:08Z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TS001136801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(Globe on water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(Globe on water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182;#Office XP;#67;#PowerPoint - Design Templt 12;#66;#PowerPoint - Design Templt 2003;#79;#Template 12;#64;#PowerPoint 2003;#65;#Microsoft Office PowerPoint 2007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259381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TP001136801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