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9A77B-537D-418D-9C8B-B0D5E3F318D9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1F5C6-4902-4ABC-A80A-CAE519F912F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1F5C6-4902-4ABC-A80A-CAE519F912F1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7D42-2C5B-426C-806D-CC0EBD20982C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6FAE-BEA6-4578-9C44-00A4622779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7D42-2C5B-426C-806D-CC0EBD20982C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6FAE-BEA6-4578-9C44-00A4622779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7D42-2C5B-426C-806D-CC0EBD20982C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6FAE-BEA6-4578-9C44-00A4622779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7D42-2C5B-426C-806D-CC0EBD20982C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6FAE-BEA6-4578-9C44-00A4622779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7D42-2C5B-426C-806D-CC0EBD20982C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6FAE-BEA6-4578-9C44-00A4622779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7D42-2C5B-426C-806D-CC0EBD20982C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6FAE-BEA6-4578-9C44-00A4622779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7D42-2C5B-426C-806D-CC0EBD20982C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6FAE-BEA6-4578-9C44-00A4622779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7D42-2C5B-426C-806D-CC0EBD20982C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6FAE-BEA6-4578-9C44-00A4622779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7D42-2C5B-426C-806D-CC0EBD20982C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6FAE-BEA6-4578-9C44-00A4622779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7D42-2C5B-426C-806D-CC0EBD20982C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6FAE-BEA6-4578-9C44-00A4622779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7D42-2C5B-426C-806D-CC0EBD20982C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6FAE-BEA6-4578-9C44-00A4622779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27D42-2C5B-426C-806D-CC0EBD20982C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F6FAE-BEA6-4578-9C44-00A46227799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baa13\Pictures\land_u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050"/>
            <a:ext cx="9277351" cy="69151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/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DRASTIC Assessment of Travis County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447800"/>
          </a:xfrm>
        </p:spPr>
        <p:txBody>
          <a:bodyPr/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Brian Au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DRASTIC?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2438400" cy="2286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EPA Model (1985) groundwater susceptibility to pollution</a:t>
            </a:r>
            <a:endParaRPr lang="en-US" sz="28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9800" y="4648200"/>
            <a:ext cx="4305300" cy="109537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990600" y="4343400"/>
            <a:ext cx="2104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Governing Equation:</a:t>
            </a:r>
            <a:endParaRPr lang="en-US" dirty="0"/>
          </a:p>
        </p:txBody>
      </p:sp>
      <p:sp>
        <p:nvSpPr>
          <p:cNvPr id="11" name="Up Arrow 10"/>
          <p:cNvSpPr/>
          <p:nvPr/>
        </p:nvSpPr>
        <p:spPr>
          <a:xfrm rot="12099086" flipH="1">
            <a:off x="5334943" y="4062990"/>
            <a:ext cx="302220" cy="889014"/>
          </a:xfrm>
          <a:prstGeom prst="upArrow">
            <a:avLst>
              <a:gd name="adj1" fmla="val 50000"/>
              <a:gd name="adj2" fmla="val 1137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8" name="Picture 10" descr="http://libraries.maine.edu/Spatial/gisweb/spatdb/acsm/pix/ac94007i0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1371600"/>
            <a:ext cx="4762500" cy="2647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Parameter Ratings</a:t>
            </a:r>
            <a:endParaRPr lang="en-US" dirty="0"/>
          </a:p>
        </p:txBody>
      </p:sp>
      <p:pic>
        <p:nvPicPr>
          <p:cNvPr id="15362" name="Picture 2" descr="http://rio.nmsu.edu/Website/nmda/nmda_website/images/DRASTIC_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828800"/>
            <a:ext cx="3581400" cy="3524251"/>
          </a:xfrm>
          <a:prstGeom prst="rect">
            <a:avLst/>
          </a:prstGeom>
          <a:noFill/>
        </p:spPr>
      </p:pic>
      <p:pic>
        <p:nvPicPr>
          <p:cNvPr id="15364" name="Picture 4" descr="http://rio.nmsu.edu/Website/nmda/nmda_website/images/DRASTIC_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1905000"/>
            <a:ext cx="2857500" cy="3381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of a DRASTIC Parameter Map</a:t>
            </a:r>
            <a:endParaRPr lang="en-US" dirty="0"/>
          </a:p>
        </p:txBody>
      </p:sp>
      <p:pic>
        <p:nvPicPr>
          <p:cNvPr id="17410" name="Picture 2" descr="C:\Users\baa13\Pictures\soil_valu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447800"/>
            <a:ext cx="6598024" cy="4876800"/>
          </a:xfrm>
          <a:prstGeom prst="rect">
            <a:avLst/>
          </a:prstGeom>
          <a:noFill/>
        </p:spPr>
      </p:pic>
      <p:pic>
        <p:nvPicPr>
          <p:cNvPr id="17411" name="Picture 3" descr="C:\Users\baa13\Pictures\legend_so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4648200"/>
            <a:ext cx="1445959" cy="18149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in Progress (water depth)</a:t>
            </a:r>
            <a:endParaRPr lang="en-US" dirty="0"/>
          </a:p>
        </p:txBody>
      </p:sp>
      <p:pic>
        <p:nvPicPr>
          <p:cNvPr id="18435" name="Picture 3" descr="C:\Users\baa13\Pictures\legend_water dept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1447800"/>
            <a:ext cx="1640165" cy="2057400"/>
          </a:xfrm>
          <a:prstGeom prst="rect">
            <a:avLst/>
          </a:prstGeom>
          <a:noFill/>
        </p:spPr>
      </p:pic>
      <p:pic>
        <p:nvPicPr>
          <p:cNvPr id="18436" name="Picture 4" descr="C:\Users\baa13\Pictures\water_depth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600200"/>
            <a:ext cx="6321225" cy="451961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00800" y="4267200"/>
            <a:ext cx="2440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Almost half is downdip</a:t>
            </a:r>
          </a:p>
          <a:p>
            <a:r>
              <a:rPr lang="en-US" dirty="0" smtClean="0"/>
              <a:t>from the Trinity aquifer!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 we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400"/>
          </a:xfrm>
        </p:spPr>
        <p:txBody>
          <a:bodyPr/>
          <a:lstStyle/>
          <a:p>
            <a:r>
              <a:rPr lang="en-US" dirty="0" smtClean="0"/>
              <a:t>Because we’re environmental engineers!</a:t>
            </a:r>
          </a:p>
          <a:p>
            <a:pPr lvl="1"/>
            <a:r>
              <a:rPr lang="en-US" dirty="0" smtClean="0"/>
              <a:t>And why should everyone else care?</a:t>
            </a:r>
          </a:p>
          <a:p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3429000"/>
            <a:ext cx="541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Better allocation of resources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Cheap!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Pretty maps</a:t>
            </a:r>
            <a:endParaRPr lang="en-US" sz="2800" dirty="0"/>
          </a:p>
        </p:txBody>
      </p:sp>
      <p:pic>
        <p:nvPicPr>
          <p:cNvPr id="16386" name="Picture 2" descr="http://ranqit.com/u/522654cc-d7ef-419f-baf2-04f02872e3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971800"/>
            <a:ext cx="4829175" cy="3038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Where in the world is </a:t>
            </a:r>
            <a:r>
              <a:rPr lang="en-US" dirty="0" err="1" smtClean="0"/>
              <a:t>vadose</a:t>
            </a:r>
            <a:r>
              <a:rPr lang="en-US" dirty="0" smtClean="0"/>
              <a:t> zone data?</a:t>
            </a:r>
            <a:endParaRPr lang="en-US" dirty="0"/>
          </a:p>
        </p:txBody>
      </p:sp>
      <p:pic>
        <p:nvPicPr>
          <p:cNvPr id="19458" name="Picture 2" descr="http://blogs.discovermagazine.com/80beats/files/2010/01/1-worl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286000"/>
            <a:ext cx="5715000" cy="3076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85</Words>
  <Application>Microsoft Office PowerPoint</Application>
  <PresentationFormat>On-screen Show (4:3)</PresentationFormat>
  <Paragraphs>18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The DRASTIC Assessment of Travis County</vt:lpstr>
      <vt:lpstr>What is DRASTIC?</vt:lpstr>
      <vt:lpstr>Examples of Parameter Ratings</vt:lpstr>
      <vt:lpstr>Example of a DRASTIC Parameter Map</vt:lpstr>
      <vt:lpstr>Works in Progress (water depth)</vt:lpstr>
      <vt:lpstr>Why should we care?</vt:lpstr>
      <vt:lpstr>Where in the world is vadose zone data?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DRASTIC Assessment of Travis County</dc:title>
  <dc:creator>baa13</dc:creator>
  <cp:lastModifiedBy>baa13</cp:lastModifiedBy>
  <cp:revision>10</cp:revision>
  <dcterms:created xsi:type="dcterms:W3CDTF">2012-12-04T09:53:55Z</dcterms:created>
  <dcterms:modified xsi:type="dcterms:W3CDTF">2012-12-04T11:30:37Z</dcterms:modified>
</cp:coreProperties>
</file>