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60" r:id="rId5"/>
    <p:sldId id="262" r:id="rId6"/>
    <p:sldId id="261" r:id="rId7"/>
    <p:sldId id="270" r:id="rId8"/>
    <p:sldId id="265" r:id="rId9"/>
    <p:sldId id="266" r:id="rId10"/>
    <p:sldId id="268" r:id="rId11"/>
    <p:sldId id="269" r:id="rId12"/>
    <p:sldId id="267" r:id="rId13"/>
    <p:sldId id="263" r:id="rId14"/>
    <p:sldId id="264" r:id="rId15"/>
    <p:sldId id="273" r:id="rId16"/>
    <p:sldId id="271" r:id="rId17"/>
    <p:sldId id="272" r:id="rId18"/>
    <p:sldId id="258"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3" autoAdjust="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C8D0A-F3F1-482D-9D82-A81273EEB87B}" type="doc">
      <dgm:prSet loTypeId="urn:microsoft.com/office/officeart/2005/8/layout/bProcess3" loCatId="process" qsTypeId="urn:microsoft.com/office/officeart/2005/8/quickstyle/simple1" qsCatId="simple" csTypeId="urn:microsoft.com/office/officeart/2005/8/colors/accent1_2" csCatId="accent1"/>
      <dgm:spPr/>
      <dgm:t>
        <a:bodyPr/>
        <a:lstStyle/>
        <a:p>
          <a:endParaRPr lang="en-US"/>
        </a:p>
      </dgm:t>
    </dgm:pt>
    <dgm:pt modelId="{0965BBE4-AE6F-4CC4-ABD8-5F57709FA9C0}">
      <dgm:prSet custT="1"/>
      <dgm:spPr/>
      <dgm:t>
        <a:bodyPr/>
        <a:lstStyle/>
        <a:p>
          <a:pPr rtl="0"/>
          <a:r>
            <a:rPr lang="en-US" sz="1800" dirty="0" smtClean="0"/>
            <a:t>Obtain and format data</a:t>
          </a:r>
          <a:endParaRPr lang="en-US" sz="1800" dirty="0"/>
        </a:p>
      </dgm:t>
    </dgm:pt>
    <dgm:pt modelId="{BBE2073E-8A76-4800-BFBE-EFC6ED61CA24}" type="parTrans" cxnId="{97ADCFA6-FCAB-4624-ABD8-7E74201C5A2E}">
      <dgm:prSet/>
      <dgm:spPr/>
      <dgm:t>
        <a:bodyPr/>
        <a:lstStyle/>
        <a:p>
          <a:endParaRPr lang="en-US"/>
        </a:p>
      </dgm:t>
    </dgm:pt>
    <dgm:pt modelId="{673CF894-7F3E-4B27-AA92-9A895B2B7FB1}" type="sibTrans" cxnId="{97ADCFA6-FCAB-4624-ABD8-7E74201C5A2E}">
      <dgm:prSet/>
      <dgm:spPr/>
      <dgm:t>
        <a:bodyPr/>
        <a:lstStyle/>
        <a:p>
          <a:endParaRPr lang="en-US"/>
        </a:p>
      </dgm:t>
    </dgm:pt>
    <dgm:pt modelId="{E0F5580E-4140-483C-8C36-AA9B32111600}">
      <dgm:prSet custT="1"/>
      <dgm:spPr/>
      <dgm:t>
        <a:bodyPr/>
        <a:lstStyle/>
        <a:p>
          <a:pPr rtl="0"/>
          <a:r>
            <a:rPr lang="en-US" sz="1800" smtClean="0"/>
            <a:t>Create geodatabase</a:t>
          </a:r>
          <a:endParaRPr lang="en-US" sz="1800"/>
        </a:p>
      </dgm:t>
    </dgm:pt>
    <dgm:pt modelId="{6ADE601B-E598-4C95-B35A-083007AE85BB}" type="parTrans" cxnId="{9C7E0FDF-BA92-40EC-807A-4E896EE75A1D}">
      <dgm:prSet/>
      <dgm:spPr/>
      <dgm:t>
        <a:bodyPr/>
        <a:lstStyle/>
        <a:p>
          <a:endParaRPr lang="en-US"/>
        </a:p>
      </dgm:t>
    </dgm:pt>
    <dgm:pt modelId="{7161E123-998A-4149-BAC7-5BFDDD5AC5C0}" type="sibTrans" cxnId="{9C7E0FDF-BA92-40EC-807A-4E896EE75A1D}">
      <dgm:prSet/>
      <dgm:spPr/>
      <dgm:t>
        <a:bodyPr/>
        <a:lstStyle/>
        <a:p>
          <a:endParaRPr lang="en-US"/>
        </a:p>
      </dgm:t>
    </dgm:pt>
    <dgm:pt modelId="{63B2F8A1-5AAA-4674-B52C-40496043BAFC}">
      <dgm:prSet custT="1"/>
      <dgm:spPr/>
      <dgm:t>
        <a:bodyPr/>
        <a:lstStyle/>
        <a:p>
          <a:pPr rtl="0"/>
          <a:r>
            <a:rPr lang="en-US" sz="1600" smtClean="0"/>
            <a:t>Import wells and water level measurements</a:t>
          </a:r>
          <a:endParaRPr lang="en-US" sz="1600"/>
        </a:p>
      </dgm:t>
    </dgm:pt>
    <dgm:pt modelId="{6B7A3D9C-81F9-40AD-A814-DCC1E221AC4B}" type="parTrans" cxnId="{1B7E8B21-A311-4D32-B6E9-DBE9F0EF56B7}">
      <dgm:prSet/>
      <dgm:spPr/>
      <dgm:t>
        <a:bodyPr/>
        <a:lstStyle/>
        <a:p>
          <a:endParaRPr lang="en-US"/>
        </a:p>
      </dgm:t>
    </dgm:pt>
    <dgm:pt modelId="{D963F8E0-7E57-45B6-94AA-897807F95074}" type="sibTrans" cxnId="{1B7E8B21-A311-4D32-B6E9-DBE9F0EF56B7}">
      <dgm:prSet/>
      <dgm:spPr/>
      <dgm:t>
        <a:bodyPr/>
        <a:lstStyle/>
        <a:p>
          <a:endParaRPr lang="en-US"/>
        </a:p>
      </dgm:t>
    </dgm:pt>
    <dgm:pt modelId="{E27FD750-F71E-46A7-897B-07CA63233A26}">
      <dgm:prSet custT="1"/>
      <dgm:spPr/>
      <dgm:t>
        <a:bodyPr/>
        <a:lstStyle/>
        <a:p>
          <a:pPr rtl="0"/>
          <a:r>
            <a:rPr lang="en-US" sz="1800" smtClean="0"/>
            <a:t>Distinguish well types</a:t>
          </a:r>
          <a:endParaRPr lang="en-US" sz="1800"/>
        </a:p>
      </dgm:t>
    </dgm:pt>
    <dgm:pt modelId="{A45DB61C-7E86-4632-B4B7-EEF5A6C449DC}" type="parTrans" cxnId="{120EF6BA-767D-4B3F-A037-CFA89AE95EDC}">
      <dgm:prSet/>
      <dgm:spPr/>
      <dgm:t>
        <a:bodyPr/>
        <a:lstStyle/>
        <a:p>
          <a:endParaRPr lang="en-US"/>
        </a:p>
      </dgm:t>
    </dgm:pt>
    <dgm:pt modelId="{63003548-BF7F-43E2-B683-A49A34FFB476}" type="sibTrans" cxnId="{120EF6BA-767D-4B3F-A037-CFA89AE95EDC}">
      <dgm:prSet/>
      <dgm:spPr/>
      <dgm:t>
        <a:bodyPr/>
        <a:lstStyle/>
        <a:p>
          <a:endParaRPr lang="en-US"/>
        </a:p>
      </dgm:t>
    </dgm:pt>
    <dgm:pt modelId="{26FA114A-5E42-4AEF-BA06-BECF60A9EB8B}">
      <dgm:prSet custT="1"/>
      <dgm:spPr/>
      <dgm:t>
        <a:bodyPr/>
        <a:lstStyle/>
        <a:p>
          <a:pPr rtl="0"/>
          <a:r>
            <a:rPr lang="en-US" sz="1800" smtClean="0"/>
            <a:t>Assign HydroIDs</a:t>
          </a:r>
          <a:endParaRPr lang="en-US" sz="1800"/>
        </a:p>
      </dgm:t>
    </dgm:pt>
    <dgm:pt modelId="{3EDC1BBB-1AC0-4F18-A0E4-15186113CE3B}" type="parTrans" cxnId="{7E4255EA-87DB-4DAF-9C1B-6AC6BC278E7C}">
      <dgm:prSet/>
      <dgm:spPr/>
      <dgm:t>
        <a:bodyPr/>
        <a:lstStyle/>
        <a:p>
          <a:endParaRPr lang="en-US"/>
        </a:p>
      </dgm:t>
    </dgm:pt>
    <dgm:pt modelId="{C4DD57B0-9E2E-43D1-87A2-44EC9C3B4726}" type="sibTrans" cxnId="{7E4255EA-87DB-4DAF-9C1B-6AC6BC278E7C}">
      <dgm:prSet/>
      <dgm:spPr/>
      <dgm:t>
        <a:bodyPr/>
        <a:lstStyle/>
        <a:p>
          <a:endParaRPr lang="en-US"/>
        </a:p>
      </dgm:t>
    </dgm:pt>
    <dgm:pt modelId="{52F76FD8-763E-4057-83E3-2703C921FEA6}">
      <dgm:prSet custT="1"/>
      <dgm:spPr/>
      <dgm:t>
        <a:bodyPr/>
        <a:lstStyle/>
        <a:p>
          <a:pPr rtl="0"/>
          <a:r>
            <a:rPr lang="en-US" sz="1800" smtClean="0"/>
            <a:t>Create transient data feature set</a:t>
          </a:r>
          <a:endParaRPr lang="en-US" sz="1800"/>
        </a:p>
      </dgm:t>
    </dgm:pt>
    <dgm:pt modelId="{D139E54D-D853-4F99-9AEA-1D0F8AB9F3DE}" type="parTrans" cxnId="{6FE96BD9-4BC0-4058-A656-025556125520}">
      <dgm:prSet/>
      <dgm:spPr/>
      <dgm:t>
        <a:bodyPr/>
        <a:lstStyle/>
        <a:p>
          <a:endParaRPr lang="en-US"/>
        </a:p>
      </dgm:t>
    </dgm:pt>
    <dgm:pt modelId="{1C7DCFAA-A933-416D-B117-64DE7D0A320B}" type="sibTrans" cxnId="{6FE96BD9-4BC0-4058-A656-025556125520}">
      <dgm:prSet/>
      <dgm:spPr/>
      <dgm:t>
        <a:bodyPr/>
        <a:lstStyle/>
        <a:p>
          <a:endParaRPr lang="en-US"/>
        </a:p>
      </dgm:t>
    </dgm:pt>
    <dgm:pt modelId="{049B34D0-580F-40AF-8FC5-A465DAF4A158}">
      <dgm:prSet custT="1"/>
      <dgm:spPr/>
      <dgm:t>
        <a:bodyPr/>
        <a:lstStyle/>
        <a:p>
          <a:pPr rtl="0"/>
          <a:r>
            <a:rPr lang="en-US" sz="1600" smtClean="0"/>
            <a:t>Create Graphs of Transient Clay Compaction Measurements</a:t>
          </a:r>
          <a:endParaRPr lang="en-US" sz="1600"/>
        </a:p>
      </dgm:t>
    </dgm:pt>
    <dgm:pt modelId="{F739F855-EA26-41BE-AD9B-5DF747A30354}" type="parTrans" cxnId="{03A2647E-2295-45F4-A75C-234B4A313EA0}">
      <dgm:prSet/>
      <dgm:spPr/>
      <dgm:t>
        <a:bodyPr/>
        <a:lstStyle/>
        <a:p>
          <a:endParaRPr lang="en-US"/>
        </a:p>
      </dgm:t>
    </dgm:pt>
    <dgm:pt modelId="{4A50DFE0-1E81-4AC8-BB1A-3CD9A4F2B8F9}" type="sibTrans" cxnId="{03A2647E-2295-45F4-A75C-234B4A313EA0}">
      <dgm:prSet/>
      <dgm:spPr/>
      <dgm:t>
        <a:bodyPr/>
        <a:lstStyle/>
        <a:p>
          <a:endParaRPr lang="en-US"/>
        </a:p>
      </dgm:t>
    </dgm:pt>
    <dgm:pt modelId="{B79EE9EB-5E2C-4FBF-9368-E4821DC7443C}">
      <dgm:prSet custT="1"/>
      <dgm:spPr/>
      <dgm:t>
        <a:bodyPr/>
        <a:lstStyle/>
        <a:p>
          <a:pPr rtl="0"/>
          <a:r>
            <a:rPr lang="en-US" sz="1600" dirty="0" smtClean="0"/>
            <a:t>Create Time Series Statistics for Specific Time Intervals</a:t>
          </a:r>
          <a:endParaRPr lang="en-US" sz="1600" dirty="0"/>
        </a:p>
      </dgm:t>
    </dgm:pt>
    <dgm:pt modelId="{C12AB25F-59A4-4D28-B9E7-C30D4FF3D633}" type="parTrans" cxnId="{02B9B582-4B1F-414A-B0F4-78A97539E50F}">
      <dgm:prSet/>
      <dgm:spPr/>
      <dgm:t>
        <a:bodyPr/>
        <a:lstStyle/>
        <a:p>
          <a:endParaRPr lang="en-US"/>
        </a:p>
      </dgm:t>
    </dgm:pt>
    <dgm:pt modelId="{B26EE0DA-4415-4571-8D8B-BE38C403B665}" type="sibTrans" cxnId="{02B9B582-4B1F-414A-B0F4-78A97539E50F}">
      <dgm:prSet/>
      <dgm:spPr/>
      <dgm:t>
        <a:bodyPr/>
        <a:lstStyle/>
        <a:p>
          <a:endParaRPr lang="en-US"/>
        </a:p>
      </dgm:t>
    </dgm:pt>
    <dgm:pt modelId="{E2216870-E58D-4031-8BFB-84D2E8493C7A}">
      <dgm:prSet custT="1"/>
      <dgm:spPr/>
      <dgm:t>
        <a:bodyPr/>
        <a:lstStyle/>
        <a:p>
          <a:pPr rtl="0"/>
          <a:r>
            <a:rPr lang="en-US" sz="1600" smtClean="0"/>
            <a:t>Interpolate water levels to create rasters</a:t>
          </a:r>
          <a:endParaRPr lang="en-US" sz="1600"/>
        </a:p>
      </dgm:t>
    </dgm:pt>
    <dgm:pt modelId="{0B0D8CDB-9084-40E5-A800-2756758D4AB6}" type="parTrans" cxnId="{D48FD5BC-5142-4F89-9C18-D29FA7BF6E7D}">
      <dgm:prSet/>
      <dgm:spPr/>
      <dgm:t>
        <a:bodyPr/>
        <a:lstStyle/>
        <a:p>
          <a:endParaRPr lang="en-US"/>
        </a:p>
      </dgm:t>
    </dgm:pt>
    <dgm:pt modelId="{CE74C53B-9A58-4232-AB9C-20CFAA8A5F68}" type="sibTrans" cxnId="{D48FD5BC-5142-4F89-9C18-D29FA7BF6E7D}">
      <dgm:prSet/>
      <dgm:spPr/>
      <dgm:t>
        <a:bodyPr/>
        <a:lstStyle/>
        <a:p>
          <a:endParaRPr lang="en-US"/>
        </a:p>
      </dgm:t>
    </dgm:pt>
    <dgm:pt modelId="{F921C6F9-CF0D-4A6A-9957-BF2C800BA773}">
      <dgm:prSet custT="1"/>
      <dgm:spPr/>
      <dgm:t>
        <a:bodyPr/>
        <a:lstStyle/>
        <a:p>
          <a:pPr rtl="0"/>
          <a:r>
            <a:rPr lang="en-US" sz="1600" dirty="0" smtClean="0"/>
            <a:t>Create animation of water level </a:t>
          </a:r>
          <a:r>
            <a:rPr lang="en-US" sz="1600" dirty="0" err="1" smtClean="0"/>
            <a:t>rasters</a:t>
          </a:r>
          <a:endParaRPr lang="en-US" sz="1600" dirty="0"/>
        </a:p>
      </dgm:t>
    </dgm:pt>
    <dgm:pt modelId="{FE2C70FF-D7A1-43CC-B524-F462479C6A99}" type="parTrans" cxnId="{B1F33953-7486-4A22-9316-77E03161A033}">
      <dgm:prSet/>
      <dgm:spPr/>
      <dgm:t>
        <a:bodyPr/>
        <a:lstStyle/>
        <a:p>
          <a:endParaRPr lang="en-US"/>
        </a:p>
      </dgm:t>
    </dgm:pt>
    <dgm:pt modelId="{B315834D-7C4C-4F2B-AEF6-C22FCB5A82D2}" type="sibTrans" cxnId="{B1F33953-7486-4A22-9316-77E03161A033}">
      <dgm:prSet/>
      <dgm:spPr/>
      <dgm:t>
        <a:bodyPr/>
        <a:lstStyle/>
        <a:p>
          <a:endParaRPr lang="en-US"/>
        </a:p>
      </dgm:t>
    </dgm:pt>
    <dgm:pt modelId="{1C571630-9231-4063-BE94-E81654C71382}" type="pres">
      <dgm:prSet presAssocID="{89FC8D0A-F3F1-482D-9D82-A81273EEB87B}" presName="Name0" presStyleCnt="0">
        <dgm:presLayoutVars>
          <dgm:dir/>
          <dgm:resizeHandles val="exact"/>
        </dgm:presLayoutVars>
      </dgm:prSet>
      <dgm:spPr/>
    </dgm:pt>
    <dgm:pt modelId="{5E679D5F-510F-485D-B25F-5F4427AB517B}" type="pres">
      <dgm:prSet presAssocID="{0965BBE4-AE6F-4CC4-ABD8-5F57709FA9C0}" presName="node" presStyleLbl="node1" presStyleIdx="0" presStyleCnt="10">
        <dgm:presLayoutVars>
          <dgm:bulletEnabled val="1"/>
        </dgm:presLayoutVars>
      </dgm:prSet>
      <dgm:spPr/>
    </dgm:pt>
    <dgm:pt modelId="{E87A70D4-97F2-44DA-8DF9-851E464B8DC4}" type="pres">
      <dgm:prSet presAssocID="{673CF894-7F3E-4B27-AA92-9A895B2B7FB1}" presName="sibTrans" presStyleLbl="sibTrans1D1" presStyleIdx="0" presStyleCnt="9"/>
      <dgm:spPr/>
    </dgm:pt>
    <dgm:pt modelId="{AF7623F4-81CE-4B02-89BA-4D50CBA633F7}" type="pres">
      <dgm:prSet presAssocID="{673CF894-7F3E-4B27-AA92-9A895B2B7FB1}" presName="connectorText" presStyleLbl="sibTrans1D1" presStyleIdx="0" presStyleCnt="9"/>
      <dgm:spPr/>
    </dgm:pt>
    <dgm:pt modelId="{9B5AEC8D-B25E-471A-AF1D-5E6AEE993934}" type="pres">
      <dgm:prSet presAssocID="{E0F5580E-4140-483C-8C36-AA9B32111600}" presName="node" presStyleLbl="node1" presStyleIdx="1" presStyleCnt="10">
        <dgm:presLayoutVars>
          <dgm:bulletEnabled val="1"/>
        </dgm:presLayoutVars>
      </dgm:prSet>
      <dgm:spPr/>
    </dgm:pt>
    <dgm:pt modelId="{C12F9965-32EC-41D6-B532-D64456153C1D}" type="pres">
      <dgm:prSet presAssocID="{7161E123-998A-4149-BAC7-5BFDDD5AC5C0}" presName="sibTrans" presStyleLbl="sibTrans1D1" presStyleIdx="1" presStyleCnt="9"/>
      <dgm:spPr/>
    </dgm:pt>
    <dgm:pt modelId="{3611C63E-3E0D-4928-A2E8-B08E52299324}" type="pres">
      <dgm:prSet presAssocID="{7161E123-998A-4149-BAC7-5BFDDD5AC5C0}" presName="connectorText" presStyleLbl="sibTrans1D1" presStyleIdx="1" presStyleCnt="9"/>
      <dgm:spPr/>
    </dgm:pt>
    <dgm:pt modelId="{D8ECA517-D51C-44E8-8FB9-A4D22E9C812C}" type="pres">
      <dgm:prSet presAssocID="{63B2F8A1-5AAA-4674-B52C-40496043BAFC}" presName="node" presStyleLbl="node1" presStyleIdx="2" presStyleCnt="10">
        <dgm:presLayoutVars>
          <dgm:bulletEnabled val="1"/>
        </dgm:presLayoutVars>
      </dgm:prSet>
      <dgm:spPr/>
    </dgm:pt>
    <dgm:pt modelId="{AD914A1C-D904-46E5-909C-7338BD009BCC}" type="pres">
      <dgm:prSet presAssocID="{D963F8E0-7E57-45B6-94AA-897807F95074}" presName="sibTrans" presStyleLbl="sibTrans1D1" presStyleIdx="2" presStyleCnt="9"/>
      <dgm:spPr/>
    </dgm:pt>
    <dgm:pt modelId="{3FA50866-E5E7-4D00-B21E-969015C0460A}" type="pres">
      <dgm:prSet presAssocID="{D963F8E0-7E57-45B6-94AA-897807F95074}" presName="connectorText" presStyleLbl="sibTrans1D1" presStyleIdx="2" presStyleCnt="9"/>
      <dgm:spPr/>
    </dgm:pt>
    <dgm:pt modelId="{B1E4308B-D462-4B40-8DAA-2B84E317F70D}" type="pres">
      <dgm:prSet presAssocID="{E27FD750-F71E-46A7-897B-07CA63233A26}" presName="node" presStyleLbl="node1" presStyleIdx="3" presStyleCnt="10">
        <dgm:presLayoutVars>
          <dgm:bulletEnabled val="1"/>
        </dgm:presLayoutVars>
      </dgm:prSet>
      <dgm:spPr/>
    </dgm:pt>
    <dgm:pt modelId="{AE1F99B4-FC36-4304-A81F-5538665CB4D7}" type="pres">
      <dgm:prSet presAssocID="{63003548-BF7F-43E2-B683-A49A34FFB476}" presName="sibTrans" presStyleLbl="sibTrans1D1" presStyleIdx="3" presStyleCnt="9"/>
      <dgm:spPr/>
    </dgm:pt>
    <dgm:pt modelId="{CC2A63AB-F5B7-4591-898C-2ACC1E349277}" type="pres">
      <dgm:prSet presAssocID="{63003548-BF7F-43E2-B683-A49A34FFB476}" presName="connectorText" presStyleLbl="sibTrans1D1" presStyleIdx="3" presStyleCnt="9"/>
      <dgm:spPr/>
    </dgm:pt>
    <dgm:pt modelId="{4E281BAB-501E-4293-8FC1-766411396192}" type="pres">
      <dgm:prSet presAssocID="{26FA114A-5E42-4AEF-BA06-BECF60A9EB8B}" presName="node" presStyleLbl="node1" presStyleIdx="4" presStyleCnt="10">
        <dgm:presLayoutVars>
          <dgm:bulletEnabled val="1"/>
        </dgm:presLayoutVars>
      </dgm:prSet>
      <dgm:spPr/>
    </dgm:pt>
    <dgm:pt modelId="{E468B0E3-C043-4DAA-8CF3-7125649169B9}" type="pres">
      <dgm:prSet presAssocID="{C4DD57B0-9E2E-43D1-87A2-44EC9C3B4726}" presName="sibTrans" presStyleLbl="sibTrans1D1" presStyleIdx="4" presStyleCnt="9"/>
      <dgm:spPr/>
    </dgm:pt>
    <dgm:pt modelId="{9D32C297-06BE-4452-9A37-64F62944D085}" type="pres">
      <dgm:prSet presAssocID="{C4DD57B0-9E2E-43D1-87A2-44EC9C3B4726}" presName="connectorText" presStyleLbl="sibTrans1D1" presStyleIdx="4" presStyleCnt="9"/>
      <dgm:spPr/>
    </dgm:pt>
    <dgm:pt modelId="{FE67482E-2375-448C-B7C8-E5729C915258}" type="pres">
      <dgm:prSet presAssocID="{52F76FD8-763E-4057-83E3-2703C921FEA6}" presName="node" presStyleLbl="node1" presStyleIdx="5" presStyleCnt="10">
        <dgm:presLayoutVars>
          <dgm:bulletEnabled val="1"/>
        </dgm:presLayoutVars>
      </dgm:prSet>
      <dgm:spPr/>
    </dgm:pt>
    <dgm:pt modelId="{31D4B22C-AB70-472D-AF3C-CC5E2FF1230C}" type="pres">
      <dgm:prSet presAssocID="{1C7DCFAA-A933-416D-B117-64DE7D0A320B}" presName="sibTrans" presStyleLbl="sibTrans1D1" presStyleIdx="5" presStyleCnt="9"/>
      <dgm:spPr/>
    </dgm:pt>
    <dgm:pt modelId="{F248A173-9894-422F-99A6-1B753D7E40E2}" type="pres">
      <dgm:prSet presAssocID="{1C7DCFAA-A933-416D-B117-64DE7D0A320B}" presName="connectorText" presStyleLbl="sibTrans1D1" presStyleIdx="5" presStyleCnt="9"/>
      <dgm:spPr/>
    </dgm:pt>
    <dgm:pt modelId="{748CA78D-41AA-49FC-ABE9-3AE3BDD07A7B}" type="pres">
      <dgm:prSet presAssocID="{049B34D0-580F-40AF-8FC5-A465DAF4A158}" presName="node" presStyleLbl="node1" presStyleIdx="6" presStyleCnt="10">
        <dgm:presLayoutVars>
          <dgm:bulletEnabled val="1"/>
        </dgm:presLayoutVars>
      </dgm:prSet>
      <dgm:spPr/>
    </dgm:pt>
    <dgm:pt modelId="{7B4C93C1-C5E1-465F-9EFC-A7999FD1C7D7}" type="pres">
      <dgm:prSet presAssocID="{4A50DFE0-1E81-4AC8-BB1A-3CD9A4F2B8F9}" presName="sibTrans" presStyleLbl="sibTrans1D1" presStyleIdx="6" presStyleCnt="9"/>
      <dgm:spPr/>
    </dgm:pt>
    <dgm:pt modelId="{D89DD225-B626-4A00-B085-CAA202176635}" type="pres">
      <dgm:prSet presAssocID="{4A50DFE0-1E81-4AC8-BB1A-3CD9A4F2B8F9}" presName="connectorText" presStyleLbl="sibTrans1D1" presStyleIdx="6" presStyleCnt="9"/>
      <dgm:spPr/>
    </dgm:pt>
    <dgm:pt modelId="{8842BC7D-D7FA-4A4D-9CC7-B0CBE3F055EB}" type="pres">
      <dgm:prSet presAssocID="{B79EE9EB-5E2C-4FBF-9368-E4821DC7443C}" presName="node" presStyleLbl="node1" presStyleIdx="7" presStyleCnt="10">
        <dgm:presLayoutVars>
          <dgm:bulletEnabled val="1"/>
        </dgm:presLayoutVars>
      </dgm:prSet>
      <dgm:spPr/>
    </dgm:pt>
    <dgm:pt modelId="{8C88C491-EBBA-486D-B217-640670877470}" type="pres">
      <dgm:prSet presAssocID="{B26EE0DA-4415-4571-8D8B-BE38C403B665}" presName="sibTrans" presStyleLbl="sibTrans1D1" presStyleIdx="7" presStyleCnt="9"/>
      <dgm:spPr/>
    </dgm:pt>
    <dgm:pt modelId="{3F2805A2-CDAE-41A7-9245-9255FBAC7A84}" type="pres">
      <dgm:prSet presAssocID="{B26EE0DA-4415-4571-8D8B-BE38C403B665}" presName="connectorText" presStyleLbl="sibTrans1D1" presStyleIdx="7" presStyleCnt="9"/>
      <dgm:spPr/>
    </dgm:pt>
    <dgm:pt modelId="{400742CD-E50A-48A9-92D8-8A507E0915C3}" type="pres">
      <dgm:prSet presAssocID="{E2216870-E58D-4031-8BFB-84D2E8493C7A}" presName="node" presStyleLbl="node1" presStyleIdx="8" presStyleCnt="10">
        <dgm:presLayoutVars>
          <dgm:bulletEnabled val="1"/>
        </dgm:presLayoutVars>
      </dgm:prSet>
      <dgm:spPr/>
    </dgm:pt>
    <dgm:pt modelId="{06FDF754-80B9-4154-9BDA-A915BB0ECD64}" type="pres">
      <dgm:prSet presAssocID="{CE74C53B-9A58-4232-AB9C-20CFAA8A5F68}" presName="sibTrans" presStyleLbl="sibTrans1D1" presStyleIdx="8" presStyleCnt="9"/>
      <dgm:spPr/>
    </dgm:pt>
    <dgm:pt modelId="{3C9662DE-C0F0-4DB3-9D84-AEF0DA77D5AA}" type="pres">
      <dgm:prSet presAssocID="{CE74C53B-9A58-4232-AB9C-20CFAA8A5F68}" presName="connectorText" presStyleLbl="sibTrans1D1" presStyleIdx="8" presStyleCnt="9"/>
      <dgm:spPr/>
    </dgm:pt>
    <dgm:pt modelId="{DFA5A155-30B8-4BB5-A40A-075704FF0E12}" type="pres">
      <dgm:prSet presAssocID="{F921C6F9-CF0D-4A6A-9957-BF2C800BA773}" presName="node" presStyleLbl="node1" presStyleIdx="9" presStyleCnt="10">
        <dgm:presLayoutVars>
          <dgm:bulletEnabled val="1"/>
        </dgm:presLayoutVars>
      </dgm:prSet>
      <dgm:spPr/>
    </dgm:pt>
  </dgm:ptLst>
  <dgm:cxnLst>
    <dgm:cxn modelId="{9C7E0FDF-BA92-40EC-807A-4E896EE75A1D}" srcId="{89FC8D0A-F3F1-482D-9D82-A81273EEB87B}" destId="{E0F5580E-4140-483C-8C36-AA9B32111600}" srcOrd="1" destOrd="0" parTransId="{6ADE601B-E598-4C95-B35A-083007AE85BB}" sibTransId="{7161E123-998A-4149-BAC7-5BFDDD5AC5C0}"/>
    <dgm:cxn modelId="{EE830A18-25CB-431D-B164-2EA1EF028FEC}" type="presOf" srcId="{CE74C53B-9A58-4232-AB9C-20CFAA8A5F68}" destId="{3C9662DE-C0F0-4DB3-9D84-AEF0DA77D5AA}" srcOrd="1" destOrd="0" presId="urn:microsoft.com/office/officeart/2005/8/layout/bProcess3"/>
    <dgm:cxn modelId="{B12B8DBE-FB28-4D11-B3ED-69162AF2C02B}" type="presOf" srcId="{F921C6F9-CF0D-4A6A-9957-BF2C800BA773}" destId="{DFA5A155-30B8-4BB5-A40A-075704FF0E12}" srcOrd="0" destOrd="0" presId="urn:microsoft.com/office/officeart/2005/8/layout/bProcess3"/>
    <dgm:cxn modelId="{EE263DA0-91E2-4C39-97D0-8F8A7E4F714C}" type="presOf" srcId="{673CF894-7F3E-4B27-AA92-9A895B2B7FB1}" destId="{AF7623F4-81CE-4B02-89BA-4D50CBA633F7}" srcOrd="1" destOrd="0" presId="urn:microsoft.com/office/officeart/2005/8/layout/bProcess3"/>
    <dgm:cxn modelId="{F0EB6407-C2EA-4891-A5B2-6642D5768E6D}" type="presOf" srcId="{4A50DFE0-1E81-4AC8-BB1A-3CD9A4F2B8F9}" destId="{7B4C93C1-C5E1-465F-9EFC-A7999FD1C7D7}" srcOrd="0" destOrd="0" presId="urn:microsoft.com/office/officeart/2005/8/layout/bProcess3"/>
    <dgm:cxn modelId="{1B7E8B21-A311-4D32-B6E9-DBE9F0EF56B7}" srcId="{89FC8D0A-F3F1-482D-9D82-A81273EEB87B}" destId="{63B2F8A1-5AAA-4674-B52C-40496043BAFC}" srcOrd="2" destOrd="0" parTransId="{6B7A3D9C-81F9-40AD-A814-DCC1E221AC4B}" sibTransId="{D963F8E0-7E57-45B6-94AA-897807F95074}"/>
    <dgm:cxn modelId="{40D95E2F-2A9B-40E7-84AC-7C048DFBB70A}" type="presOf" srcId="{D963F8E0-7E57-45B6-94AA-897807F95074}" destId="{AD914A1C-D904-46E5-909C-7338BD009BCC}" srcOrd="0" destOrd="0" presId="urn:microsoft.com/office/officeart/2005/8/layout/bProcess3"/>
    <dgm:cxn modelId="{1BD8DFB6-337F-4780-8376-858D81A6ABC1}" type="presOf" srcId="{7161E123-998A-4149-BAC7-5BFDDD5AC5C0}" destId="{C12F9965-32EC-41D6-B532-D64456153C1D}" srcOrd="0" destOrd="0" presId="urn:microsoft.com/office/officeart/2005/8/layout/bProcess3"/>
    <dgm:cxn modelId="{16D2EACF-8CAD-4E4C-8335-19C6F4AF6C19}" type="presOf" srcId="{1C7DCFAA-A933-416D-B117-64DE7D0A320B}" destId="{F248A173-9894-422F-99A6-1B753D7E40E2}" srcOrd="1" destOrd="0" presId="urn:microsoft.com/office/officeart/2005/8/layout/bProcess3"/>
    <dgm:cxn modelId="{02B9B582-4B1F-414A-B0F4-78A97539E50F}" srcId="{89FC8D0A-F3F1-482D-9D82-A81273EEB87B}" destId="{B79EE9EB-5E2C-4FBF-9368-E4821DC7443C}" srcOrd="7" destOrd="0" parTransId="{C12AB25F-59A4-4D28-B9E7-C30D4FF3D633}" sibTransId="{B26EE0DA-4415-4571-8D8B-BE38C403B665}"/>
    <dgm:cxn modelId="{6B8FEAFC-4B06-413E-B6C1-1884F2C700AE}" type="presOf" srcId="{1C7DCFAA-A933-416D-B117-64DE7D0A320B}" destId="{31D4B22C-AB70-472D-AF3C-CC5E2FF1230C}" srcOrd="0" destOrd="0" presId="urn:microsoft.com/office/officeart/2005/8/layout/bProcess3"/>
    <dgm:cxn modelId="{971486BD-DEAC-426F-AE7F-469A952F2C6B}" type="presOf" srcId="{7161E123-998A-4149-BAC7-5BFDDD5AC5C0}" destId="{3611C63E-3E0D-4928-A2E8-B08E52299324}" srcOrd="1" destOrd="0" presId="urn:microsoft.com/office/officeart/2005/8/layout/bProcess3"/>
    <dgm:cxn modelId="{F9061601-26B4-415C-8419-49E70579159A}" type="presOf" srcId="{C4DD57B0-9E2E-43D1-87A2-44EC9C3B4726}" destId="{E468B0E3-C043-4DAA-8CF3-7125649169B9}" srcOrd="0" destOrd="0" presId="urn:microsoft.com/office/officeart/2005/8/layout/bProcess3"/>
    <dgm:cxn modelId="{8BAEF0AD-771C-458C-9D7A-1C464BDDBC25}" type="presOf" srcId="{D963F8E0-7E57-45B6-94AA-897807F95074}" destId="{3FA50866-E5E7-4D00-B21E-969015C0460A}" srcOrd="1" destOrd="0" presId="urn:microsoft.com/office/officeart/2005/8/layout/bProcess3"/>
    <dgm:cxn modelId="{6F7F8CFC-3CA5-40DD-8211-2ADC09EAB855}" type="presOf" srcId="{26FA114A-5E42-4AEF-BA06-BECF60A9EB8B}" destId="{4E281BAB-501E-4293-8FC1-766411396192}" srcOrd="0" destOrd="0" presId="urn:microsoft.com/office/officeart/2005/8/layout/bProcess3"/>
    <dgm:cxn modelId="{3E4B1CE0-2E34-45FA-B635-C5E8D87A6190}" type="presOf" srcId="{63B2F8A1-5AAA-4674-B52C-40496043BAFC}" destId="{D8ECA517-D51C-44E8-8FB9-A4D22E9C812C}" srcOrd="0" destOrd="0" presId="urn:microsoft.com/office/officeart/2005/8/layout/bProcess3"/>
    <dgm:cxn modelId="{97ADCFA6-FCAB-4624-ABD8-7E74201C5A2E}" srcId="{89FC8D0A-F3F1-482D-9D82-A81273EEB87B}" destId="{0965BBE4-AE6F-4CC4-ABD8-5F57709FA9C0}" srcOrd="0" destOrd="0" parTransId="{BBE2073E-8A76-4800-BFBE-EFC6ED61CA24}" sibTransId="{673CF894-7F3E-4B27-AA92-9A895B2B7FB1}"/>
    <dgm:cxn modelId="{120EF6BA-767D-4B3F-A037-CFA89AE95EDC}" srcId="{89FC8D0A-F3F1-482D-9D82-A81273EEB87B}" destId="{E27FD750-F71E-46A7-897B-07CA63233A26}" srcOrd="3" destOrd="0" parTransId="{A45DB61C-7E86-4632-B4B7-EEF5A6C449DC}" sibTransId="{63003548-BF7F-43E2-B683-A49A34FFB476}"/>
    <dgm:cxn modelId="{7E4255EA-87DB-4DAF-9C1B-6AC6BC278E7C}" srcId="{89FC8D0A-F3F1-482D-9D82-A81273EEB87B}" destId="{26FA114A-5E42-4AEF-BA06-BECF60A9EB8B}" srcOrd="4" destOrd="0" parTransId="{3EDC1BBB-1AC0-4F18-A0E4-15186113CE3B}" sibTransId="{C4DD57B0-9E2E-43D1-87A2-44EC9C3B4726}"/>
    <dgm:cxn modelId="{36B619A3-4C61-43C4-8CEC-7156918A8594}" type="presOf" srcId="{B26EE0DA-4415-4571-8D8B-BE38C403B665}" destId="{8C88C491-EBBA-486D-B217-640670877470}" srcOrd="0" destOrd="0" presId="urn:microsoft.com/office/officeart/2005/8/layout/bProcess3"/>
    <dgm:cxn modelId="{D155C756-000B-4E70-A1C9-6E566DE1EC74}" type="presOf" srcId="{049B34D0-580F-40AF-8FC5-A465DAF4A158}" destId="{748CA78D-41AA-49FC-ABE9-3AE3BDD07A7B}" srcOrd="0" destOrd="0" presId="urn:microsoft.com/office/officeart/2005/8/layout/bProcess3"/>
    <dgm:cxn modelId="{6648C26F-D3F8-478F-B216-563F52C241E0}" type="presOf" srcId="{E0F5580E-4140-483C-8C36-AA9B32111600}" destId="{9B5AEC8D-B25E-471A-AF1D-5E6AEE993934}" srcOrd="0" destOrd="0" presId="urn:microsoft.com/office/officeart/2005/8/layout/bProcess3"/>
    <dgm:cxn modelId="{7370F9C4-DE2B-48E1-B7FB-1EE3ECFD6C79}" type="presOf" srcId="{63003548-BF7F-43E2-B683-A49A34FFB476}" destId="{CC2A63AB-F5B7-4591-898C-2ACC1E349277}" srcOrd="1" destOrd="0" presId="urn:microsoft.com/office/officeart/2005/8/layout/bProcess3"/>
    <dgm:cxn modelId="{B1F33953-7486-4A22-9316-77E03161A033}" srcId="{89FC8D0A-F3F1-482D-9D82-A81273EEB87B}" destId="{F921C6F9-CF0D-4A6A-9957-BF2C800BA773}" srcOrd="9" destOrd="0" parTransId="{FE2C70FF-D7A1-43CC-B524-F462479C6A99}" sibTransId="{B315834D-7C4C-4F2B-AEF6-C22FCB5A82D2}"/>
    <dgm:cxn modelId="{D48FD5BC-5142-4F89-9C18-D29FA7BF6E7D}" srcId="{89FC8D0A-F3F1-482D-9D82-A81273EEB87B}" destId="{E2216870-E58D-4031-8BFB-84D2E8493C7A}" srcOrd="8" destOrd="0" parTransId="{0B0D8CDB-9084-40E5-A800-2756758D4AB6}" sibTransId="{CE74C53B-9A58-4232-AB9C-20CFAA8A5F68}"/>
    <dgm:cxn modelId="{BAD7A0E1-BCD0-448F-A248-1A192676F988}" type="presOf" srcId="{E2216870-E58D-4031-8BFB-84D2E8493C7A}" destId="{400742CD-E50A-48A9-92D8-8A507E0915C3}" srcOrd="0" destOrd="0" presId="urn:microsoft.com/office/officeart/2005/8/layout/bProcess3"/>
    <dgm:cxn modelId="{0B41ED50-5F15-4A60-9748-E59739771982}" type="presOf" srcId="{89FC8D0A-F3F1-482D-9D82-A81273EEB87B}" destId="{1C571630-9231-4063-BE94-E81654C71382}" srcOrd="0" destOrd="0" presId="urn:microsoft.com/office/officeart/2005/8/layout/bProcess3"/>
    <dgm:cxn modelId="{E1BE3C92-1CFC-4A8B-A4E7-1BF2304EDEE6}" type="presOf" srcId="{52F76FD8-763E-4057-83E3-2703C921FEA6}" destId="{FE67482E-2375-448C-B7C8-E5729C915258}" srcOrd="0" destOrd="0" presId="urn:microsoft.com/office/officeart/2005/8/layout/bProcess3"/>
    <dgm:cxn modelId="{D9E1F297-5B8F-42CA-A9EC-6B2A3CAA6943}" type="presOf" srcId="{E27FD750-F71E-46A7-897B-07CA63233A26}" destId="{B1E4308B-D462-4B40-8DAA-2B84E317F70D}" srcOrd="0" destOrd="0" presId="urn:microsoft.com/office/officeart/2005/8/layout/bProcess3"/>
    <dgm:cxn modelId="{93D8DA24-6A83-4965-8395-190A14C3BA02}" type="presOf" srcId="{B79EE9EB-5E2C-4FBF-9368-E4821DC7443C}" destId="{8842BC7D-D7FA-4A4D-9CC7-B0CBE3F055EB}" srcOrd="0" destOrd="0" presId="urn:microsoft.com/office/officeart/2005/8/layout/bProcess3"/>
    <dgm:cxn modelId="{1DDE0F38-6856-448F-843C-FDDE33D56F26}" type="presOf" srcId="{C4DD57B0-9E2E-43D1-87A2-44EC9C3B4726}" destId="{9D32C297-06BE-4452-9A37-64F62944D085}" srcOrd="1" destOrd="0" presId="urn:microsoft.com/office/officeart/2005/8/layout/bProcess3"/>
    <dgm:cxn modelId="{5F7821DB-BB02-49AF-82EC-C8868CBD33AD}" type="presOf" srcId="{673CF894-7F3E-4B27-AA92-9A895B2B7FB1}" destId="{E87A70D4-97F2-44DA-8DF9-851E464B8DC4}" srcOrd="0" destOrd="0" presId="urn:microsoft.com/office/officeart/2005/8/layout/bProcess3"/>
    <dgm:cxn modelId="{30F3FAA4-7408-4597-B26E-30B499E26F8B}" type="presOf" srcId="{CE74C53B-9A58-4232-AB9C-20CFAA8A5F68}" destId="{06FDF754-80B9-4154-9BDA-A915BB0ECD64}" srcOrd="0" destOrd="0" presId="urn:microsoft.com/office/officeart/2005/8/layout/bProcess3"/>
    <dgm:cxn modelId="{CF4D0244-9F48-4F3A-90DA-FCD352243E10}" type="presOf" srcId="{0965BBE4-AE6F-4CC4-ABD8-5F57709FA9C0}" destId="{5E679D5F-510F-485D-B25F-5F4427AB517B}" srcOrd="0" destOrd="0" presId="urn:microsoft.com/office/officeart/2005/8/layout/bProcess3"/>
    <dgm:cxn modelId="{6FE96BD9-4BC0-4058-A656-025556125520}" srcId="{89FC8D0A-F3F1-482D-9D82-A81273EEB87B}" destId="{52F76FD8-763E-4057-83E3-2703C921FEA6}" srcOrd="5" destOrd="0" parTransId="{D139E54D-D853-4F99-9AEA-1D0F8AB9F3DE}" sibTransId="{1C7DCFAA-A933-416D-B117-64DE7D0A320B}"/>
    <dgm:cxn modelId="{87CA0574-A413-4E1C-962C-AE974BEB18B3}" type="presOf" srcId="{4A50DFE0-1E81-4AC8-BB1A-3CD9A4F2B8F9}" destId="{D89DD225-B626-4A00-B085-CAA202176635}" srcOrd="1" destOrd="0" presId="urn:microsoft.com/office/officeart/2005/8/layout/bProcess3"/>
    <dgm:cxn modelId="{842068EB-9224-4B81-8643-9B2DE18C72EE}" type="presOf" srcId="{63003548-BF7F-43E2-B683-A49A34FFB476}" destId="{AE1F99B4-FC36-4304-A81F-5538665CB4D7}" srcOrd="0" destOrd="0" presId="urn:microsoft.com/office/officeart/2005/8/layout/bProcess3"/>
    <dgm:cxn modelId="{32ECE2A4-CC05-41E4-BD60-0D8ACBB305F7}" type="presOf" srcId="{B26EE0DA-4415-4571-8D8B-BE38C403B665}" destId="{3F2805A2-CDAE-41A7-9245-9255FBAC7A84}" srcOrd="1" destOrd="0" presId="urn:microsoft.com/office/officeart/2005/8/layout/bProcess3"/>
    <dgm:cxn modelId="{03A2647E-2295-45F4-A75C-234B4A313EA0}" srcId="{89FC8D0A-F3F1-482D-9D82-A81273EEB87B}" destId="{049B34D0-580F-40AF-8FC5-A465DAF4A158}" srcOrd="6" destOrd="0" parTransId="{F739F855-EA26-41BE-AD9B-5DF747A30354}" sibTransId="{4A50DFE0-1E81-4AC8-BB1A-3CD9A4F2B8F9}"/>
    <dgm:cxn modelId="{54D8819C-9BDB-4295-94B4-3E0DDF6BB529}" type="presParOf" srcId="{1C571630-9231-4063-BE94-E81654C71382}" destId="{5E679D5F-510F-485D-B25F-5F4427AB517B}" srcOrd="0" destOrd="0" presId="urn:microsoft.com/office/officeart/2005/8/layout/bProcess3"/>
    <dgm:cxn modelId="{6F7B2F00-66EC-467D-923A-0E81D8F90FBA}" type="presParOf" srcId="{1C571630-9231-4063-BE94-E81654C71382}" destId="{E87A70D4-97F2-44DA-8DF9-851E464B8DC4}" srcOrd="1" destOrd="0" presId="urn:microsoft.com/office/officeart/2005/8/layout/bProcess3"/>
    <dgm:cxn modelId="{2A88D4A9-C2CE-4D62-8BE8-925173476B5E}" type="presParOf" srcId="{E87A70D4-97F2-44DA-8DF9-851E464B8DC4}" destId="{AF7623F4-81CE-4B02-89BA-4D50CBA633F7}" srcOrd="0" destOrd="0" presId="urn:microsoft.com/office/officeart/2005/8/layout/bProcess3"/>
    <dgm:cxn modelId="{5B5606E0-5E61-42F7-83E5-A1D651132A77}" type="presParOf" srcId="{1C571630-9231-4063-BE94-E81654C71382}" destId="{9B5AEC8D-B25E-471A-AF1D-5E6AEE993934}" srcOrd="2" destOrd="0" presId="urn:microsoft.com/office/officeart/2005/8/layout/bProcess3"/>
    <dgm:cxn modelId="{BE695821-2148-4D0E-8718-D0AD7A82A0C3}" type="presParOf" srcId="{1C571630-9231-4063-BE94-E81654C71382}" destId="{C12F9965-32EC-41D6-B532-D64456153C1D}" srcOrd="3" destOrd="0" presId="urn:microsoft.com/office/officeart/2005/8/layout/bProcess3"/>
    <dgm:cxn modelId="{16D22324-CEA0-4051-B505-1021F7843CEB}" type="presParOf" srcId="{C12F9965-32EC-41D6-B532-D64456153C1D}" destId="{3611C63E-3E0D-4928-A2E8-B08E52299324}" srcOrd="0" destOrd="0" presId="urn:microsoft.com/office/officeart/2005/8/layout/bProcess3"/>
    <dgm:cxn modelId="{112F5D30-67DA-433E-8A58-9ED7E098C4D0}" type="presParOf" srcId="{1C571630-9231-4063-BE94-E81654C71382}" destId="{D8ECA517-D51C-44E8-8FB9-A4D22E9C812C}" srcOrd="4" destOrd="0" presId="urn:microsoft.com/office/officeart/2005/8/layout/bProcess3"/>
    <dgm:cxn modelId="{0859C567-B967-43F1-B29B-001C18EB133D}" type="presParOf" srcId="{1C571630-9231-4063-BE94-E81654C71382}" destId="{AD914A1C-D904-46E5-909C-7338BD009BCC}" srcOrd="5" destOrd="0" presId="urn:microsoft.com/office/officeart/2005/8/layout/bProcess3"/>
    <dgm:cxn modelId="{516221E0-B5D4-44B6-A0A3-483A7D79F13E}" type="presParOf" srcId="{AD914A1C-D904-46E5-909C-7338BD009BCC}" destId="{3FA50866-E5E7-4D00-B21E-969015C0460A}" srcOrd="0" destOrd="0" presId="urn:microsoft.com/office/officeart/2005/8/layout/bProcess3"/>
    <dgm:cxn modelId="{B6B76F44-CCD0-4986-8EE6-6D740F6DE3D6}" type="presParOf" srcId="{1C571630-9231-4063-BE94-E81654C71382}" destId="{B1E4308B-D462-4B40-8DAA-2B84E317F70D}" srcOrd="6" destOrd="0" presId="urn:microsoft.com/office/officeart/2005/8/layout/bProcess3"/>
    <dgm:cxn modelId="{6E47C03B-C99F-4045-87BC-4DB6CD68770A}" type="presParOf" srcId="{1C571630-9231-4063-BE94-E81654C71382}" destId="{AE1F99B4-FC36-4304-A81F-5538665CB4D7}" srcOrd="7" destOrd="0" presId="urn:microsoft.com/office/officeart/2005/8/layout/bProcess3"/>
    <dgm:cxn modelId="{72EB935B-87D1-4819-ABC9-CAFD3BCA110B}" type="presParOf" srcId="{AE1F99B4-FC36-4304-A81F-5538665CB4D7}" destId="{CC2A63AB-F5B7-4591-898C-2ACC1E349277}" srcOrd="0" destOrd="0" presId="urn:microsoft.com/office/officeart/2005/8/layout/bProcess3"/>
    <dgm:cxn modelId="{5AA81944-6300-4301-B8FA-4688AC90A97E}" type="presParOf" srcId="{1C571630-9231-4063-BE94-E81654C71382}" destId="{4E281BAB-501E-4293-8FC1-766411396192}" srcOrd="8" destOrd="0" presId="urn:microsoft.com/office/officeart/2005/8/layout/bProcess3"/>
    <dgm:cxn modelId="{CE2D1514-CB1B-4E11-A83E-9591A119D0BC}" type="presParOf" srcId="{1C571630-9231-4063-BE94-E81654C71382}" destId="{E468B0E3-C043-4DAA-8CF3-7125649169B9}" srcOrd="9" destOrd="0" presId="urn:microsoft.com/office/officeart/2005/8/layout/bProcess3"/>
    <dgm:cxn modelId="{32D0B3D8-CEDB-4DC0-A6E3-FBA3307FA687}" type="presParOf" srcId="{E468B0E3-C043-4DAA-8CF3-7125649169B9}" destId="{9D32C297-06BE-4452-9A37-64F62944D085}" srcOrd="0" destOrd="0" presId="urn:microsoft.com/office/officeart/2005/8/layout/bProcess3"/>
    <dgm:cxn modelId="{4F3CC249-7877-4DAE-BBBD-DF17A9386575}" type="presParOf" srcId="{1C571630-9231-4063-BE94-E81654C71382}" destId="{FE67482E-2375-448C-B7C8-E5729C915258}" srcOrd="10" destOrd="0" presId="urn:microsoft.com/office/officeart/2005/8/layout/bProcess3"/>
    <dgm:cxn modelId="{B9ED4380-B615-4511-94FD-E5F317E34FF6}" type="presParOf" srcId="{1C571630-9231-4063-BE94-E81654C71382}" destId="{31D4B22C-AB70-472D-AF3C-CC5E2FF1230C}" srcOrd="11" destOrd="0" presId="urn:microsoft.com/office/officeart/2005/8/layout/bProcess3"/>
    <dgm:cxn modelId="{BBA452D7-0C9A-48F0-AAF9-63E3C66885C4}" type="presParOf" srcId="{31D4B22C-AB70-472D-AF3C-CC5E2FF1230C}" destId="{F248A173-9894-422F-99A6-1B753D7E40E2}" srcOrd="0" destOrd="0" presId="urn:microsoft.com/office/officeart/2005/8/layout/bProcess3"/>
    <dgm:cxn modelId="{38282D50-9979-4F31-957A-1BBF7CDEBFD6}" type="presParOf" srcId="{1C571630-9231-4063-BE94-E81654C71382}" destId="{748CA78D-41AA-49FC-ABE9-3AE3BDD07A7B}" srcOrd="12" destOrd="0" presId="urn:microsoft.com/office/officeart/2005/8/layout/bProcess3"/>
    <dgm:cxn modelId="{F6EACB9D-82A0-4E53-99E3-94B82C8A090D}" type="presParOf" srcId="{1C571630-9231-4063-BE94-E81654C71382}" destId="{7B4C93C1-C5E1-465F-9EFC-A7999FD1C7D7}" srcOrd="13" destOrd="0" presId="urn:microsoft.com/office/officeart/2005/8/layout/bProcess3"/>
    <dgm:cxn modelId="{F79D4550-4A2E-45E8-AC0F-2AF239458E2A}" type="presParOf" srcId="{7B4C93C1-C5E1-465F-9EFC-A7999FD1C7D7}" destId="{D89DD225-B626-4A00-B085-CAA202176635}" srcOrd="0" destOrd="0" presId="urn:microsoft.com/office/officeart/2005/8/layout/bProcess3"/>
    <dgm:cxn modelId="{46E5A089-9CE8-40ED-9E96-88BADE0131AE}" type="presParOf" srcId="{1C571630-9231-4063-BE94-E81654C71382}" destId="{8842BC7D-D7FA-4A4D-9CC7-B0CBE3F055EB}" srcOrd="14" destOrd="0" presId="urn:microsoft.com/office/officeart/2005/8/layout/bProcess3"/>
    <dgm:cxn modelId="{9B970C21-6F0D-415D-9390-D673151BA0F8}" type="presParOf" srcId="{1C571630-9231-4063-BE94-E81654C71382}" destId="{8C88C491-EBBA-486D-B217-640670877470}" srcOrd="15" destOrd="0" presId="urn:microsoft.com/office/officeart/2005/8/layout/bProcess3"/>
    <dgm:cxn modelId="{3292B78E-5231-4A8F-B9DE-E1AFC97164FC}" type="presParOf" srcId="{8C88C491-EBBA-486D-B217-640670877470}" destId="{3F2805A2-CDAE-41A7-9245-9255FBAC7A84}" srcOrd="0" destOrd="0" presId="urn:microsoft.com/office/officeart/2005/8/layout/bProcess3"/>
    <dgm:cxn modelId="{3AE555C7-6CD1-4B93-8737-D1606E4085AA}" type="presParOf" srcId="{1C571630-9231-4063-BE94-E81654C71382}" destId="{400742CD-E50A-48A9-92D8-8A507E0915C3}" srcOrd="16" destOrd="0" presId="urn:microsoft.com/office/officeart/2005/8/layout/bProcess3"/>
    <dgm:cxn modelId="{4889881D-1B8A-4D81-AC76-1270204D9E57}" type="presParOf" srcId="{1C571630-9231-4063-BE94-E81654C71382}" destId="{06FDF754-80B9-4154-9BDA-A915BB0ECD64}" srcOrd="17" destOrd="0" presId="urn:microsoft.com/office/officeart/2005/8/layout/bProcess3"/>
    <dgm:cxn modelId="{874FB4C2-8840-4939-A7FC-734F655D9B35}" type="presParOf" srcId="{06FDF754-80B9-4154-9BDA-A915BB0ECD64}" destId="{3C9662DE-C0F0-4DB3-9D84-AEF0DA77D5AA}" srcOrd="0" destOrd="0" presId="urn:microsoft.com/office/officeart/2005/8/layout/bProcess3"/>
    <dgm:cxn modelId="{A18B69CB-4DDD-473E-BB8D-A07A74E5911E}" type="presParOf" srcId="{1C571630-9231-4063-BE94-E81654C71382}" destId="{DFA5A155-30B8-4BB5-A40A-075704FF0E12}"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488BA-60CC-41F6-8B51-E0B314CCA7A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4CB947-ECB4-48EC-97C4-EF8AF4EDFB4C}">
      <dgm:prSet custT="1"/>
      <dgm:spPr/>
      <dgm:t>
        <a:bodyPr/>
        <a:lstStyle/>
        <a:p>
          <a:pPr rtl="0"/>
          <a:r>
            <a:rPr lang="en-US" sz="2400" dirty="0" smtClean="0"/>
            <a:t>Groundwater Database Reports were obtained from the Texas Water Development Board website. These tables contain data on the GIS coordinates of the wells and the water levels recorded in each well as far back as 1921.</a:t>
          </a:r>
          <a:endParaRPr lang="en-US" sz="2400" dirty="0"/>
        </a:p>
      </dgm:t>
    </dgm:pt>
    <dgm:pt modelId="{545DF233-8082-48FB-9A1F-80DE1949C660}" type="parTrans" cxnId="{8678AB7A-401E-485B-8B8F-1DD00A2ACBFE}">
      <dgm:prSet/>
      <dgm:spPr/>
      <dgm:t>
        <a:bodyPr/>
        <a:lstStyle/>
        <a:p>
          <a:endParaRPr lang="en-US"/>
        </a:p>
      </dgm:t>
    </dgm:pt>
    <dgm:pt modelId="{1E51ECA3-35D6-42AF-AF7B-F91E4F20000C}" type="sibTrans" cxnId="{8678AB7A-401E-485B-8B8F-1DD00A2ACBFE}">
      <dgm:prSet/>
      <dgm:spPr/>
      <dgm:t>
        <a:bodyPr/>
        <a:lstStyle/>
        <a:p>
          <a:endParaRPr lang="en-US"/>
        </a:p>
      </dgm:t>
    </dgm:pt>
    <dgm:pt modelId="{B19846CA-09AD-45E4-921E-E3704A8C3697}" type="pres">
      <dgm:prSet presAssocID="{D89488BA-60CC-41F6-8B51-E0B314CCA7A1}" presName="linear" presStyleCnt="0">
        <dgm:presLayoutVars>
          <dgm:animLvl val="lvl"/>
          <dgm:resizeHandles val="exact"/>
        </dgm:presLayoutVars>
      </dgm:prSet>
      <dgm:spPr/>
    </dgm:pt>
    <dgm:pt modelId="{A49B85CC-4402-4459-86E7-00C104ADF46F}" type="pres">
      <dgm:prSet presAssocID="{024CB947-ECB4-48EC-97C4-EF8AF4EDFB4C}" presName="parentText" presStyleLbl="node1" presStyleIdx="0" presStyleCnt="1">
        <dgm:presLayoutVars>
          <dgm:chMax val="0"/>
          <dgm:bulletEnabled val="1"/>
        </dgm:presLayoutVars>
      </dgm:prSet>
      <dgm:spPr/>
    </dgm:pt>
  </dgm:ptLst>
  <dgm:cxnLst>
    <dgm:cxn modelId="{54703E28-02D1-4487-9EC5-A308905DFC79}" type="presOf" srcId="{D89488BA-60CC-41F6-8B51-E0B314CCA7A1}" destId="{B19846CA-09AD-45E4-921E-E3704A8C3697}" srcOrd="0" destOrd="0" presId="urn:microsoft.com/office/officeart/2005/8/layout/vList2"/>
    <dgm:cxn modelId="{3D47DB0F-1D01-4DE3-A18F-DAA19886A521}" type="presOf" srcId="{024CB947-ECB4-48EC-97C4-EF8AF4EDFB4C}" destId="{A49B85CC-4402-4459-86E7-00C104ADF46F}" srcOrd="0" destOrd="0" presId="urn:microsoft.com/office/officeart/2005/8/layout/vList2"/>
    <dgm:cxn modelId="{8678AB7A-401E-485B-8B8F-1DD00A2ACBFE}" srcId="{D89488BA-60CC-41F6-8B51-E0B314CCA7A1}" destId="{024CB947-ECB4-48EC-97C4-EF8AF4EDFB4C}" srcOrd="0" destOrd="0" parTransId="{545DF233-8082-48FB-9A1F-80DE1949C660}" sibTransId="{1E51ECA3-35D6-42AF-AF7B-F91E4F20000C}"/>
    <dgm:cxn modelId="{E49E0D94-34B0-4CAE-B360-CB12C4D6BFC8}" type="presParOf" srcId="{B19846CA-09AD-45E4-921E-E3704A8C3697}" destId="{A49B85CC-4402-4459-86E7-00C104ADF4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A13308-069B-41CA-A4C5-9536E7031C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D6858E4-6351-4B16-8211-18A53ABD2A17}">
      <dgm:prSet custT="1"/>
      <dgm:spPr/>
      <dgm:t>
        <a:bodyPr/>
        <a:lstStyle/>
        <a:p>
          <a:pPr rtl="0"/>
          <a:r>
            <a:rPr lang="en-US" sz="2400" dirty="0" smtClean="0"/>
            <a:t>The </a:t>
          </a:r>
          <a:r>
            <a:rPr lang="en-US" sz="2400" dirty="0" err="1" smtClean="0"/>
            <a:t>shapefile</a:t>
          </a:r>
          <a:r>
            <a:rPr lang="en-US" sz="2400" smtClean="0"/>
            <a:t> for the counties of Texas was obtained from Geospatial Data Gateway, which contains county </a:t>
          </a:r>
          <a:r>
            <a:rPr lang="en-US" sz="2400" dirty="0" err="1" smtClean="0"/>
            <a:t>shapefiles</a:t>
          </a:r>
          <a:r>
            <a:rPr lang="en-US" sz="2400" dirty="0" smtClean="0"/>
            <a:t> under NRCS Counties by State.</a:t>
          </a:r>
          <a:endParaRPr lang="en-US" sz="2400" dirty="0"/>
        </a:p>
      </dgm:t>
    </dgm:pt>
    <dgm:pt modelId="{DF06504B-29B0-4D82-9D87-7FD078019F8B}" type="parTrans" cxnId="{281882E4-46AD-4339-843A-07C5ED4E0D4E}">
      <dgm:prSet/>
      <dgm:spPr/>
      <dgm:t>
        <a:bodyPr/>
        <a:lstStyle/>
        <a:p>
          <a:endParaRPr lang="en-US" sz="2400"/>
        </a:p>
      </dgm:t>
    </dgm:pt>
    <dgm:pt modelId="{E2B63DEB-D240-41EF-B820-BD0B7BAAE1F8}" type="sibTrans" cxnId="{281882E4-46AD-4339-843A-07C5ED4E0D4E}">
      <dgm:prSet/>
      <dgm:spPr/>
      <dgm:t>
        <a:bodyPr/>
        <a:lstStyle/>
        <a:p>
          <a:endParaRPr lang="en-US" sz="2400"/>
        </a:p>
      </dgm:t>
    </dgm:pt>
    <dgm:pt modelId="{E55C253A-A248-4383-946E-F45558BCF276}">
      <dgm:prSet custT="1"/>
      <dgm:spPr/>
      <dgm:t>
        <a:bodyPr/>
        <a:lstStyle/>
        <a:p>
          <a:pPr rtl="0"/>
          <a:r>
            <a:rPr lang="en-US" sz="2400" smtClean="0"/>
            <a:t>Shapefiles of the major aquifers of Texas, including the Gulf Coast Aquifer, can be found at the Texas Water Development Board website. </a:t>
          </a:r>
          <a:endParaRPr lang="en-US" sz="2400"/>
        </a:p>
      </dgm:t>
    </dgm:pt>
    <dgm:pt modelId="{E58B17B3-4725-49E3-858A-6F7065B3D2A2}" type="parTrans" cxnId="{B9F30900-0999-4851-81CC-0B8CFF678836}">
      <dgm:prSet/>
      <dgm:spPr/>
      <dgm:t>
        <a:bodyPr/>
        <a:lstStyle/>
        <a:p>
          <a:endParaRPr lang="en-US" sz="2400"/>
        </a:p>
      </dgm:t>
    </dgm:pt>
    <dgm:pt modelId="{E05AD8D8-00B3-4856-BA96-EC0FDD387381}" type="sibTrans" cxnId="{B9F30900-0999-4851-81CC-0B8CFF678836}">
      <dgm:prSet/>
      <dgm:spPr/>
      <dgm:t>
        <a:bodyPr/>
        <a:lstStyle/>
        <a:p>
          <a:endParaRPr lang="en-US" sz="2400"/>
        </a:p>
      </dgm:t>
    </dgm:pt>
    <dgm:pt modelId="{5BAA5B00-2B1F-4354-9812-FF1ADCCC50F1}" type="pres">
      <dgm:prSet presAssocID="{4DA13308-069B-41CA-A4C5-9536E7031C38}" presName="linear" presStyleCnt="0">
        <dgm:presLayoutVars>
          <dgm:animLvl val="lvl"/>
          <dgm:resizeHandles val="exact"/>
        </dgm:presLayoutVars>
      </dgm:prSet>
      <dgm:spPr/>
    </dgm:pt>
    <dgm:pt modelId="{53149E15-EB90-46DE-8273-08AF094D2BEF}" type="pres">
      <dgm:prSet presAssocID="{1D6858E4-6351-4B16-8211-18A53ABD2A17}" presName="parentText" presStyleLbl="node1" presStyleIdx="0" presStyleCnt="2">
        <dgm:presLayoutVars>
          <dgm:chMax val="0"/>
          <dgm:bulletEnabled val="1"/>
        </dgm:presLayoutVars>
      </dgm:prSet>
      <dgm:spPr/>
    </dgm:pt>
    <dgm:pt modelId="{F14617F2-D242-4A03-810A-E4E281E562EF}" type="pres">
      <dgm:prSet presAssocID="{E2B63DEB-D240-41EF-B820-BD0B7BAAE1F8}" presName="spacer" presStyleCnt="0"/>
      <dgm:spPr/>
    </dgm:pt>
    <dgm:pt modelId="{3DCA4613-AD38-423C-A6E7-C18743CAC4E1}" type="pres">
      <dgm:prSet presAssocID="{E55C253A-A248-4383-946E-F45558BCF276}" presName="parentText" presStyleLbl="node1" presStyleIdx="1" presStyleCnt="2">
        <dgm:presLayoutVars>
          <dgm:chMax val="0"/>
          <dgm:bulletEnabled val="1"/>
        </dgm:presLayoutVars>
      </dgm:prSet>
      <dgm:spPr/>
    </dgm:pt>
  </dgm:ptLst>
  <dgm:cxnLst>
    <dgm:cxn modelId="{B9F30900-0999-4851-81CC-0B8CFF678836}" srcId="{4DA13308-069B-41CA-A4C5-9536E7031C38}" destId="{E55C253A-A248-4383-946E-F45558BCF276}" srcOrd="1" destOrd="0" parTransId="{E58B17B3-4725-49E3-858A-6F7065B3D2A2}" sibTransId="{E05AD8D8-00B3-4856-BA96-EC0FDD387381}"/>
    <dgm:cxn modelId="{A83A3348-AA9E-4CAE-B9FF-B2F11E25E93B}" type="presOf" srcId="{E55C253A-A248-4383-946E-F45558BCF276}" destId="{3DCA4613-AD38-423C-A6E7-C18743CAC4E1}" srcOrd="0" destOrd="0" presId="urn:microsoft.com/office/officeart/2005/8/layout/vList2"/>
    <dgm:cxn modelId="{281882E4-46AD-4339-843A-07C5ED4E0D4E}" srcId="{4DA13308-069B-41CA-A4C5-9536E7031C38}" destId="{1D6858E4-6351-4B16-8211-18A53ABD2A17}" srcOrd="0" destOrd="0" parTransId="{DF06504B-29B0-4D82-9D87-7FD078019F8B}" sibTransId="{E2B63DEB-D240-41EF-B820-BD0B7BAAE1F8}"/>
    <dgm:cxn modelId="{B50E45CC-96D6-4DA0-9B40-A29804935824}" type="presOf" srcId="{4DA13308-069B-41CA-A4C5-9536E7031C38}" destId="{5BAA5B00-2B1F-4354-9812-FF1ADCCC50F1}" srcOrd="0" destOrd="0" presId="urn:microsoft.com/office/officeart/2005/8/layout/vList2"/>
    <dgm:cxn modelId="{8749778F-CEEC-41C4-ACFA-4945E76E24F1}" type="presOf" srcId="{1D6858E4-6351-4B16-8211-18A53ABD2A17}" destId="{53149E15-EB90-46DE-8273-08AF094D2BEF}" srcOrd="0" destOrd="0" presId="urn:microsoft.com/office/officeart/2005/8/layout/vList2"/>
    <dgm:cxn modelId="{9A20393F-2D24-4925-8468-AA7C2119509A}" type="presParOf" srcId="{5BAA5B00-2B1F-4354-9812-FF1ADCCC50F1}" destId="{53149E15-EB90-46DE-8273-08AF094D2BEF}" srcOrd="0" destOrd="0" presId="urn:microsoft.com/office/officeart/2005/8/layout/vList2"/>
    <dgm:cxn modelId="{E24C9B83-EC66-4FCD-8561-4057162DBD3A}" type="presParOf" srcId="{5BAA5B00-2B1F-4354-9812-FF1ADCCC50F1}" destId="{F14617F2-D242-4A03-810A-E4E281E562EF}" srcOrd="1" destOrd="0" presId="urn:microsoft.com/office/officeart/2005/8/layout/vList2"/>
    <dgm:cxn modelId="{131A5EC8-365F-4CA8-94CF-27BD9E601354}" type="presParOf" srcId="{5BAA5B00-2B1F-4354-9812-FF1ADCCC50F1}" destId="{3DCA4613-AD38-423C-A6E7-C18743CAC4E1}"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9AD517-996E-4BA6-8CAE-A30AE3BD566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259648B9-C743-412A-AA01-B6510205D406}">
      <dgm:prSet custT="1"/>
      <dgm:spPr/>
      <dgm:t>
        <a:bodyPr/>
        <a:lstStyle/>
        <a:p>
          <a:pPr rtl="0"/>
          <a:r>
            <a:rPr lang="en-US" sz="1800" dirty="0" smtClean="0"/>
            <a:t>Obtain and format data</a:t>
          </a:r>
          <a:endParaRPr lang="en-US" sz="1800" dirty="0"/>
        </a:p>
      </dgm:t>
    </dgm:pt>
    <dgm:pt modelId="{C7BFD149-3A93-4D12-8F61-0BA3AC266D58}" type="parTrans" cxnId="{FAD77970-5D89-4B5C-AF2F-18D856194E1D}">
      <dgm:prSet/>
      <dgm:spPr/>
      <dgm:t>
        <a:bodyPr/>
        <a:lstStyle/>
        <a:p>
          <a:endParaRPr lang="en-US"/>
        </a:p>
      </dgm:t>
    </dgm:pt>
    <dgm:pt modelId="{8755F74D-FC6E-4D86-BAD5-E19274AFEEA6}" type="sibTrans" cxnId="{FAD77970-5D89-4B5C-AF2F-18D856194E1D}">
      <dgm:prSet/>
      <dgm:spPr/>
      <dgm:t>
        <a:bodyPr/>
        <a:lstStyle/>
        <a:p>
          <a:endParaRPr lang="en-US"/>
        </a:p>
      </dgm:t>
    </dgm:pt>
    <dgm:pt modelId="{24B69E3D-964C-4A33-861E-1B185ECDD6C8}">
      <dgm:prSet custT="1"/>
      <dgm:spPr/>
      <dgm:t>
        <a:bodyPr/>
        <a:lstStyle/>
        <a:p>
          <a:pPr rtl="0"/>
          <a:r>
            <a:rPr lang="en-US" sz="1800" dirty="0" smtClean="0"/>
            <a:t>Create </a:t>
          </a:r>
          <a:r>
            <a:rPr lang="en-US" sz="1800" dirty="0" err="1" smtClean="0"/>
            <a:t>geodatabase</a:t>
          </a:r>
          <a:endParaRPr lang="en-US" sz="1800" dirty="0"/>
        </a:p>
      </dgm:t>
    </dgm:pt>
    <dgm:pt modelId="{5057797E-39BB-4027-B8FD-9E50EF3192BC}" type="parTrans" cxnId="{25AAE9CC-F142-434B-A865-1619C9D415AD}">
      <dgm:prSet/>
      <dgm:spPr/>
      <dgm:t>
        <a:bodyPr/>
        <a:lstStyle/>
        <a:p>
          <a:endParaRPr lang="en-US"/>
        </a:p>
      </dgm:t>
    </dgm:pt>
    <dgm:pt modelId="{D206B246-896C-4092-ABCC-6DFDEBB9FC4A}" type="sibTrans" cxnId="{25AAE9CC-F142-434B-A865-1619C9D415AD}">
      <dgm:prSet/>
      <dgm:spPr/>
      <dgm:t>
        <a:bodyPr/>
        <a:lstStyle/>
        <a:p>
          <a:endParaRPr lang="en-US"/>
        </a:p>
      </dgm:t>
    </dgm:pt>
    <dgm:pt modelId="{28A3B540-ED51-4D3F-82E1-A918D81C910C}">
      <dgm:prSet custT="1"/>
      <dgm:spPr/>
      <dgm:t>
        <a:bodyPr/>
        <a:lstStyle/>
        <a:p>
          <a:pPr rtl="0"/>
          <a:r>
            <a:rPr lang="en-US" sz="1800" dirty="0" smtClean="0"/>
            <a:t>Import monitoring points and clay compaction measurements</a:t>
          </a:r>
          <a:endParaRPr lang="en-US" sz="1800" dirty="0"/>
        </a:p>
      </dgm:t>
    </dgm:pt>
    <dgm:pt modelId="{D8DE65B9-F52C-423B-B06D-F9F058A779FE}" type="parTrans" cxnId="{F2A5BF6B-3A62-428F-899B-6F90B287E51F}">
      <dgm:prSet/>
      <dgm:spPr/>
      <dgm:t>
        <a:bodyPr/>
        <a:lstStyle/>
        <a:p>
          <a:endParaRPr lang="en-US"/>
        </a:p>
      </dgm:t>
    </dgm:pt>
    <dgm:pt modelId="{E96B1145-4A94-4A8F-8EFE-35B32D55DFC1}" type="sibTrans" cxnId="{F2A5BF6B-3A62-428F-899B-6F90B287E51F}">
      <dgm:prSet/>
      <dgm:spPr/>
      <dgm:t>
        <a:bodyPr/>
        <a:lstStyle/>
        <a:p>
          <a:endParaRPr lang="en-US"/>
        </a:p>
      </dgm:t>
    </dgm:pt>
    <dgm:pt modelId="{75220C23-46D8-473A-A1C6-B042B51A1A17}">
      <dgm:prSet custT="1"/>
      <dgm:spPr/>
      <dgm:t>
        <a:bodyPr/>
        <a:lstStyle/>
        <a:p>
          <a:pPr rtl="0"/>
          <a:r>
            <a:rPr lang="en-US" sz="1800" dirty="0" smtClean="0"/>
            <a:t>Create transient data feature set</a:t>
          </a:r>
          <a:endParaRPr lang="en-US" sz="1800" dirty="0"/>
        </a:p>
      </dgm:t>
    </dgm:pt>
    <dgm:pt modelId="{8806A960-0B11-4B74-BDDC-F83E5A1EDAE7}" type="parTrans" cxnId="{CF6EDB97-5E0B-44BB-8E30-2AC173326801}">
      <dgm:prSet/>
      <dgm:spPr/>
      <dgm:t>
        <a:bodyPr/>
        <a:lstStyle/>
        <a:p>
          <a:endParaRPr lang="en-US"/>
        </a:p>
      </dgm:t>
    </dgm:pt>
    <dgm:pt modelId="{03023E68-63F0-450D-AC7D-E3346B6C43C8}" type="sibTrans" cxnId="{CF6EDB97-5E0B-44BB-8E30-2AC173326801}">
      <dgm:prSet/>
      <dgm:spPr/>
      <dgm:t>
        <a:bodyPr/>
        <a:lstStyle/>
        <a:p>
          <a:endParaRPr lang="en-US"/>
        </a:p>
      </dgm:t>
    </dgm:pt>
    <dgm:pt modelId="{6AAD7CF6-7517-4D51-B7B9-B568F11532A4}">
      <dgm:prSet/>
      <dgm:spPr/>
      <dgm:t>
        <a:bodyPr/>
        <a:lstStyle/>
        <a:p>
          <a:pPr rtl="0"/>
          <a:r>
            <a:rPr lang="en-US" dirty="0" smtClean="0"/>
            <a:t>Create Graphs of Transient Clay Compaction Measurements</a:t>
          </a:r>
          <a:endParaRPr lang="en-US" dirty="0"/>
        </a:p>
      </dgm:t>
    </dgm:pt>
    <dgm:pt modelId="{880B6BD4-4A87-4192-84DC-1C8833DAA46B}" type="parTrans" cxnId="{3A645BA7-A980-4E78-A424-EE0A7C5EC5A4}">
      <dgm:prSet/>
      <dgm:spPr/>
      <dgm:t>
        <a:bodyPr/>
        <a:lstStyle/>
        <a:p>
          <a:endParaRPr lang="en-US"/>
        </a:p>
      </dgm:t>
    </dgm:pt>
    <dgm:pt modelId="{04EC8FBA-22F9-4F32-AA46-462D3BDFDAB4}" type="sibTrans" cxnId="{3A645BA7-A980-4E78-A424-EE0A7C5EC5A4}">
      <dgm:prSet/>
      <dgm:spPr/>
      <dgm:t>
        <a:bodyPr/>
        <a:lstStyle/>
        <a:p>
          <a:endParaRPr lang="en-US"/>
        </a:p>
      </dgm:t>
    </dgm:pt>
    <dgm:pt modelId="{9942689B-9987-42B0-8416-2B8A0AD54218}">
      <dgm:prSet/>
      <dgm:spPr/>
      <dgm:t>
        <a:bodyPr/>
        <a:lstStyle/>
        <a:p>
          <a:pPr rtl="0"/>
          <a:r>
            <a:rPr lang="en-US" dirty="0" smtClean="0"/>
            <a:t>Create Time Series Statistics for Specific Time Intervals</a:t>
          </a:r>
          <a:endParaRPr lang="en-US" dirty="0"/>
        </a:p>
      </dgm:t>
    </dgm:pt>
    <dgm:pt modelId="{C985CDDD-07A2-42D5-AB47-35E0FEF11BF1}" type="parTrans" cxnId="{2A5A0B39-F6B5-4183-9BFB-F6ABF83C8050}">
      <dgm:prSet/>
      <dgm:spPr/>
      <dgm:t>
        <a:bodyPr/>
        <a:lstStyle/>
        <a:p>
          <a:endParaRPr lang="en-US"/>
        </a:p>
      </dgm:t>
    </dgm:pt>
    <dgm:pt modelId="{3B620AB5-FCC3-4D4D-AA45-D5C39DF73C3D}" type="sibTrans" cxnId="{2A5A0B39-F6B5-4183-9BFB-F6ABF83C8050}">
      <dgm:prSet/>
      <dgm:spPr/>
      <dgm:t>
        <a:bodyPr/>
        <a:lstStyle/>
        <a:p>
          <a:endParaRPr lang="en-US"/>
        </a:p>
      </dgm:t>
    </dgm:pt>
    <dgm:pt modelId="{112138B7-5A3B-442D-9A94-D4CF68461809}">
      <dgm:prSet/>
      <dgm:spPr/>
      <dgm:t>
        <a:bodyPr/>
        <a:lstStyle/>
        <a:p>
          <a:pPr rtl="0"/>
          <a:r>
            <a:rPr lang="en-US" smtClean="0"/>
            <a:t>Interpolate Clay Compaction Measurements to create rasters</a:t>
          </a:r>
          <a:endParaRPr lang="en-US"/>
        </a:p>
      </dgm:t>
    </dgm:pt>
    <dgm:pt modelId="{E60C7A0E-650B-4D7F-A60D-358F5341BB8C}" type="parTrans" cxnId="{10D0BCC6-5A7B-4AB8-83D5-ABC3491BAD89}">
      <dgm:prSet/>
      <dgm:spPr/>
      <dgm:t>
        <a:bodyPr/>
        <a:lstStyle/>
        <a:p>
          <a:endParaRPr lang="en-US"/>
        </a:p>
      </dgm:t>
    </dgm:pt>
    <dgm:pt modelId="{1EFCC4AA-A76A-4544-AFFA-0C289A47B7CF}" type="sibTrans" cxnId="{10D0BCC6-5A7B-4AB8-83D5-ABC3491BAD89}">
      <dgm:prSet/>
      <dgm:spPr/>
      <dgm:t>
        <a:bodyPr/>
        <a:lstStyle/>
        <a:p>
          <a:endParaRPr lang="en-US"/>
        </a:p>
      </dgm:t>
    </dgm:pt>
    <dgm:pt modelId="{65B0FF37-1907-4CDA-B40F-2C2A1504DE0C}" type="pres">
      <dgm:prSet presAssocID="{B09AD517-996E-4BA6-8CAE-A30AE3BD5669}" presName="Name0" presStyleCnt="0">
        <dgm:presLayoutVars>
          <dgm:dir/>
          <dgm:resizeHandles val="exact"/>
        </dgm:presLayoutVars>
      </dgm:prSet>
      <dgm:spPr/>
    </dgm:pt>
    <dgm:pt modelId="{60BEA52C-3C17-4A20-948A-342FF994D95A}" type="pres">
      <dgm:prSet presAssocID="{259648B9-C743-412A-AA01-B6510205D406}" presName="node" presStyleLbl="node1" presStyleIdx="0" presStyleCnt="7">
        <dgm:presLayoutVars>
          <dgm:bulletEnabled val="1"/>
        </dgm:presLayoutVars>
      </dgm:prSet>
      <dgm:spPr/>
    </dgm:pt>
    <dgm:pt modelId="{1C024F38-D3AC-4AEB-9D6A-13B2CA59FE50}" type="pres">
      <dgm:prSet presAssocID="{8755F74D-FC6E-4D86-BAD5-E19274AFEEA6}" presName="sibTrans" presStyleLbl="sibTrans1D1" presStyleIdx="0" presStyleCnt="6"/>
      <dgm:spPr/>
    </dgm:pt>
    <dgm:pt modelId="{972AD5ED-5344-46E4-B968-F40CF39F79A5}" type="pres">
      <dgm:prSet presAssocID="{8755F74D-FC6E-4D86-BAD5-E19274AFEEA6}" presName="connectorText" presStyleLbl="sibTrans1D1" presStyleIdx="0" presStyleCnt="6"/>
      <dgm:spPr/>
    </dgm:pt>
    <dgm:pt modelId="{A64526B1-3BCA-4B6C-9A24-E62D092BE376}" type="pres">
      <dgm:prSet presAssocID="{24B69E3D-964C-4A33-861E-1B185ECDD6C8}" presName="node" presStyleLbl="node1" presStyleIdx="1" presStyleCnt="7">
        <dgm:presLayoutVars>
          <dgm:bulletEnabled val="1"/>
        </dgm:presLayoutVars>
      </dgm:prSet>
      <dgm:spPr/>
    </dgm:pt>
    <dgm:pt modelId="{1082B281-CEEB-40C8-8D60-1A011B548310}" type="pres">
      <dgm:prSet presAssocID="{D206B246-896C-4092-ABCC-6DFDEBB9FC4A}" presName="sibTrans" presStyleLbl="sibTrans1D1" presStyleIdx="1" presStyleCnt="6"/>
      <dgm:spPr/>
    </dgm:pt>
    <dgm:pt modelId="{E00EDAE2-FC72-452F-A5EC-D9F40DA49551}" type="pres">
      <dgm:prSet presAssocID="{D206B246-896C-4092-ABCC-6DFDEBB9FC4A}" presName="connectorText" presStyleLbl="sibTrans1D1" presStyleIdx="1" presStyleCnt="6"/>
      <dgm:spPr/>
    </dgm:pt>
    <dgm:pt modelId="{14BD5890-056A-41DA-AC0F-5EA51388AE14}" type="pres">
      <dgm:prSet presAssocID="{28A3B540-ED51-4D3F-82E1-A918D81C910C}" presName="node" presStyleLbl="node1" presStyleIdx="2" presStyleCnt="7">
        <dgm:presLayoutVars>
          <dgm:bulletEnabled val="1"/>
        </dgm:presLayoutVars>
      </dgm:prSet>
      <dgm:spPr/>
    </dgm:pt>
    <dgm:pt modelId="{77DD7A44-6A2B-4E3F-A267-FF127D94D36F}" type="pres">
      <dgm:prSet presAssocID="{E96B1145-4A94-4A8F-8EFE-35B32D55DFC1}" presName="sibTrans" presStyleLbl="sibTrans1D1" presStyleIdx="2" presStyleCnt="6"/>
      <dgm:spPr/>
    </dgm:pt>
    <dgm:pt modelId="{F575C10A-44B6-42ED-A52F-2420DC7A045D}" type="pres">
      <dgm:prSet presAssocID="{E96B1145-4A94-4A8F-8EFE-35B32D55DFC1}" presName="connectorText" presStyleLbl="sibTrans1D1" presStyleIdx="2" presStyleCnt="6"/>
      <dgm:spPr/>
    </dgm:pt>
    <dgm:pt modelId="{D74BCAA0-56DA-4D91-9EC1-CEDFD2A36357}" type="pres">
      <dgm:prSet presAssocID="{75220C23-46D8-473A-A1C6-B042B51A1A17}" presName="node" presStyleLbl="node1" presStyleIdx="3" presStyleCnt="7">
        <dgm:presLayoutVars>
          <dgm:bulletEnabled val="1"/>
        </dgm:presLayoutVars>
      </dgm:prSet>
      <dgm:spPr/>
    </dgm:pt>
    <dgm:pt modelId="{DE653141-DF21-48EE-BD68-79279F26C8E5}" type="pres">
      <dgm:prSet presAssocID="{03023E68-63F0-450D-AC7D-E3346B6C43C8}" presName="sibTrans" presStyleLbl="sibTrans1D1" presStyleIdx="3" presStyleCnt="6"/>
      <dgm:spPr/>
    </dgm:pt>
    <dgm:pt modelId="{3D88EB42-F910-40A9-8EC8-A92E1C90566E}" type="pres">
      <dgm:prSet presAssocID="{03023E68-63F0-450D-AC7D-E3346B6C43C8}" presName="connectorText" presStyleLbl="sibTrans1D1" presStyleIdx="3" presStyleCnt="6"/>
      <dgm:spPr/>
    </dgm:pt>
    <dgm:pt modelId="{33327666-3DC7-45CF-8321-248DD4C5A555}" type="pres">
      <dgm:prSet presAssocID="{6AAD7CF6-7517-4D51-B7B9-B568F11532A4}" presName="node" presStyleLbl="node1" presStyleIdx="4" presStyleCnt="7">
        <dgm:presLayoutVars>
          <dgm:bulletEnabled val="1"/>
        </dgm:presLayoutVars>
      </dgm:prSet>
      <dgm:spPr/>
    </dgm:pt>
    <dgm:pt modelId="{3C14A44D-3A90-4218-BEC4-862AF993C7A3}" type="pres">
      <dgm:prSet presAssocID="{04EC8FBA-22F9-4F32-AA46-462D3BDFDAB4}" presName="sibTrans" presStyleLbl="sibTrans1D1" presStyleIdx="4" presStyleCnt="6"/>
      <dgm:spPr/>
    </dgm:pt>
    <dgm:pt modelId="{52DED05F-BF65-4E2A-8DBB-3346752BD98E}" type="pres">
      <dgm:prSet presAssocID="{04EC8FBA-22F9-4F32-AA46-462D3BDFDAB4}" presName="connectorText" presStyleLbl="sibTrans1D1" presStyleIdx="4" presStyleCnt="6"/>
      <dgm:spPr/>
    </dgm:pt>
    <dgm:pt modelId="{DFAD8A93-7087-4DE3-AAB9-B453BD6A5C97}" type="pres">
      <dgm:prSet presAssocID="{9942689B-9987-42B0-8416-2B8A0AD54218}" presName="node" presStyleLbl="node1" presStyleIdx="5" presStyleCnt="7">
        <dgm:presLayoutVars>
          <dgm:bulletEnabled val="1"/>
        </dgm:presLayoutVars>
      </dgm:prSet>
      <dgm:spPr/>
    </dgm:pt>
    <dgm:pt modelId="{5664458B-7194-40FD-810D-4752BBCBB168}" type="pres">
      <dgm:prSet presAssocID="{3B620AB5-FCC3-4D4D-AA45-D5C39DF73C3D}" presName="sibTrans" presStyleLbl="sibTrans1D1" presStyleIdx="5" presStyleCnt="6"/>
      <dgm:spPr/>
    </dgm:pt>
    <dgm:pt modelId="{AE537E55-D660-46EF-9863-053C4C72FE63}" type="pres">
      <dgm:prSet presAssocID="{3B620AB5-FCC3-4D4D-AA45-D5C39DF73C3D}" presName="connectorText" presStyleLbl="sibTrans1D1" presStyleIdx="5" presStyleCnt="6"/>
      <dgm:spPr/>
    </dgm:pt>
    <dgm:pt modelId="{1159B03C-7BCD-4C08-ABC5-21A4B68D5E30}" type="pres">
      <dgm:prSet presAssocID="{112138B7-5A3B-442D-9A94-D4CF68461809}" presName="node" presStyleLbl="node1" presStyleIdx="6" presStyleCnt="7">
        <dgm:presLayoutVars>
          <dgm:bulletEnabled val="1"/>
        </dgm:presLayoutVars>
      </dgm:prSet>
      <dgm:spPr/>
    </dgm:pt>
  </dgm:ptLst>
  <dgm:cxnLst>
    <dgm:cxn modelId="{2D4BED24-7492-4ACE-A872-9F9779757143}" type="presOf" srcId="{112138B7-5A3B-442D-9A94-D4CF68461809}" destId="{1159B03C-7BCD-4C08-ABC5-21A4B68D5E30}" srcOrd="0" destOrd="0" presId="urn:microsoft.com/office/officeart/2005/8/layout/bProcess3"/>
    <dgm:cxn modelId="{70EC9129-1577-4461-A474-73B49DE0357E}" type="presOf" srcId="{04EC8FBA-22F9-4F32-AA46-462D3BDFDAB4}" destId="{3C14A44D-3A90-4218-BEC4-862AF993C7A3}" srcOrd="0" destOrd="0" presId="urn:microsoft.com/office/officeart/2005/8/layout/bProcess3"/>
    <dgm:cxn modelId="{E7094059-9937-4D91-A55E-DE769A13703D}" type="presOf" srcId="{9942689B-9987-42B0-8416-2B8A0AD54218}" destId="{DFAD8A93-7087-4DE3-AAB9-B453BD6A5C97}" srcOrd="0" destOrd="0" presId="urn:microsoft.com/office/officeart/2005/8/layout/bProcess3"/>
    <dgm:cxn modelId="{CF6EDB97-5E0B-44BB-8E30-2AC173326801}" srcId="{B09AD517-996E-4BA6-8CAE-A30AE3BD5669}" destId="{75220C23-46D8-473A-A1C6-B042B51A1A17}" srcOrd="3" destOrd="0" parTransId="{8806A960-0B11-4B74-BDDC-F83E5A1EDAE7}" sibTransId="{03023E68-63F0-450D-AC7D-E3346B6C43C8}"/>
    <dgm:cxn modelId="{24022869-5B33-442E-85A2-396317DCEF26}" type="presOf" srcId="{E96B1145-4A94-4A8F-8EFE-35B32D55DFC1}" destId="{F575C10A-44B6-42ED-A52F-2420DC7A045D}" srcOrd="1" destOrd="0" presId="urn:microsoft.com/office/officeart/2005/8/layout/bProcess3"/>
    <dgm:cxn modelId="{FAD77970-5D89-4B5C-AF2F-18D856194E1D}" srcId="{B09AD517-996E-4BA6-8CAE-A30AE3BD5669}" destId="{259648B9-C743-412A-AA01-B6510205D406}" srcOrd="0" destOrd="0" parTransId="{C7BFD149-3A93-4D12-8F61-0BA3AC266D58}" sibTransId="{8755F74D-FC6E-4D86-BAD5-E19274AFEEA6}"/>
    <dgm:cxn modelId="{F2A5BF6B-3A62-428F-899B-6F90B287E51F}" srcId="{B09AD517-996E-4BA6-8CAE-A30AE3BD5669}" destId="{28A3B540-ED51-4D3F-82E1-A918D81C910C}" srcOrd="2" destOrd="0" parTransId="{D8DE65B9-F52C-423B-B06D-F9F058A779FE}" sibTransId="{E96B1145-4A94-4A8F-8EFE-35B32D55DFC1}"/>
    <dgm:cxn modelId="{62D2D36E-EB5C-495E-962B-8796F35CF876}" type="presOf" srcId="{B09AD517-996E-4BA6-8CAE-A30AE3BD5669}" destId="{65B0FF37-1907-4CDA-B40F-2C2A1504DE0C}" srcOrd="0" destOrd="0" presId="urn:microsoft.com/office/officeart/2005/8/layout/bProcess3"/>
    <dgm:cxn modelId="{B1334C70-2D84-44B4-8EF3-0BF3691B485C}" type="presOf" srcId="{8755F74D-FC6E-4D86-BAD5-E19274AFEEA6}" destId="{972AD5ED-5344-46E4-B968-F40CF39F79A5}" srcOrd="1" destOrd="0" presId="urn:microsoft.com/office/officeart/2005/8/layout/bProcess3"/>
    <dgm:cxn modelId="{AA15DDD2-6692-406F-AF9F-EA7FDECBDEF4}" type="presOf" srcId="{D206B246-896C-4092-ABCC-6DFDEBB9FC4A}" destId="{E00EDAE2-FC72-452F-A5EC-D9F40DA49551}" srcOrd="1" destOrd="0" presId="urn:microsoft.com/office/officeart/2005/8/layout/bProcess3"/>
    <dgm:cxn modelId="{2A5A0B39-F6B5-4183-9BFB-F6ABF83C8050}" srcId="{B09AD517-996E-4BA6-8CAE-A30AE3BD5669}" destId="{9942689B-9987-42B0-8416-2B8A0AD54218}" srcOrd="5" destOrd="0" parTransId="{C985CDDD-07A2-42D5-AB47-35E0FEF11BF1}" sibTransId="{3B620AB5-FCC3-4D4D-AA45-D5C39DF73C3D}"/>
    <dgm:cxn modelId="{23B34251-8BF8-4D94-8837-56B49B38F620}" type="presOf" srcId="{D206B246-896C-4092-ABCC-6DFDEBB9FC4A}" destId="{1082B281-CEEB-40C8-8D60-1A011B548310}" srcOrd="0" destOrd="0" presId="urn:microsoft.com/office/officeart/2005/8/layout/bProcess3"/>
    <dgm:cxn modelId="{8E4044CC-85FA-4E3C-BBEE-69E9B9E7BFB8}" type="presOf" srcId="{3B620AB5-FCC3-4D4D-AA45-D5C39DF73C3D}" destId="{AE537E55-D660-46EF-9863-053C4C72FE63}" srcOrd="1" destOrd="0" presId="urn:microsoft.com/office/officeart/2005/8/layout/bProcess3"/>
    <dgm:cxn modelId="{89C5036F-8798-4AA6-808E-333C17348147}" type="presOf" srcId="{6AAD7CF6-7517-4D51-B7B9-B568F11532A4}" destId="{33327666-3DC7-45CF-8321-248DD4C5A555}" srcOrd="0" destOrd="0" presId="urn:microsoft.com/office/officeart/2005/8/layout/bProcess3"/>
    <dgm:cxn modelId="{B2A5DD04-2199-41DE-8A0A-6A64913BDF74}" type="presOf" srcId="{75220C23-46D8-473A-A1C6-B042B51A1A17}" destId="{D74BCAA0-56DA-4D91-9EC1-CEDFD2A36357}" srcOrd="0" destOrd="0" presId="urn:microsoft.com/office/officeart/2005/8/layout/bProcess3"/>
    <dgm:cxn modelId="{10D0BCC6-5A7B-4AB8-83D5-ABC3491BAD89}" srcId="{B09AD517-996E-4BA6-8CAE-A30AE3BD5669}" destId="{112138B7-5A3B-442D-9A94-D4CF68461809}" srcOrd="6" destOrd="0" parTransId="{E60C7A0E-650B-4D7F-A60D-358F5341BB8C}" sibTransId="{1EFCC4AA-A76A-4544-AFFA-0C289A47B7CF}"/>
    <dgm:cxn modelId="{C763991B-6A35-415D-9211-C63DF0F52945}" type="presOf" srcId="{3B620AB5-FCC3-4D4D-AA45-D5C39DF73C3D}" destId="{5664458B-7194-40FD-810D-4752BBCBB168}" srcOrd="0" destOrd="0" presId="urn:microsoft.com/office/officeart/2005/8/layout/bProcess3"/>
    <dgm:cxn modelId="{1CDBDB0F-3F04-4160-A0D6-AB2BCEE46679}" type="presOf" srcId="{24B69E3D-964C-4A33-861E-1B185ECDD6C8}" destId="{A64526B1-3BCA-4B6C-9A24-E62D092BE376}" srcOrd="0" destOrd="0" presId="urn:microsoft.com/office/officeart/2005/8/layout/bProcess3"/>
    <dgm:cxn modelId="{CC28FFBE-6259-40F5-96DF-F3EAAF762E34}" type="presOf" srcId="{259648B9-C743-412A-AA01-B6510205D406}" destId="{60BEA52C-3C17-4A20-948A-342FF994D95A}" srcOrd="0" destOrd="0" presId="urn:microsoft.com/office/officeart/2005/8/layout/bProcess3"/>
    <dgm:cxn modelId="{25AAE9CC-F142-434B-A865-1619C9D415AD}" srcId="{B09AD517-996E-4BA6-8CAE-A30AE3BD5669}" destId="{24B69E3D-964C-4A33-861E-1B185ECDD6C8}" srcOrd="1" destOrd="0" parTransId="{5057797E-39BB-4027-B8FD-9E50EF3192BC}" sibTransId="{D206B246-896C-4092-ABCC-6DFDEBB9FC4A}"/>
    <dgm:cxn modelId="{AED08110-10AA-4AAF-A845-AA49383839F9}" type="presOf" srcId="{8755F74D-FC6E-4D86-BAD5-E19274AFEEA6}" destId="{1C024F38-D3AC-4AEB-9D6A-13B2CA59FE50}" srcOrd="0" destOrd="0" presId="urn:microsoft.com/office/officeart/2005/8/layout/bProcess3"/>
    <dgm:cxn modelId="{3A645BA7-A980-4E78-A424-EE0A7C5EC5A4}" srcId="{B09AD517-996E-4BA6-8CAE-A30AE3BD5669}" destId="{6AAD7CF6-7517-4D51-B7B9-B568F11532A4}" srcOrd="4" destOrd="0" parTransId="{880B6BD4-4A87-4192-84DC-1C8833DAA46B}" sibTransId="{04EC8FBA-22F9-4F32-AA46-462D3BDFDAB4}"/>
    <dgm:cxn modelId="{FF0118FA-14CF-4A37-8DC9-43A0ADA940F7}" type="presOf" srcId="{04EC8FBA-22F9-4F32-AA46-462D3BDFDAB4}" destId="{52DED05F-BF65-4E2A-8DBB-3346752BD98E}" srcOrd="1" destOrd="0" presId="urn:microsoft.com/office/officeart/2005/8/layout/bProcess3"/>
    <dgm:cxn modelId="{539568D0-A87D-46C0-ACCA-2792F388CB1C}" type="presOf" srcId="{E96B1145-4A94-4A8F-8EFE-35B32D55DFC1}" destId="{77DD7A44-6A2B-4E3F-A267-FF127D94D36F}" srcOrd="0" destOrd="0" presId="urn:microsoft.com/office/officeart/2005/8/layout/bProcess3"/>
    <dgm:cxn modelId="{FA3E1424-2E2B-4FC9-B00C-7C19CAE4A1AC}" type="presOf" srcId="{03023E68-63F0-450D-AC7D-E3346B6C43C8}" destId="{3D88EB42-F910-40A9-8EC8-A92E1C90566E}" srcOrd="1" destOrd="0" presId="urn:microsoft.com/office/officeart/2005/8/layout/bProcess3"/>
    <dgm:cxn modelId="{0C5B8576-4665-4028-BE25-CCB740C4AD26}" type="presOf" srcId="{03023E68-63F0-450D-AC7D-E3346B6C43C8}" destId="{DE653141-DF21-48EE-BD68-79279F26C8E5}" srcOrd="0" destOrd="0" presId="urn:microsoft.com/office/officeart/2005/8/layout/bProcess3"/>
    <dgm:cxn modelId="{56DE028B-FCA3-40ED-96E8-3D30502E260F}" type="presOf" srcId="{28A3B540-ED51-4D3F-82E1-A918D81C910C}" destId="{14BD5890-056A-41DA-AC0F-5EA51388AE14}" srcOrd="0" destOrd="0" presId="urn:microsoft.com/office/officeart/2005/8/layout/bProcess3"/>
    <dgm:cxn modelId="{BE6D509B-F48E-4950-BCC0-8353DE9A0221}" type="presParOf" srcId="{65B0FF37-1907-4CDA-B40F-2C2A1504DE0C}" destId="{60BEA52C-3C17-4A20-948A-342FF994D95A}" srcOrd="0" destOrd="0" presId="urn:microsoft.com/office/officeart/2005/8/layout/bProcess3"/>
    <dgm:cxn modelId="{C85B6364-B1FF-4858-A8E3-2E1F3733CA8C}" type="presParOf" srcId="{65B0FF37-1907-4CDA-B40F-2C2A1504DE0C}" destId="{1C024F38-D3AC-4AEB-9D6A-13B2CA59FE50}" srcOrd="1" destOrd="0" presId="urn:microsoft.com/office/officeart/2005/8/layout/bProcess3"/>
    <dgm:cxn modelId="{C7A0597A-4533-46F6-B565-A8BF25FF8205}" type="presParOf" srcId="{1C024F38-D3AC-4AEB-9D6A-13B2CA59FE50}" destId="{972AD5ED-5344-46E4-B968-F40CF39F79A5}" srcOrd="0" destOrd="0" presId="urn:microsoft.com/office/officeart/2005/8/layout/bProcess3"/>
    <dgm:cxn modelId="{9E3D4BFB-0016-45C9-8EAF-A28BA74E729E}" type="presParOf" srcId="{65B0FF37-1907-4CDA-B40F-2C2A1504DE0C}" destId="{A64526B1-3BCA-4B6C-9A24-E62D092BE376}" srcOrd="2" destOrd="0" presId="urn:microsoft.com/office/officeart/2005/8/layout/bProcess3"/>
    <dgm:cxn modelId="{703981FB-F797-4125-9F24-EB8935C4BA9B}" type="presParOf" srcId="{65B0FF37-1907-4CDA-B40F-2C2A1504DE0C}" destId="{1082B281-CEEB-40C8-8D60-1A011B548310}" srcOrd="3" destOrd="0" presId="urn:microsoft.com/office/officeart/2005/8/layout/bProcess3"/>
    <dgm:cxn modelId="{60A42C4D-FEAB-414F-83A5-C1216D39D431}" type="presParOf" srcId="{1082B281-CEEB-40C8-8D60-1A011B548310}" destId="{E00EDAE2-FC72-452F-A5EC-D9F40DA49551}" srcOrd="0" destOrd="0" presId="urn:microsoft.com/office/officeart/2005/8/layout/bProcess3"/>
    <dgm:cxn modelId="{2C12F74C-8581-4C2A-AA21-F4119E06903A}" type="presParOf" srcId="{65B0FF37-1907-4CDA-B40F-2C2A1504DE0C}" destId="{14BD5890-056A-41DA-AC0F-5EA51388AE14}" srcOrd="4" destOrd="0" presId="urn:microsoft.com/office/officeart/2005/8/layout/bProcess3"/>
    <dgm:cxn modelId="{709697DD-546B-45E0-AC2B-788874570BD6}" type="presParOf" srcId="{65B0FF37-1907-4CDA-B40F-2C2A1504DE0C}" destId="{77DD7A44-6A2B-4E3F-A267-FF127D94D36F}" srcOrd="5" destOrd="0" presId="urn:microsoft.com/office/officeart/2005/8/layout/bProcess3"/>
    <dgm:cxn modelId="{71D38432-023A-4794-8088-AED0884E1770}" type="presParOf" srcId="{77DD7A44-6A2B-4E3F-A267-FF127D94D36F}" destId="{F575C10A-44B6-42ED-A52F-2420DC7A045D}" srcOrd="0" destOrd="0" presId="urn:microsoft.com/office/officeart/2005/8/layout/bProcess3"/>
    <dgm:cxn modelId="{E2E489D9-C1AE-4C02-B13B-5D2FFC1E842A}" type="presParOf" srcId="{65B0FF37-1907-4CDA-B40F-2C2A1504DE0C}" destId="{D74BCAA0-56DA-4D91-9EC1-CEDFD2A36357}" srcOrd="6" destOrd="0" presId="urn:microsoft.com/office/officeart/2005/8/layout/bProcess3"/>
    <dgm:cxn modelId="{E51E7B15-36FD-478B-B096-E74EBAE1CD19}" type="presParOf" srcId="{65B0FF37-1907-4CDA-B40F-2C2A1504DE0C}" destId="{DE653141-DF21-48EE-BD68-79279F26C8E5}" srcOrd="7" destOrd="0" presId="urn:microsoft.com/office/officeart/2005/8/layout/bProcess3"/>
    <dgm:cxn modelId="{AD97EC20-CD3E-402A-A384-A5A554E448CB}" type="presParOf" srcId="{DE653141-DF21-48EE-BD68-79279F26C8E5}" destId="{3D88EB42-F910-40A9-8EC8-A92E1C90566E}" srcOrd="0" destOrd="0" presId="urn:microsoft.com/office/officeart/2005/8/layout/bProcess3"/>
    <dgm:cxn modelId="{2B0E7C36-9657-4CDE-8DFC-8CFA68069352}" type="presParOf" srcId="{65B0FF37-1907-4CDA-B40F-2C2A1504DE0C}" destId="{33327666-3DC7-45CF-8321-248DD4C5A555}" srcOrd="8" destOrd="0" presId="urn:microsoft.com/office/officeart/2005/8/layout/bProcess3"/>
    <dgm:cxn modelId="{706B72CF-3B52-4281-B227-7FB474293F08}" type="presParOf" srcId="{65B0FF37-1907-4CDA-B40F-2C2A1504DE0C}" destId="{3C14A44D-3A90-4218-BEC4-862AF993C7A3}" srcOrd="9" destOrd="0" presId="urn:microsoft.com/office/officeart/2005/8/layout/bProcess3"/>
    <dgm:cxn modelId="{F2DFD846-09C9-444B-AFA9-59ABD4F69ED6}" type="presParOf" srcId="{3C14A44D-3A90-4218-BEC4-862AF993C7A3}" destId="{52DED05F-BF65-4E2A-8DBB-3346752BD98E}" srcOrd="0" destOrd="0" presId="urn:microsoft.com/office/officeart/2005/8/layout/bProcess3"/>
    <dgm:cxn modelId="{8408E55B-0444-425F-AD62-1852D4BC064F}" type="presParOf" srcId="{65B0FF37-1907-4CDA-B40F-2C2A1504DE0C}" destId="{DFAD8A93-7087-4DE3-AAB9-B453BD6A5C97}" srcOrd="10" destOrd="0" presId="urn:microsoft.com/office/officeart/2005/8/layout/bProcess3"/>
    <dgm:cxn modelId="{828CD433-823B-4DDC-977E-47DC7C19DA5D}" type="presParOf" srcId="{65B0FF37-1907-4CDA-B40F-2C2A1504DE0C}" destId="{5664458B-7194-40FD-810D-4752BBCBB168}" srcOrd="11" destOrd="0" presId="urn:microsoft.com/office/officeart/2005/8/layout/bProcess3"/>
    <dgm:cxn modelId="{06CB0CC4-10F4-4281-BCE5-1F46C5DCE94F}" type="presParOf" srcId="{5664458B-7194-40FD-810D-4752BBCBB168}" destId="{AE537E55-D660-46EF-9863-053C4C72FE63}" srcOrd="0" destOrd="0" presId="urn:microsoft.com/office/officeart/2005/8/layout/bProcess3"/>
    <dgm:cxn modelId="{AA8E1560-326E-4394-AFDC-68D2B9FADD3F}" type="presParOf" srcId="{65B0FF37-1907-4CDA-B40F-2C2A1504DE0C}" destId="{1159B03C-7BCD-4C08-ABC5-21A4B68D5E30}"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D31E8F-203A-40C0-AA0D-16DE0A0FC1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7BED18-1261-47C6-96B0-4A5F61F3F137}">
      <dgm:prSet custT="1"/>
      <dgm:spPr/>
      <dgm:t>
        <a:bodyPr/>
        <a:lstStyle/>
        <a:p>
          <a:pPr rtl="0"/>
          <a:r>
            <a:rPr lang="en-US" sz="2800" dirty="0" smtClean="0"/>
            <a:t>11 extensometer measurements are from the USGS and the Harris Galveston Subsidence district</a:t>
          </a:r>
          <a:endParaRPr lang="en-US" sz="2800" dirty="0"/>
        </a:p>
      </dgm:t>
    </dgm:pt>
    <dgm:pt modelId="{3D615F74-553E-4802-A318-D2477167E9FC}" type="parTrans" cxnId="{E1244901-710C-423D-937C-366A884659AF}">
      <dgm:prSet/>
      <dgm:spPr/>
      <dgm:t>
        <a:bodyPr/>
        <a:lstStyle/>
        <a:p>
          <a:endParaRPr lang="en-US" sz="2800"/>
        </a:p>
      </dgm:t>
    </dgm:pt>
    <dgm:pt modelId="{04929D72-83D7-403E-9694-2E21F7A30436}" type="sibTrans" cxnId="{E1244901-710C-423D-937C-366A884659AF}">
      <dgm:prSet/>
      <dgm:spPr/>
      <dgm:t>
        <a:bodyPr/>
        <a:lstStyle/>
        <a:p>
          <a:endParaRPr lang="en-US" sz="2800"/>
        </a:p>
      </dgm:t>
    </dgm:pt>
    <dgm:pt modelId="{2C745EAB-DF18-4F89-80F5-BF986D39ABF1}">
      <dgm:prSet custT="1"/>
      <dgm:spPr/>
      <dgm:t>
        <a:bodyPr/>
        <a:lstStyle/>
        <a:p>
          <a:pPr rtl="0"/>
          <a:r>
            <a:rPr lang="en-US" sz="2800" dirty="0" smtClean="0"/>
            <a:t>Latitude and longitude of each site can be found at on the USGS website by going to the Groundwater Watch page</a:t>
          </a:r>
          <a:endParaRPr lang="en-US" sz="2800" dirty="0"/>
        </a:p>
      </dgm:t>
    </dgm:pt>
    <dgm:pt modelId="{BEFA62D0-CA08-4EB9-994A-D0E0CA7B4E9D}" type="parTrans" cxnId="{DA0447CD-F20B-4E97-B7EF-3CA355649FC9}">
      <dgm:prSet/>
      <dgm:spPr/>
      <dgm:t>
        <a:bodyPr/>
        <a:lstStyle/>
        <a:p>
          <a:endParaRPr lang="en-US" sz="2800"/>
        </a:p>
      </dgm:t>
    </dgm:pt>
    <dgm:pt modelId="{DAC17316-BE7F-4121-90BE-326B84C99B3D}" type="sibTrans" cxnId="{DA0447CD-F20B-4E97-B7EF-3CA355649FC9}">
      <dgm:prSet/>
      <dgm:spPr/>
      <dgm:t>
        <a:bodyPr/>
        <a:lstStyle/>
        <a:p>
          <a:endParaRPr lang="en-US" sz="2800"/>
        </a:p>
      </dgm:t>
    </dgm:pt>
    <dgm:pt modelId="{1DEDA017-1E48-465C-ABCC-BAF8AE69AA6A}" type="pres">
      <dgm:prSet presAssocID="{97D31E8F-203A-40C0-AA0D-16DE0A0FC140}" presName="linear" presStyleCnt="0">
        <dgm:presLayoutVars>
          <dgm:animLvl val="lvl"/>
          <dgm:resizeHandles val="exact"/>
        </dgm:presLayoutVars>
      </dgm:prSet>
      <dgm:spPr/>
    </dgm:pt>
    <dgm:pt modelId="{A7352FDA-2C0D-4216-AD53-FBFB618C57D0}" type="pres">
      <dgm:prSet presAssocID="{A47BED18-1261-47C6-96B0-4A5F61F3F137}" presName="parentText" presStyleLbl="node1" presStyleIdx="0" presStyleCnt="2" custLinFactY="-26175" custLinFactNeighborY="-100000">
        <dgm:presLayoutVars>
          <dgm:chMax val="0"/>
          <dgm:bulletEnabled val="1"/>
        </dgm:presLayoutVars>
      </dgm:prSet>
      <dgm:spPr/>
    </dgm:pt>
    <dgm:pt modelId="{A6A80E58-77A0-4677-B5B7-ECC61CB0C34B}" type="pres">
      <dgm:prSet presAssocID="{04929D72-83D7-403E-9694-2E21F7A30436}" presName="spacer" presStyleCnt="0"/>
      <dgm:spPr/>
    </dgm:pt>
    <dgm:pt modelId="{06A68831-B680-46DE-8720-EE0B426C8AFF}" type="pres">
      <dgm:prSet presAssocID="{2C745EAB-DF18-4F89-80F5-BF986D39ABF1}" presName="parentText" presStyleLbl="node1" presStyleIdx="1" presStyleCnt="2" custLinFactY="-25766" custLinFactNeighborY="-100000">
        <dgm:presLayoutVars>
          <dgm:chMax val="0"/>
          <dgm:bulletEnabled val="1"/>
        </dgm:presLayoutVars>
      </dgm:prSet>
      <dgm:spPr/>
    </dgm:pt>
  </dgm:ptLst>
  <dgm:cxnLst>
    <dgm:cxn modelId="{DA0447CD-F20B-4E97-B7EF-3CA355649FC9}" srcId="{97D31E8F-203A-40C0-AA0D-16DE0A0FC140}" destId="{2C745EAB-DF18-4F89-80F5-BF986D39ABF1}" srcOrd="1" destOrd="0" parTransId="{BEFA62D0-CA08-4EB9-994A-D0E0CA7B4E9D}" sibTransId="{DAC17316-BE7F-4121-90BE-326B84C99B3D}"/>
    <dgm:cxn modelId="{E1244901-710C-423D-937C-366A884659AF}" srcId="{97D31E8F-203A-40C0-AA0D-16DE0A0FC140}" destId="{A47BED18-1261-47C6-96B0-4A5F61F3F137}" srcOrd="0" destOrd="0" parTransId="{3D615F74-553E-4802-A318-D2477167E9FC}" sibTransId="{04929D72-83D7-403E-9694-2E21F7A30436}"/>
    <dgm:cxn modelId="{6C51084B-191C-4944-A9BD-FCA8EEA2CF24}" type="presOf" srcId="{A47BED18-1261-47C6-96B0-4A5F61F3F137}" destId="{A7352FDA-2C0D-4216-AD53-FBFB618C57D0}" srcOrd="0" destOrd="0" presId="urn:microsoft.com/office/officeart/2005/8/layout/vList2"/>
    <dgm:cxn modelId="{C54C3ECF-1600-4497-85E3-938424535F4F}" type="presOf" srcId="{97D31E8F-203A-40C0-AA0D-16DE0A0FC140}" destId="{1DEDA017-1E48-465C-ABCC-BAF8AE69AA6A}" srcOrd="0" destOrd="0" presId="urn:microsoft.com/office/officeart/2005/8/layout/vList2"/>
    <dgm:cxn modelId="{56335C34-0E7A-4BD1-BAEB-01A2062C9C2E}" type="presOf" srcId="{2C745EAB-DF18-4F89-80F5-BF986D39ABF1}" destId="{06A68831-B680-46DE-8720-EE0B426C8AFF}" srcOrd="0" destOrd="0" presId="urn:microsoft.com/office/officeart/2005/8/layout/vList2"/>
    <dgm:cxn modelId="{8FEC4626-79D4-4E7C-820F-35C7E1791223}" type="presParOf" srcId="{1DEDA017-1E48-465C-ABCC-BAF8AE69AA6A}" destId="{A7352FDA-2C0D-4216-AD53-FBFB618C57D0}" srcOrd="0" destOrd="0" presId="urn:microsoft.com/office/officeart/2005/8/layout/vList2"/>
    <dgm:cxn modelId="{8FD86E5B-493D-449F-9F27-25AE89101511}" type="presParOf" srcId="{1DEDA017-1E48-465C-ABCC-BAF8AE69AA6A}" destId="{A6A80E58-77A0-4677-B5B7-ECC61CB0C34B}" srcOrd="1" destOrd="0" presId="urn:microsoft.com/office/officeart/2005/8/layout/vList2"/>
    <dgm:cxn modelId="{E221EDD4-B529-4DF7-B650-2806B78FF524}" type="presParOf" srcId="{1DEDA017-1E48-465C-ABCC-BAF8AE69AA6A}" destId="{06A68831-B680-46DE-8720-EE0B426C8A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A70D4-97F2-44DA-8DF9-851E464B8DC4}">
      <dsp:nvSpPr>
        <dsp:cNvPr id="0" name=""/>
        <dsp:cNvSpPr/>
      </dsp:nvSpPr>
      <dsp:spPr>
        <a:xfrm>
          <a:off x="1593381" y="1088177"/>
          <a:ext cx="335111" cy="91440"/>
        </a:xfrm>
        <a:custGeom>
          <a:avLst/>
          <a:gdLst/>
          <a:ahLst/>
          <a:cxnLst/>
          <a:rect l="0" t="0" r="0" b="0"/>
          <a:pathLst>
            <a:path>
              <a:moveTo>
                <a:pt x="0" y="45720"/>
              </a:moveTo>
              <a:lnTo>
                <a:pt x="3351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51794" y="1132067"/>
        <a:ext cx="18285" cy="3660"/>
      </dsp:txXfrm>
    </dsp:sp>
    <dsp:sp modelId="{5E679D5F-510F-485D-B25F-5F4427AB517B}">
      <dsp:nvSpPr>
        <dsp:cNvPr id="0" name=""/>
        <dsp:cNvSpPr/>
      </dsp:nvSpPr>
      <dsp:spPr>
        <a:xfrm>
          <a:off x="5130" y="656882"/>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Obtain and format data</a:t>
          </a:r>
          <a:endParaRPr lang="en-US" sz="1800" kern="1200" dirty="0"/>
        </a:p>
      </dsp:txBody>
      <dsp:txXfrm>
        <a:off x="5130" y="656882"/>
        <a:ext cx="1590050" cy="954030"/>
      </dsp:txXfrm>
    </dsp:sp>
    <dsp:sp modelId="{C12F9965-32EC-41D6-B532-D64456153C1D}">
      <dsp:nvSpPr>
        <dsp:cNvPr id="0" name=""/>
        <dsp:cNvSpPr/>
      </dsp:nvSpPr>
      <dsp:spPr>
        <a:xfrm>
          <a:off x="3549144" y="1088177"/>
          <a:ext cx="335111" cy="91440"/>
        </a:xfrm>
        <a:custGeom>
          <a:avLst/>
          <a:gdLst/>
          <a:ahLst/>
          <a:cxnLst/>
          <a:rect l="0" t="0" r="0" b="0"/>
          <a:pathLst>
            <a:path>
              <a:moveTo>
                <a:pt x="0" y="45720"/>
              </a:moveTo>
              <a:lnTo>
                <a:pt x="3351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07557" y="1132067"/>
        <a:ext cx="18285" cy="3660"/>
      </dsp:txXfrm>
    </dsp:sp>
    <dsp:sp modelId="{9B5AEC8D-B25E-471A-AF1D-5E6AEE993934}">
      <dsp:nvSpPr>
        <dsp:cNvPr id="0" name=""/>
        <dsp:cNvSpPr/>
      </dsp:nvSpPr>
      <dsp:spPr>
        <a:xfrm>
          <a:off x="1960893" y="656882"/>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Create geodatabase</a:t>
          </a:r>
          <a:endParaRPr lang="en-US" sz="1800" kern="1200"/>
        </a:p>
      </dsp:txBody>
      <dsp:txXfrm>
        <a:off x="1960893" y="656882"/>
        <a:ext cx="1590050" cy="954030"/>
      </dsp:txXfrm>
    </dsp:sp>
    <dsp:sp modelId="{AD914A1C-D904-46E5-909C-7338BD009BCC}">
      <dsp:nvSpPr>
        <dsp:cNvPr id="0" name=""/>
        <dsp:cNvSpPr/>
      </dsp:nvSpPr>
      <dsp:spPr>
        <a:xfrm>
          <a:off x="5504906" y="1088177"/>
          <a:ext cx="335111" cy="91440"/>
        </a:xfrm>
        <a:custGeom>
          <a:avLst/>
          <a:gdLst/>
          <a:ahLst/>
          <a:cxnLst/>
          <a:rect l="0" t="0" r="0" b="0"/>
          <a:pathLst>
            <a:path>
              <a:moveTo>
                <a:pt x="0" y="45720"/>
              </a:moveTo>
              <a:lnTo>
                <a:pt x="3351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63319" y="1132067"/>
        <a:ext cx="18285" cy="3660"/>
      </dsp:txXfrm>
    </dsp:sp>
    <dsp:sp modelId="{D8ECA517-D51C-44E8-8FB9-A4D22E9C812C}">
      <dsp:nvSpPr>
        <dsp:cNvPr id="0" name=""/>
        <dsp:cNvSpPr/>
      </dsp:nvSpPr>
      <dsp:spPr>
        <a:xfrm>
          <a:off x="3916655" y="656882"/>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Import wells and water level measurements</a:t>
          </a:r>
          <a:endParaRPr lang="en-US" sz="1600" kern="1200"/>
        </a:p>
      </dsp:txBody>
      <dsp:txXfrm>
        <a:off x="3916655" y="656882"/>
        <a:ext cx="1590050" cy="954030"/>
      </dsp:txXfrm>
    </dsp:sp>
    <dsp:sp modelId="{AE1F99B4-FC36-4304-A81F-5538665CB4D7}">
      <dsp:nvSpPr>
        <dsp:cNvPr id="0" name=""/>
        <dsp:cNvSpPr/>
      </dsp:nvSpPr>
      <dsp:spPr>
        <a:xfrm>
          <a:off x="800156" y="1609113"/>
          <a:ext cx="5867287" cy="335111"/>
        </a:xfrm>
        <a:custGeom>
          <a:avLst/>
          <a:gdLst/>
          <a:ahLst/>
          <a:cxnLst/>
          <a:rect l="0" t="0" r="0" b="0"/>
          <a:pathLst>
            <a:path>
              <a:moveTo>
                <a:pt x="5867287" y="0"/>
              </a:moveTo>
              <a:lnTo>
                <a:pt x="5867287" y="184655"/>
              </a:lnTo>
              <a:lnTo>
                <a:pt x="0" y="184655"/>
              </a:lnTo>
              <a:lnTo>
                <a:pt x="0" y="335111"/>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86833" y="1774838"/>
        <a:ext cx="293933" cy="3660"/>
      </dsp:txXfrm>
    </dsp:sp>
    <dsp:sp modelId="{B1E4308B-D462-4B40-8DAA-2B84E317F70D}">
      <dsp:nvSpPr>
        <dsp:cNvPr id="0" name=""/>
        <dsp:cNvSpPr/>
      </dsp:nvSpPr>
      <dsp:spPr>
        <a:xfrm>
          <a:off x="5872418" y="656882"/>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Distinguish well types</a:t>
          </a:r>
          <a:endParaRPr lang="en-US" sz="1800" kern="1200"/>
        </a:p>
      </dsp:txBody>
      <dsp:txXfrm>
        <a:off x="5872418" y="656882"/>
        <a:ext cx="1590050" cy="954030"/>
      </dsp:txXfrm>
    </dsp:sp>
    <dsp:sp modelId="{E468B0E3-C043-4DAA-8CF3-7125649169B9}">
      <dsp:nvSpPr>
        <dsp:cNvPr id="0" name=""/>
        <dsp:cNvSpPr/>
      </dsp:nvSpPr>
      <dsp:spPr>
        <a:xfrm>
          <a:off x="1593381" y="2407920"/>
          <a:ext cx="335111" cy="91440"/>
        </a:xfrm>
        <a:custGeom>
          <a:avLst/>
          <a:gdLst/>
          <a:ahLst/>
          <a:cxnLst/>
          <a:rect l="0" t="0" r="0" b="0"/>
          <a:pathLst>
            <a:path>
              <a:moveTo>
                <a:pt x="0" y="45720"/>
              </a:moveTo>
              <a:lnTo>
                <a:pt x="3351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51794" y="2451809"/>
        <a:ext cx="18285" cy="3660"/>
      </dsp:txXfrm>
    </dsp:sp>
    <dsp:sp modelId="{4E281BAB-501E-4293-8FC1-766411396192}">
      <dsp:nvSpPr>
        <dsp:cNvPr id="0" name=""/>
        <dsp:cNvSpPr/>
      </dsp:nvSpPr>
      <dsp:spPr>
        <a:xfrm>
          <a:off x="5130" y="1976624"/>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Assign HydroIDs</a:t>
          </a:r>
          <a:endParaRPr lang="en-US" sz="1800" kern="1200"/>
        </a:p>
      </dsp:txBody>
      <dsp:txXfrm>
        <a:off x="5130" y="1976624"/>
        <a:ext cx="1590050" cy="954030"/>
      </dsp:txXfrm>
    </dsp:sp>
    <dsp:sp modelId="{31D4B22C-AB70-472D-AF3C-CC5E2FF1230C}">
      <dsp:nvSpPr>
        <dsp:cNvPr id="0" name=""/>
        <dsp:cNvSpPr/>
      </dsp:nvSpPr>
      <dsp:spPr>
        <a:xfrm>
          <a:off x="3549144" y="2407920"/>
          <a:ext cx="335111" cy="91440"/>
        </a:xfrm>
        <a:custGeom>
          <a:avLst/>
          <a:gdLst/>
          <a:ahLst/>
          <a:cxnLst/>
          <a:rect l="0" t="0" r="0" b="0"/>
          <a:pathLst>
            <a:path>
              <a:moveTo>
                <a:pt x="0" y="45720"/>
              </a:moveTo>
              <a:lnTo>
                <a:pt x="3351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07557" y="2451809"/>
        <a:ext cx="18285" cy="3660"/>
      </dsp:txXfrm>
    </dsp:sp>
    <dsp:sp modelId="{FE67482E-2375-448C-B7C8-E5729C915258}">
      <dsp:nvSpPr>
        <dsp:cNvPr id="0" name=""/>
        <dsp:cNvSpPr/>
      </dsp:nvSpPr>
      <dsp:spPr>
        <a:xfrm>
          <a:off x="1960893" y="1976624"/>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Create transient data feature set</a:t>
          </a:r>
          <a:endParaRPr lang="en-US" sz="1800" kern="1200"/>
        </a:p>
      </dsp:txBody>
      <dsp:txXfrm>
        <a:off x="1960893" y="1976624"/>
        <a:ext cx="1590050" cy="954030"/>
      </dsp:txXfrm>
    </dsp:sp>
    <dsp:sp modelId="{7B4C93C1-C5E1-465F-9EFC-A7999FD1C7D7}">
      <dsp:nvSpPr>
        <dsp:cNvPr id="0" name=""/>
        <dsp:cNvSpPr/>
      </dsp:nvSpPr>
      <dsp:spPr>
        <a:xfrm>
          <a:off x="5504906" y="2407920"/>
          <a:ext cx="335111" cy="91440"/>
        </a:xfrm>
        <a:custGeom>
          <a:avLst/>
          <a:gdLst/>
          <a:ahLst/>
          <a:cxnLst/>
          <a:rect l="0" t="0" r="0" b="0"/>
          <a:pathLst>
            <a:path>
              <a:moveTo>
                <a:pt x="0" y="45720"/>
              </a:moveTo>
              <a:lnTo>
                <a:pt x="3351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63319" y="2451809"/>
        <a:ext cx="18285" cy="3660"/>
      </dsp:txXfrm>
    </dsp:sp>
    <dsp:sp modelId="{748CA78D-41AA-49FC-ABE9-3AE3BDD07A7B}">
      <dsp:nvSpPr>
        <dsp:cNvPr id="0" name=""/>
        <dsp:cNvSpPr/>
      </dsp:nvSpPr>
      <dsp:spPr>
        <a:xfrm>
          <a:off x="3916655" y="1976624"/>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Create Graphs of Transient Clay Compaction Measurements</a:t>
          </a:r>
          <a:endParaRPr lang="en-US" sz="1600" kern="1200"/>
        </a:p>
      </dsp:txBody>
      <dsp:txXfrm>
        <a:off x="3916655" y="1976624"/>
        <a:ext cx="1590050" cy="954030"/>
      </dsp:txXfrm>
    </dsp:sp>
    <dsp:sp modelId="{8C88C491-EBBA-486D-B217-640670877470}">
      <dsp:nvSpPr>
        <dsp:cNvPr id="0" name=""/>
        <dsp:cNvSpPr/>
      </dsp:nvSpPr>
      <dsp:spPr>
        <a:xfrm>
          <a:off x="800156" y="2928855"/>
          <a:ext cx="5867287" cy="335111"/>
        </a:xfrm>
        <a:custGeom>
          <a:avLst/>
          <a:gdLst/>
          <a:ahLst/>
          <a:cxnLst/>
          <a:rect l="0" t="0" r="0" b="0"/>
          <a:pathLst>
            <a:path>
              <a:moveTo>
                <a:pt x="5867287" y="0"/>
              </a:moveTo>
              <a:lnTo>
                <a:pt x="5867287" y="184655"/>
              </a:lnTo>
              <a:lnTo>
                <a:pt x="0" y="184655"/>
              </a:lnTo>
              <a:lnTo>
                <a:pt x="0" y="335111"/>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86833" y="3094580"/>
        <a:ext cx="293933" cy="3660"/>
      </dsp:txXfrm>
    </dsp:sp>
    <dsp:sp modelId="{8842BC7D-D7FA-4A4D-9CC7-B0CBE3F055EB}">
      <dsp:nvSpPr>
        <dsp:cNvPr id="0" name=""/>
        <dsp:cNvSpPr/>
      </dsp:nvSpPr>
      <dsp:spPr>
        <a:xfrm>
          <a:off x="5872418" y="1976624"/>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Create Time Series Statistics for Specific Time Intervals</a:t>
          </a:r>
          <a:endParaRPr lang="en-US" sz="1600" kern="1200" dirty="0"/>
        </a:p>
      </dsp:txBody>
      <dsp:txXfrm>
        <a:off x="5872418" y="1976624"/>
        <a:ext cx="1590050" cy="954030"/>
      </dsp:txXfrm>
    </dsp:sp>
    <dsp:sp modelId="{06FDF754-80B9-4154-9BDA-A915BB0ECD64}">
      <dsp:nvSpPr>
        <dsp:cNvPr id="0" name=""/>
        <dsp:cNvSpPr/>
      </dsp:nvSpPr>
      <dsp:spPr>
        <a:xfrm>
          <a:off x="1593381" y="3727662"/>
          <a:ext cx="335111" cy="91440"/>
        </a:xfrm>
        <a:custGeom>
          <a:avLst/>
          <a:gdLst/>
          <a:ahLst/>
          <a:cxnLst/>
          <a:rect l="0" t="0" r="0" b="0"/>
          <a:pathLst>
            <a:path>
              <a:moveTo>
                <a:pt x="0" y="45720"/>
              </a:moveTo>
              <a:lnTo>
                <a:pt x="33511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51794" y="3771551"/>
        <a:ext cx="18285" cy="3660"/>
      </dsp:txXfrm>
    </dsp:sp>
    <dsp:sp modelId="{400742CD-E50A-48A9-92D8-8A507E0915C3}">
      <dsp:nvSpPr>
        <dsp:cNvPr id="0" name=""/>
        <dsp:cNvSpPr/>
      </dsp:nvSpPr>
      <dsp:spPr>
        <a:xfrm>
          <a:off x="5130" y="3296366"/>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Interpolate water levels to create rasters</a:t>
          </a:r>
          <a:endParaRPr lang="en-US" sz="1600" kern="1200"/>
        </a:p>
      </dsp:txBody>
      <dsp:txXfrm>
        <a:off x="5130" y="3296366"/>
        <a:ext cx="1590050" cy="954030"/>
      </dsp:txXfrm>
    </dsp:sp>
    <dsp:sp modelId="{DFA5A155-30B8-4BB5-A40A-075704FF0E12}">
      <dsp:nvSpPr>
        <dsp:cNvPr id="0" name=""/>
        <dsp:cNvSpPr/>
      </dsp:nvSpPr>
      <dsp:spPr>
        <a:xfrm>
          <a:off x="1960893" y="3296366"/>
          <a:ext cx="1590050" cy="9540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Create animation of water level </a:t>
          </a:r>
          <a:r>
            <a:rPr lang="en-US" sz="1600" kern="1200" dirty="0" err="1" smtClean="0"/>
            <a:t>rasters</a:t>
          </a:r>
          <a:endParaRPr lang="en-US" sz="1600" kern="1200" dirty="0"/>
        </a:p>
      </dsp:txBody>
      <dsp:txXfrm>
        <a:off x="1960893" y="3296366"/>
        <a:ext cx="1590050" cy="954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B85CC-4402-4459-86E7-00C104ADF46F}">
      <dsp:nvSpPr>
        <dsp:cNvPr id="0" name=""/>
        <dsp:cNvSpPr/>
      </dsp:nvSpPr>
      <dsp:spPr>
        <a:xfrm>
          <a:off x="0" y="135037"/>
          <a:ext cx="7772400" cy="171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Groundwater Database Reports were obtained from the Texas Water Development Board website. These tables contain data on the GIS coordinates of the wells and the water levels recorded in each well as far back as 1921.</a:t>
          </a:r>
          <a:endParaRPr lang="en-US" sz="2400" kern="1200" dirty="0"/>
        </a:p>
      </dsp:txBody>
      <dsp:txXfrm>
        <a:off x="83530" y="218567"/>
        <a:ext cx="7605340" cy="1544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49E15-EB90-46DE-8273-08AF094D2BEF}">
      <dsp:nvSpPr>
        <dsp:cNvPr id="0" name=""/>
        <dsp:cNvSpPr/>
      </dsp:nvSpPr>
      <dsp:spPr>
        <a:xfrm>
          <a:off x="0" y="667"/>
          <a:ext cx="7772400" cy="10290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The </a:t>
          </a:r>
          <a:r>
            <a:rPr lang="en-US" sz="2400" kern="1200" dirty="0" err="1" smtClean="0"/>
            <a:t>shapefile</a:t>
          </a:r>
          <a:r>
            <a:rPr lang="en-US" sz="2400" kern="1200" smtClean="0"/>
            <a:t> for the counties of Texas was obtained from Geospatial Data Gateway, which contains county </a:t>
          </a:r>
          <a:r>
            <a:rPr lang="en-US" sz="2400" kern="1200" dirty="0" err="1" smtClean="0"/>
            <a:t>shapefiles</a:t>
          </a:r>
          <a:r>
            <a:rPr lang="en-US" sz="2400" kern="1200" dirty="0" smtClean="0"/>
            <a:t> under NRCS Counties by State.</a:t>
          </a:r>
          <a:endParaRPr lang="en-US" sz="2400" kern="1200" dirty="0"/>
        </a:p>
      </dsp:txBody>
      <dsp:txXfrm>
        <a:off x="50232" y="50899"/>
        <a:ext cx="7671936" cy="928541"/>
      </dsp:txXfrm>
    </dsp:sp>
    <dsp:sp modelId="{3DCA4613-AD38-423C-A6E7-C18743CAC4E1}">
      <dsp:nvSpPr>
        <dsp:cNvPr id="0" name=""/>
        <dsp:cNvSpPr/>
      </dsp:nvSpPr>
      <dsp:spPr>
        <a:xfrm>
          <a:off x="0" y="1040782"/>
          <a:ext cx="7772400" cy="10290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Shapefiles of the major aquifers of Texas, including the Gulf Coast Aquifer, can be found at the Texas Water Development Board website. </a:t>
          </a:r>
          <a:endParaRPr lang="en-US" sz="2400" kern="1200"/>
        </a:p>
      </dsp:txBody>
      <dsp:txXfrm>
        <a:off x="50232" y="1091014"/>
        <a:ext cx="7671936" cy="928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24F38-D3AC-4AEB-9D6A-13B2CA59FE50}">
      <dsp:nvSpPr>
        <dsp:cNvPr id="0" name=""/>
        <dsp:cNvSpPr/>
      </dsp:nvSpPr>
      <dsp:spPr>
        <a:xfrm>
          <a:off x="2158881" y="619305"/>
          <a:ext cx="465040" cy="91440"/>
        </a:xfrm>
        <a:custGeom>
          <a:avLst/>
          <a:gdLst/>
          <a:ahLst/>
          <a:cxnLst/>
          <a:rect l="0" t="0" r="0" b="0"/>
          <a:pathLst>
            <a:path>
              <a:moveTo>
                <a:pt x="0" y="45720"/>
              </a:moveTo>
              <a:lnTo>
                <a:pt x="46504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9010" y="662547"/>
        <a:ext cx="24782" cy="4956"/>
      </dsp:txXfrm>
    </dsp:sp>
    <dsp:sp modelId="{60BEA52C-3C17-4A20-948A-342FF994D95A}">
      <dsp:nvSpPr>
        <dsp:cNvPr id="0" name=""/>
        <dsp:cNvSpPr/>
      </dsp:nvSpPr>
      <dsp:spPr>
        <a:xfrm>
          <a:off x="5724" y="18538"/>
          <a:ext cx="2154956" cy="1292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Obtain and format data</a:t>
          </a:r>
          <a:endParaRPr lang="en-US" sz="1800" kern="1200" dirty="0"/>
        </a:p>
      </dsp:txBody>
      <dsp:txXfrm>
        <a:off x="5724" y="18538"/>
        <a:ext cx="2154956" cy="1292974"/>
      </dsp:txXfrm>
    </dsp:sp>
    <dsp:sp modelId="{1082B281-CEEB-40C8-8D60-1A011B548310}">
      <dsp:nvSpPr>
        <dsp:cNvPr id="0" name=""/>
        <dsp:cNvSpPr/>
      </dsp:nvSpPr>
      <dsp:spPr>
        <a:xfrm>
          <a:off x="4809478" y="619305"/>
          <a:ext cx="465040" cy="91440"/>
        </a:xfrm>
        <a:custGeom>
          <a:avLst/>
          <a:gdLst/>
          <a:ahLst/>
          <a:cxnLst/>
          <a:rect l="0" t="0" r="0" b="0"/>
          <a:pathLst>
            <a:path>
              <a:moveTo>
                <a:pt x="0" y="45720"/>
              </a:moveTo>
              <a:lnTo>
                <a:pt x="46504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29607" y="662547"/>
        <a:ext cx="24782" cy="4956"/>
      </dsp:txXfrm>
    </dsp:sp>
    <dsp:sp modelId="{A64526B1-3BCA-4B6C-9A24-E62D092BE376}">
      <dsp:nvSpPr>
        <dsp:cNvPr id="0" name=""/>
        <dsp:cNvSpPr/>
      </dsp:nvSpPr>
      <dsp:spPr>
        <a:xfrm>
          <a:off x="2656321" y="18538"/>
          <a:ext cx="2154956" cy="1292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Create </a:t>
          </a:r>
          <a:r>
            <a:rPr lang="en-US" sz="1800" kern="1200" dirty="0" err="1" smtClean="0"/>
            <a:t>geodatabase</a:t>
          </a:r>
          <a:endParaRPr lang="en-US" sz="1800" kern="1200" dirty="0"/>
        </a:p>
      </dsp:txBody>
      <dsp:txXfrm>
        <a:off x="2656321" y="18538"/>
        <a:ext cx="2154956" cy="1292974"/>
      </dsp:txXfrm>
    </dsp:sp>
    <dsp:sp modelId="{77DD7A44-6A2B-4E3F-A267-FF127D94D36F}">
      <dsp:nvSpPr>
        <dsp:cNvPr id="0" name=""/>
        <dsp:cNvSpPr/>
      </dsp:nvSpPr>
      <dsp:spPr>
        <a:xfrm>
          <a:off x="1083203" y="1309712"/>
          <a:ext cx="5301193" cy="465040"/>
        </a:xfrm>
        <a:custGeom>
          <a:avLst/>
          <a:gdLst/>
          <a:ahLst/>
          <a:cxnLst/>
          <a:rect l="0" t="0" r="0" b="0"/>
          <a:pathLst>
            <a:path>
              <a:moveTo>
                <a:pt x="5301193" y="0"/>
              </a:moveTo>
              <a:lnTo>
                <a:pt x="5301193" y="249620"/>
              </a:lnTo>
              <a:lnTo>
                <a:pt x="0" y="249620"/>
              </a:lnTo>
              <a:lnTo>
                <a:pt x="0" y="46504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00692" y="1539754"/>
        <a:ext cx="266215" cy="4956"/>
      </dsp:txXfrm>
    </dsp:sp>
    <dsp:sp modelId="{14BD5890-056A-41DA-AC0F-5EA51388AE14}">
      <dsp:nvSpPr>
        <dsp:cNvPr id="0" name=""/>
        <dsp:cNvSpPr/>
      </dsp:nvSpPr>
      <dsp:spPr>
        <a:xfrm>
          <a:off x="5306918" y="18538"/>
          <a:ext cx="2154956" cy="1292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Import monitoring points and clay compaction measurements</a:t>
          </a:r>
          <a:endParaRPr lang="en-US" sz="1800" kern="1200" dirty="0"/>
        </a:p>
      </dsp:txBody>
      <dsp:txXfrm>
        <a:off x="5306918" y="18538"/>
        <a:ext cx="2154956" cy="1292974"/>
      </dsp:txXfrm>
    </dsp:sp>
    <dsp:sp modelId="{DE653141-DF21-48EE-BD68-79279F26C8E5}">
      <dsp:nvSpPr>
        <dsp:cNvPr id="0" name=""/>
        <dsp:cNvSpPr/>
      </dsp:nvSpPr>
      <dsp:spPr>
        <a:xfrm>
          <a:off x="2158881" y="2407920"/>
          <a:ext cx="465040" cy="91440"/>
        </a:xfrm>
        <a:custGeom>
          <a:avLst/>
          <a:gdLst/>
          <a:ahLst/>
          <a:cxnLst/>
          <a:rect l="0" t="0" r="0" b="0"/>
          <a:pathLst>
            <a:path>
              <a:moveTo>
                <a:pt x="0" y="45720"/>
              </a:moveTo>
              <a:lnTo>
                <a:pt x="46504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79010" y="2451161"/>
        <a:ext cx="24782" cy="4956"/>
      </dsp:txXfrm>
    </dsp:sp>
    <dsp:sp modelId="{D74BCAA0-56DA-4D91-9EC1-CEDFD2A36357}">
      <dsp:nvSpPr>
        <dsp:cNvPr id="0" name=""/>
        <dsp:cNvSpPr/>
      </dsp:nvSpPr>
      <dsp:spPr>
        <a:xfrm>
          <a:off x="5724" y="1807152"/>
          <a:ext cx="2154956" cy="1292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Create transient data feature set</a:t>
          </a:r>
          <a:endParaRPr lang="en-US" sz="1800" kern="1200" dirty="0"/>
        </a:p>
      </dsp:txBody>
      <dsp:txXfrm>
        <a:off x="5724" y="1807152"/>
        <a:ext cx="2154956" cy="1292974"/>
      </dsp:txXfrm>
    </dsp:sp>
    <dsp:sp modelId="{3C14A44D-3A90-4218-BEC4-862AF993C7A3}">
      <dsp:nvSpPr>
        <dsp:cNvPr id="0" name=""/>
        <dsp:cNvSpPr/>
      </dsp:nvSpPr>
      <dsp:spPr>
        <a:xfrm>
          <a:off x="4809478" y="2407920"/>
          <a:ext cx="465040" cy="91440"/>
        </a:xfrm>
        <a:custGeom>
          <a:avLst/>
          <a:gdLst/>
          <a:ahLst/>
          <a:cxnLst/>
          <a:rect l="0" t="0" r="0" b="0"/>
          <a:pathLst>
            <a:path>
              <a:moveTo>
                <a:pt x="0" y="45720"/>
              </a:moveTo>
              <a:lnTo>
                <a:pt x="46504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29607" y="2451161"/>
        <a:ext cx="24782" cy="4956"/>
      </dsp:txXfrm>
    </dsp:sp>
    <dsp:sp modelId="{33327666-3DC7-45CF-8321-248DD4C5A555}">
      <dsp:nvSpPr>
        <dsp:cNvPr id="0" name=""/>
        <dsp:cNvSpPr/>
      </dsp:nvSpPr>
      <dsp:spPr>
        <a:xfrm>
          <a:off x="2656321" y="1807152"/>
          <a:ext cx="2154956" cy="1292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Create Graphs of Transient Clay Compaction Measurements</a:t>
          </a:r>
          <a:endParaRPr lang="en-US" sz="1800" kern="1200" dirty="0"/>
        </a:p>
      </dsp:txBody>
      <dsp:txXfrm>
        <a:off x="2656321" y="1807152"/>
        <a:ext cx="2154956" cy="1292974"/>
      </dsp:txXfrm>
    </dsp:sp>
    <dsp:sp modelId="{5664458B-7194-40FD-810D-4752BBCBB168}">
      <dsp:nvSpPr>
        <dsp:cNvPr id="0" name=""/>
        <dsp:cNvSpPr/>
      </dsp:nvSpPr>
      <dsp:spPr>
        <a:xfrm>
          <a:off x="1083203" y="3098327"/>
          <a:ext cx="5301193" cy="465040"/>
        </a:xfrm>
        <a:custGeom>
          <a:avLst/>
          <a:gdLst/>
          <a:ahLst/>
          <a:cxnLst/>
          <a:rect l="0" t="0" r="0" b="0"/>
          <a:pathLst>
            <a:path>
              <a:moveTo>
                <a:pt x="5301193" y="0"/>
              </a:moveTo>
              <a:lnTo>
                <a:pt x="5301193" y="249620"/>
              </a:lnTo>
              <a:lnTo>
                <a:pt x="0" y="249620"/>
              </a:lnTo>
              <a:lnTo>
                <a:pt x="0" y="46504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00692" y="3328368"/>
        <a:ext cx="266215" cy="4956"/>
      </dsp:txXfrm>
    </dsp:sp>
    <dsp:sp modelId="{DFAD8A93-7087-4DE3-AAB9-B453BD6A5C97}">
      <dsp:nvSpPr>
        <dsp:cNvPr id="0" name=""/>
        <dsp:cNvSpPr/>
      </dsp:nvSpPr>
      <dsp:spPr>
        <a:xfrm>
          <a:off x="5306918" y="1807152"/>
          <a:ext cx="2154956" cy="1292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Create Time Series Statistics for Specific Time Intervals</a:t>
          </a:r>
          <a:endParaRPr lang="en-US" sz="1800" kern="1200" dirty="0"/>
        </a:p>
      </dsp:txBody>
      <dsp:txXfrm>
        <a:off x="5306918" y="1807152"/>
        <a:ext cx="2154956" cy="1292974"/>
      </dsp:txXfrm>
    </dsp:sp>
    <dsp:sp modelId="{1159B03C-7BCD-4C08-ABC5-21A4B68D5E30}">
      <dsp:nvSpPr>
        <dsp:cNvPr id="0" name=""/>
        <dsp:cNvSpPr/>
      </dsp:nvSpPr>
      <dsp:spPr>
        <a:xfrm>
          <a:off x="5724" y="3595767"/>
          <a:ext cx="2154956" cy="12929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smtClean="0"/>
            <a:t>Interpolate Clay Compaction Measurements to create rasters</a:t>
          </a:r>
          <a:endParaRPr lang="en-US" sz="1800" kern="1200"/>
        </a:p>
      </dsp:txBody>
      <dsp:txXfrm>
        <a:off x="5724" y="3595767"/>
        <a:ext cx="2154956" cy="12929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52FDA-2C0D-4216-AD53-FBFB618C57D0}">
      <dsp:nvSpPr>
        <dsp:cNvPr id="0" name=""/>
        <dsp:cNvSpPr/>
      </dsp:nvSpPr>
      <dsp:spPr>
        <a:xfrm>
          <a:off x="0" y="228600"/>
          <a:ext cx="7772400"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11 extensometer measurements are from the USGS and the Harris Galveston Subsidence district</a:t>
          </a:r>
          <a:endParaRPr lang="en-US" sz="2800" kern="1200" dirty="0"/>
        </a:p>
      </dsp:txBody>
      <dsp:txXfrm>
        <a:off x="76105" y="304705"/>
        <a:ext cx="7620190" cy="1406815"/>
      </dsp:txXfrm>
    </dsp:sp>
    <dsp:sp modelId="{06A68831-B680-46DE-8720-EE0B426C8AFF}">
      <dsp:nvSpPr>
        <dsp:cNvPr id="0" name=""/>
        <dsp:cNvSpPr/>
      </dsp:nvSpPr>
      <dsp:spPr>
        <a:xfrm>
          <a:off x="0" y="1981201"/>
          <a:ext cx="7772400"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Latitude and longitude of each site can be found at on the USGS website by going to the Groundwater Watch page</a:t>
          </a:r>
          <a:endParaRPr lang="en-US" sz="2800" kern="1200" dirty="0"/>
        </a:p>
      </dsp:txBody>
      <dsp:txXfrm>
        <a:off x="76105" y="2057306"/>
        <a:ext cx="7620190"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81F1A-5A38-49C3-B491-C48365944041}" type="datetimeFigureOut">
              <a:rPr lang="en-US" smtClean="0"/>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04AF7-DE9E-4553-BF60-A5318A1CCF6B}" type="slidenum">
              <a:rPr lang="en-US" smtClean="0"/>
              <a:t>‹#›</a:t>
            </a:fld>
            <a:endParaRPr lang="en-US"/>
          </a:p>
        </p:txBody>
      </p:sp>
    </p:spTree>
    <p:extLst>
      <p:ext uri="{BB962C8B-B14F-4D97-AF65-F5344CB8AC3E}">
        <p14:creationId xmlns:p14="http://schemas.microsoft.com/office/powerpoint/2010/main" val="286090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2</a:t>
            </a:fld>
            <a:endParaRPr lang="en-US"/>
          </a:p>
        </p:txBody>
      </p:sp>
    </p:spTree>
    <p:extLst>
      <p:ext uri="{BB962C8B-B14F-4D97-AF65-F5344CB8AC3E}">
        <p14:creationId xmlns:p14="http://schemas.microsoft.com/office/powerpoint/2010/main" val="1495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11</a:t>
            </a:fld>
            <a:endParaRPr lang="en-US"/>
          </a:p>
        </p:txBody>
      </p:sp>
    </p:spTree>
    <p:extLst>
      <p:ext uri="{BB962C8B-B14F-4D97-AF65-F5344CB8AC3E}">
        <p14:creationId xmlns:p14="http://schemas.microsoft.com/office/powerpoint/2010/main" val="320544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12</a:t>
            </a:fld>
            <a:endParaRPr lang="en-US"/>
          </a:p>
        </p:txBody>
      </p:sp>
    </p:spTree>
    <p:extLst>
      <p:ext uri="{BB962C8B-B14F-4D97-AF65-F5344CB8AC3E}">
        <p14:creationId xmlns:p14="http://schemas.microsoft.com/office/powerpoint/2010/main" val="290094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13</a:t>
            </a:fld>
            <a:endParaRPr lang="en-US"/>
          </a:p>
        </p:txBody>
      </p:sp>
    </p:spTree>
    <p:extLst>
      <p:ext uri="{BB962C8B-B14F-4D97-AF65-F5344CB8AC3E}">
        <p14:creationId xmlns:p14="http://schemas.microsoft.com/office/powerpoint/2010/main" val="283413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14</a:t>
            </a:fld>
            <a:endParaRPr lang="en-US"/>
          </a:p>
        </p:txBody>
      </p:sp>
    </p:spTree>
    <p:extLst>
      <p:ext uri="{BB962C8B-B14F-4D97-AF65-F5344CB8AC3E}">
        <p14:creationId xmlns:p14="http://schemas.microsoft.com/office/powerpoint/2010/main" val="226983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15</a:t>
            </a:fld>
            <a:endParaRPr lang="en-US"/>
          </a:p>
        </p:txBody>
      </p:sp>
    </p:spTree>
    <p:extLst>
      <p:ext uri="{BB962C8B-B14F-4D97-AF65-F5344CB8AC3E}">
        <p14:creationId xmlns:p14="http://schemas.microsoft.com/office/powerpoint/2010/main" val="234837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4A04AF7-DE9E-4553-BF60-A5318A1CCF6B}" type="slidenum">
              <a:rPr lang="en-US" smtClean="0"/>
              <a:t>16</a:t>
            </a:fld>
            <a:endParaRPr lang="en-US"/>
          </a:p>
        </p:txBody>
      </p:sp>
    </p:spTree>
    <p:extLst>
      <p:ext uri="{BB962C8B-B14F-4D97-AF65-F5344CB8AC3E}">
        <p14:creationId xmlns:p14="http://schemas.microsoft.com/office/powerpoint/2010/main" val="304522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17</a:t>
            </a:fld>
            <a:endParaRPr lang="en-US"/>
          </a:p>
        </p:txBody>
      </p:sp>
    </p:spTree>
    <p:extLst>
      <p:ext uri="{BB962C8B-B14F-4D97-AF65-F5344CB8AC3E}">
        <p14:creationId xmlns:p14="http://schemas.microsoft.com/office/powerpoint/2010/main" val="2540335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18</a:t>
            </a:fld>
            <a:endParaRPr lang="en-US"/>
          </a:p>
        </p:txBody>
      </p:sp>
    </p:spTree>
    <p:extLst>
      <p:ext uri="{BB962C8B-B14F-4D97-AF65-F5344CB8AC3E}">
        <p14:creationId xmlns:p14="http://schemas.microsoft.com/office/powerpoint/2010/main" val="136424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19</a:t>
            </a:fld>
            <a:endParaRPr lang="en-US"/>
          </a:p>
        </p:txBody>
      </p:sp>
    </p:spTree>
    <p:extLst>
      <p:ext uri="{BB962C8B-B14F-4D97-AF65-F5344CB8AC3E}">
        <p14:creationId xmlns:p14="http://schemas.microsoft.com/office/powerpoint/2010/main" val="139707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20</a:t>
            </a:fld>
            <a:endParaRPr lang="en-US"/>
          </a:p>
        </p:txBody>
      </p:sp>
    </p:spTree>
    <p:extLst>
      <p:ext uri="{BB962C8B-B14F-4D97-AF65-F5344CB8AC3E}">
        <p14:creationId xmlns:p14="http://schemas.microsoft.com/office/powerpoint/2010/main" val="318068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3</a:t>
            </a:fld>
            <a:endParaRPr lang="en-US"/>
          </a:p>
        </p:txBody>
      </p:sp>
    </p:spTree>
    <p:extLst>
      <p:ext uri="{BB962C8B-B14F-4D97-AF65-F5344CB8AC3E}">
        <p14:creationId xmlns:p14="http://schemas.microsoft.com/office/powerpoint/2010/main" val="390888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A04AF7-DE9E-4553-BF60-A5318A1CCF6B}" type="slidenum">
              <a:rPr lang="en-US" smtClean="0"/>
              <a:t>4</a:t>
            </a:fld>
            <a:endParaRPr lang="en-US"/>
          </a:p>
        </p:txBody>
      </p:sp>
    </p:spTree>
    <p:extLst>
      <p:ext uri="{BB962C8B-B14F-4D97-AF65-F5344CB8AC3E}">
        <p14:creationId xmlns:p14="http://schemas.microsoft.com/office/powerpoint/2010/main" val="320481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4A04AF7-DE9E-4553-BF60-A5318A1CCF6B}" type="slidenum">
              <a:rPr lang="en-US" smtClean="0"/>
              <a:t>5</a:t>
            </a:fld>
            <a:endParaRPr lang="en-US"/>
          </a:p>
        </p:txBody>
      </p:sp>
    </p:spTree>
    <p:extLst>
      <p:ext uri="{BB962C8B-B14F-4D97-AF65-F5344CB8AC3E}">
        <p14:creationId xmlns:p14="http://schemas.microsoft.com/office/powerpoint/2010/main" val="173391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6</a:t>
            </a:fld>
            <a:endParaRPr lang="en-US"/>
          </a:p>
        </p:txBody>
      </p:sp>
    </p:spTree>
    <p:extLst>
      <p:ext uri="{BB962C8B-B14F-4D97-AF65-F5344CB8AC3E}">
        <p14:creationId xmlns:p14="http://schemas.microsoft.com/office/powerpoint/2010/main" val="1739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7</a:t>
            </a:fld>
            <a:endParaRPr lang="en-US"/>
          </a:p>
        </p:txBody>
      </p:sp>
    </p:spTree>
    <p:extLst>
      <p:ext uri="{BB962C8B-B14F-4D97-AF65-F5344CB8AC3E}">
        <p14:creationId xmlns:p14="http://schemas.microsoft.com/office/powerpoint/2010/main" val="239575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8</a:t>
            </a:fld>
            <a:endParaRPr lang="en-US"/>
          </a:p>
        </p:txBody>
      </p:sp>
    </p:spTree>
    <p:extLst>
      <p:ext uri="{BB962C8B-B14F-4D97-AF65-F5344CB8AC3E}">
        <p14:creationId xmlns:p14="http://schemas.microsoft.com/office/powerpoint/2010/main" val="288357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9</a:t>
            </a:fld>
            <a:endParaRPr lang="en-US"/>
          </a:p>
        </p:txBody>
      </p:sp>
    </p:spTree>
    <p:extLst>
      <p:ext uri="{BB962C8B-B14F-4D97-AF65-F5344CB8AC3E}">
        <p14:creationId xmlns:p14="http://schemas.microsoft.com/office/powerpoint/2010/main" val="33533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04AF7-DE9E-4553-BF60-A5318A1CCF6B}" type="slidenum">
              <a:rPr lang="en-US" smtClean="0"/>
              <a:t>10</a:t>
            </a:fld>
            <a:endParaRPr lang="en-US"/>
          </a:p>
        </p:txBody>
      </p:sp>
    </p:spTree>
    <p:extLst>
      <p:ext uri="{BB962C8B-B14F-4D97-AF65-F5344CB8AC3E}">
        <p14:creationId xmlns:p14="http://schemas.microsoft.com/office/powerpoint/2010/main" val="287047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F46531-8054-4FDA-8C60-2F8393F8AB49}"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46531-8054-4FDA-8C60-2F8393F8AB49}"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46531-8054-4FDA-8C60-2F8393F8AB49}"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46531-8054-4FDA-8C60-2F8393F8AB49}"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46531-8054-4FDA-8C60-2F8393F8AB49}" type="datetimeFigureOut">
              <a:rPr lang="en-US" smtClean="0"/>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F46531-8054-4FDA-8C60-2F8393F8AB49}"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46531-8054-4FDA-8C60-2F8393F8AB49}" type="datetimeFigureOut">
              <a:rPr lang="en-US" smtClean="0"/>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46531-8054-4FDA-8C60-2F8393F8AB49}" type="datetimeFigureOut">
              <a:rPr lang="en-US" smtClean="0"/>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46531-8054-4FDA-8C60-2F8393F8AB49}" type="datetimeFigureOut">
              <a:rPr lang="en-US" smtClean="0"/>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03703-DE3E-4974-B948-3FC5D9EACE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46531-8054-4FDA-8C60-2F8393F8AB49}" type="datetimeFigureOut">
              <a:rPr lang="en-US" smtClean="0"/>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03703-DE3E-4974-B948-3FC5D9EACE6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EF46531-8054-4FDA-8C60-2F8393F8AB49}" type="datetimeFigureOut">
              <a:rPr lang="en-US" smtClean="0"/>
              <a:t>12/3/2012</a:t>
            </a:fld>
            <a:endParaRPr lang="en-US"/>
          </a:p>
        </p:txBody>
      </p:sp>
      <p:sp>
        <p:nvSpPr>
          <p:cNvPr id="9" name="Slide Number Placeholder 8"/>
          <p:cNvSpPr>
            <a:spLocks noGrp="1"/>
          </p:cNvSpPr>
          <p:nvPr>
            <p:ph type="sldNum" sz="quarter" idx="11"/>
          </p:nvPr>
        </p:nvSpPr>
        <p:spPr/>
        <p:txBody>
          <a:bodyPr/>
          <a:lstStyle/>
          <a:p>
            <a:fld id="{C4F03703-DE3E-4974-B948-3FC5D9EACE6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4F03703-DE3E-4974-B948-3FC5D9EACE6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EF46531-8054-4FDA-8C60-2F8393F8AB49}" type="datetimeFigureOut">
              <a:rPr lang="en-US" smtClean="0"/>
              <a:t>12/3/2012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emf"/><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9.emf"/><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Subsidence Mapping in Harris County, Texas</a:t>
            </a:r>
            <a:br>
              <a:rPr lang="en-US" dirty="0"/>
            </a:br>
            <a:endParaRPr lang="en-US" dirty="0"/>
          </a:p>
        </p:txBody>
      </p:sp>
      <p:sp>
        <p:nvSpPr>
          <p:cNvPr id="3" name="Subtitle 2"/>
          <p:cNvSpPr>
            <a:spLocks noGrp="1"/>
          </p:cNvSpPr>
          <p:nvPr>
            <p:ph type="subTitle" idx="1"/>
          </p:nvPr>
        </p:nvSpPr>
        <p:spPr/>
        <p:txBody>
          <a:bodyPr>
            <a:normAutofit fontScale="92500" lnSpcReduction="20000"/>
          </a:bodyPr>
          <a:lstStyle/>
          <a:p>
            <a:r>
              <a:rPr lang="en-US" sz="2400" b="1" dirty="0" err="1" smtClean="0"/>
              <a:t>Taryn</a:t>
            </a:r>
            <a:r>
              <a:rPr lang="en-US" sz="2400" b="1" dirty="0" smtClean="0"/>
              <a:t> </a:t>
            </a:r>
            <a:r>
              <a:rPr lang="en-US" sz="2400" b="1" dirty="0" err="1"/>
              <a:t>Tigges</a:t>
            </a:r>
            <a:endParaRPr lang="en-US" sz="2400" b="1" dirty="0"/>
          </a:p>
          <a:p>
            <a:r>
              <a:rPr lang="en-US" sz="2400" b="1" dirty="0"/>
              <a:t>CE 394K – GIS in Water Resources</a:t>
            </a:r>
          </a:p>
          <a:p>
            <a:r>
              <a:rPr lang="en-US" sz="2400" b="1" dirty="0"/>
              <a:t>Fall 2012</a:t>
            </a:r>
          </a:p>
          <a:p>
            <a:endParaRPr lang="en-US" dirty="0"/>
          </a:p>
        </p:txBody>
      </p:sp>
    </p:spTree>
    <p:extLst>
      <p:ext uri="{BB962C8B-B14F-4D97-AF65-F5344CB8AC3E}">
        <p14:creationId xmlns:p14="http://schemas.microsoft.com/office/powerpoint/2010/main" val="183258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9788"/>
          <a:stretch/>
        </p:blipFill>
        <p:spPr>
          <a:xfrm>
            <a:off x="1312473" y="45720"/>
            <a:ext cx="6519054" cy="6766560"/>
          </a:xfrm>
          <a:prstGeom prst="rect">
            <a:avLst/>
          </a:prstGeom>
        </p:spPr>
      </p:pic>
    </p:spTree>
    <p:extLst>
      <p:ext uri="{BB962C8B-B14F-4D97-AF65-F5344CB8AC3E}">
        <p14:creationId xmlns:p14="http://schemas.microsoft.com/office/powerpoint/2010/main" val="2748844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8730"/>
          <a:stretch/>
        </p:blipFill>
        <p:spPr>
          <a:xfrm>
            <a:off x="1354915" y="45720"/>
            <a:ext cx="6434171" cy="6766560"/>
          </a:xfrm>
          <a:prstGeom prst="rect">
            <a:avLst/>
          </a:prstGeom>
        </p:spPr>
      </p:pic>
    </p:spTree>
    <p:extLst>
      <p:ext uri="{BB962C8B-B14F-4D97-AF65-F5344CB8AC3E}">
        <p14:creationId xmlns:p14="http://schemas.microsoft.com/office/powerpoint/2010/main" val="520020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34" y="29570"/>
            <a:ext cx="7620000" cy="457200"/>
          </a:xfrm>
        </p:spPr>
        <p:txBody>
          <a:bodyPr/>
          <a:lstStyle/>
          <a:p>
            <a:pPr algn="ctr"/>
            <a:r>
              <a:rPr lang="en-US" sz="3200" b="1" dirty="0" smtClean="0"/>
              <a:t>Water Levels in Harris County 1980 - 2011</a:t>
            </a:r>
            <a:endParaRPr lang="en-US" sz="3200" b="1" dirty="0"/>
          </a:p>
        </p:txBody>
      </p:sp>
      <p:pic>
        <p:nvPicPr>
          <p:cNvPr id="3" name="HarrisCoWL2.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432" y="504967"/>
            <a:ext cx="8458200" cy="5257800"/>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786437"/>
            <a:ext cx="3290887"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399" y="5961294"/>
            <a:ext cx="199548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621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sz="3900" b="1" dirty="0" smtClean="0"/>
              <a:t>Methods: </a:t>
            </a:r>
            <a:r>
              <a:rPr lang="en-US" sz="4000" i="1" dirty="0" smtClean="0"/>
              <a:t>Clay Compaction Mapping</a:t>
            </a:r>
            <a:endParaRPr lang="en-US" sz="4000" i="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367075161"/>
              </p:ext>
            </p:extLst>
          </p:nvPr>
        </p:nvGraphicFramePr>
        <p:xfrm>
          <a:off x="457200" y="1219200"/>
          <a:ext cx="7467600" cy="49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4245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4100" b="1" dirty="0" smtClean="0"/>
              <a:t>Data Sources</a:t>
            </a:r>
            <a:endParaRPr lang="en-US" sz="4100" b="1" dirty="0"/>
          </a:p>
        </p:txBody>
      </p:sp>
      <p:sp>
        <p:nvSpPr>
          <p:cNvPr id="5" name="Text Placeholder 4"/>
          <p:cNvSpPr>
            <a:spLocks noGrp="1"/>
          </p:cNvSpPr>
          <p:nvPr>
            <p:ph type="body" idx="1"/>
          </p:nvPr>
        </p:nvSpPr>
        <p:spPr>
          <a:xfrm>
            <a:off x="457200" y="1219200"/>
            <a:ext cx="7239000" cy="457200"/>
          </a:xfrm>
        </p:spPr>
        <p:txBody>
          <a:bodyPr/>
          <a:lstStyle/>
          <a:p>
            <a:pPr algn="l"/>
            <a:r>
              <a:rPr lang="en-US" sz="2800" b="0" i="1" dirty="0" smtClean="0"/>
              <a:t>Clay Compaction Measurements</a:t>
            </a:r>
            <a:endParaRPr lang="en-US" sz="2800" b="0" i="1"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929215764"/>
              </p:ext>
            </p:extLst>
          </p:nvPr>
        </p:nvGraphicFramePr>
        <p:xfrm>
          <a:off x="457200" y="17526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93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9992" t="12699" r="7549" b="38412"/>
          <a:stretch/>
        </p:blipFill>
        <p:spPr>
          <a:xfrm>
            <a:off x="932543" y="1469106"/>
            <a:ext cx="6705600" cy="5144669"/>
          </a:xfrm>
          <a:prstGeom prst="rect">
            <a:avLst/>
          </a:prstGeom>
        </p:spPr>
      </p:pic>
      <p:sp>
        <p:nvSpPr>
          <p:cNvPr id="8" name="Title 1"/>
          <p:cNvSpPr txBox="1">
            <a:spLocks/>
          </p:cNvSpPr>
          <p:nvPr/>
        </p:nvSpPr>
        <p:spPr>
          <a:xfrm>
            <a:off x="457200" y="274638"/>
            <a:ext cx="7620000" cy="548777"/>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300" b="1" dirty="0" smtClean="0"/>
              <a:t>Frequency of Clay Compaction </a:t>
            </a:r>
            <a:r>
              <a:rPr lang="en-US" sz="4300" b="1" dirty="0" err="1" smtClean="0"/>
              <a:t>Meaurements</a:t>
            </a:r>
            <a:endParaRPr lang="en-US" sz="4300" b="1" dirty="0"/>
          </a:p>
        </p:txBody>
      </p:sp>
    </p:spTree>
    <p:extLst>
      <p:ext uri="{BB962C8B-B14F-4D97-AF65-F5344CB8AC3E}">
        <p14:creationId xmlns:p14="http://schemas.microsoft.com/office/powerpoint/2010/main" val="333947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2592"/>
          <a:stretch/>
        </p:blipFill>
        <p:spPr>
          <a:xfrm>
            <a:off x="1459546" y="0"/>
            <a:ext cx="6144067" cy="6949440"/>
          </a:xfrm>
          <a:prstGeom prst="rect">
            <a:avLst/>
          </a:prstGeom>
        </p:spPr>
      </p:pic>
    </p:spTree>
    <p:extLst>
      <p:ext uri="{BB962C8B-B14F-4D97-AF65-F5344CB8AC3E}">
        <p14:creationId xmlns:p14="http://schemas.microsoft.com/office/powerpoint/2010/main" val="85664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1111"/>
          <a:stretch/>
        </p:blipFill>
        <p:spPr>
          <a:xfrm>
            <a:off x="1511417" y="0"/>
            <a:ext cx="6121166" cy="7040880"/>
          </a:xfrm>
          <a:prstGeom prst="rect">
            <a:avLst/>
          </a:prstGeom>
        </p:spPr>
      </p:pic>
    </p:spTree>
    <p:extLst>
      <p:ext uri="{BB962C8B-B14F-4D97-AF65-F5344CB8AC3E}">
        <p14:creationId xmlns:p14="http://schemas.microsoft.com/office/powerpoint/2010/main" val="2246323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146" y="0"/>
            <a:ext cx="5299707"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2147" y="0"/>
            <a:ext cx="5299707" cy="6858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2147" y="0"/>
            <a:ext cx="5299707" cy="6858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2147" y="0"/>
            <a:ext cx="5299707" cy="6858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2147" y="0"/>
            <a:ext cx="5299707" cy="6858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2147" y="0"/>
            <a:ext cx="5299707" cy="6858000"/>
          </a:xfrm>
          <a:prstGeom prst="rect">
            <a:avLst/>
          </a:prstGeom>
        </p:spPr>
      </p:pic>
    </p:spTree>
    <p:extLst>
      <p:ext uri="{BB962C8B-B14F-4D97-AF65-F5344CB8AC3E}">
        <p14:creationId xmlns:p14="http://schemas.microsoft.com/office/powerpoint/2010/main" val="3860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2000"/>
                                  </p:stCondLst>
                                  <p:childTnLst>
                                    <p:set>
                                      <p:cBhvr>
                                        <p:cTn id="15" dur="1" fill="hold">
                                          <p:stCondLst>
                                            <p:cond delay="0"/>
                                          </p:stCondLst>
                                        </p:cTn>
                                        <p:tgtEl>
                                          <p:spTgt spid="7"/>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000"/>
                            </p:stCondLst>
                            <p:childTnLst>
                              <p:par>
                                <p:cTn id="20" presetID="1" presetClass="exit" presetSubtype="0" fill="hold" nodeType="afterEffect">
                                  <p:stCondLst>
                                    <p:cond delay="200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6000"/>
                            </p:stCondLst>
                            <p:childTnLst>
                              <p:par>
                                <p:cTn id="26" presetID="1" presetClass="exit" presetSubtype="0" fill="hold" nodeType="afterEffect">
                                  <p:stCondLst>
                                    <p:cond delay="2000"/>
                                  </p:stCondLst>
                                  <p:childTnLst>
                                    <p:set>
                                      <p:cBhvr>
                                        <p:cTn id="27" dur="1" fill="hold">
                                          <p:stCondLst>
                                            <p:cond delay="0"/>
                                          </p:stCondLst>
                                        </p:cTn>
                                        <p:tgtEl>
                                          <p:spTgt spid="5"/>
                                        </p:tgtEl>
                                        <p:attrNameLst>
                                          <p:attrName>style.visibility</p:attrName>
                                        </p:attrNameLst>
                                      </p:cBhvr>
                                      <p:to>
                                        <p:strVal val="hidden"/>
                                      </p:to>
                                    </p:set>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par>
                          <p:cTn id="31" fill="hold">
                            <p:stCondLst>
                              <p:cond delay="8000"/>
                            </p:stCondLst>
                            <p:childTnLst>
                              <p:par>
                                <p:cTn id="32" presetID="1" presetClass="exit" presetSubtype="0" fill="hold" nodeType="afterEffect">
                                  <p:stCondLst>
                                    <p:cond delay="2000"/>
                                  </p:stCondLst>
                                  <p:childTnLst>
                                    <p:set>
                                      <p:cBhvr>
                                        <p:cTn id="33" dur="1" fill="hold">
                                          <p:stCondLst>
                                            <p:cond delay="0"/>
                                          </p:stCondLst>
                                        </p:cTn>
                                        <p:tgtEl>
                                          <p:spTgt spid="4"/>
                                        </p:tgtEl>
                                        <p:attrNameLst>
                                          <p:attrName>style.visibility</p:attrName>
                                        </p:attrNameLst>
                                      </p:cBhvr>
                                      <p:to>
                                        <p:strVal val="hidden"/>
                                      </p:to>
                                    </p:set>
                                  </p:childTnLst>
                                </p:cTn>
                              </p:par>
                            </p:childTnLst>
                          </p:cTn>
                        </p:par>
                        <p:par>
                          <p:cTn id="34" fill="hold">
                            <p:stCondLst>
                              <p:cond delay="10000"/>
                            </p:stCondLst>
                            <p:childTnLst>
                              <p:par>
                                <p:cTn id="35" presetID="1"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9325" t="2759" r="9722" b="39949"/>
          <a:stretch/>
        </p:blipFill>
        <p:spPr>
          <a:xfrm>
            <a:off x="0" y="-1"/>
            <a:ext cx="3794142" cy="3474720"/>
          </a:xfrm>
          <a:prstGeom prst="rect">
            <a:avLst/>
          </a:prstGeom>
        </p:spPr>
      </p:pic>
      <p:pic>
        <p:nvPicPr>
          <p:cNvPr id="8" name="Content Placeholder 7"/>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5229" t="3645" r="4605" b="36762"/>
          <a:stretch/>
        </p:blipFill>
        <p:spPr>
          <a:xfrm>
            <a:off x="4453612" y="91440"/>
            <a:ext cx="3955818" cy="338328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455" t="4128" r="5633" b="37142"/>
          <a:stretch/>
        </p:blipFill>
        <p:spPr>
          <a:xfrm>
            <a:off x="4495800" y="3474720"/>
            <a:ext cx="3913630" cy="338328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8719" t="2415" r="9396" b="40407"/>
          <a:stretch/>
        </p:blipFill>
        <p:spPr>
          <a:xfrm>
            <a:off x="1" y="3383280"/>
            <a:ext cx="3845500" cy="3474720"/>
          </a:xfrm>
          <a:prstGeom prst="rect">
            <a:avLst/>
          </a:prstGeom>
        </p:spPr>
      </p:pic>
    </p:spTree>
    <p:extLst>
      <p:ext uri="{BB962C8B-B14F-4D97-AF65-F5344CB8AC3E}">
        <p14:creationId xmlns:p14="http://schemas.microsoft.com/office/powerpoint/2010/main" val="3646443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Project Background</a:t>
            </a:r>
            <a:r>
              <a:rPr lang="en-US" dirty="0"/>
              <a:t/>
            </a:r>
            <a:br>
              <a:rPr lang="en-US" dirty="0"/>
            </a:b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466" t="8677" r="11112" b="39682"/>
          <a:stretch/>
        </p:blipFill>
        <p:spPr>
          <a:xfrm>
            <a:off x="838200" y="914400"/>
            <a:ext cx="6737962" cy="5669280"/>
          </a:xfrm>
          <a:prstGeom prst="rect">
            <a:avLst/>
          </a:prstGeom>
        </p:spPr>
      </p:pic>
    </p:spTree>
    <p:extLst>
      <p:ext uri="{BB962C8B-B14F-4D97-AF65-F5344CB8AC3E}">
        <p14:creationId xmlns:p14="http://schemas.microsoft.com/office/powerpoint/2010/main" val="1472526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a:t>Water management has helped Houston increase groundwater levels since 1973</a:t>
            </a:r>
          </a:p>
          <a:p>
            <a:r>
              <a:rPr lang="en-US" sz="2800" dirty="0" smtClean="0"/>
              <a:t>Subsidence has increased in Harris County since 1973</a:t>
            </a:r>
          </a:p>
          <a:p>
            <a:r>
              <a:rPr lang="en-US" sz="2800" dirty="0" smtClean="0"/>
              <a:t>More monitoring points exist for water level measurements than for clay compaction measurements</a:t>
            </a:r>
          </a:p>
          <a:p>
            <a:r>
              <a:rPr lang="en-US" sz="2800" dirty="0" smtClean="0"/>
              <a:t>Groundwater levels and subsidence are related</a:t>
            </a:r>
          </a:p>
        </p:txBody>
      </p:sp>
    </p:spTree>
    <p:extLst>
      <p:ext uri="{BB962C8B-B14F-4D97-AF65-F5344CB8AC3E}">
        <p14:creationId xmlns:p14="http://schemas.microsoft.com/office/powerpoint/2010/main" val="4134467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0033" t="18061" r="12467" b="7075"/>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6793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36018" t="23004" r="15139" b="18631"/>
          <a:stretch/>
        </p:blipFill>
        <p:spPr bwMode="auto">
          <a:xfrm>
            <a:off x="221776" y="914400"/>
            <a:ext cx="8024884" cy="5348785"/>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381000" y="184790"/>
            <a:ext cx="4953000" cy="715962"/>
          </a:xfrm>
        </p:spPr>
        <p:txBody>
          <a:bodyPr/>
          <a:lstStyle/>
          <a:p>
            <a:r>
              <a:rPr lang="en-US" sz="4100" b="1" dirty="0" smtClean="0"/>
              <a:t>Compaction</a:t>
            </a:r>
            <a:endParaRPr lang="en-US" sz="4100" b="1" dirty="0"/>
          </a:p>
        </p:txBody>
      </p:sp>
    </p:spTree>
    <p:extLst>
      <p:ext uri="{BB962C8B-B14F-4D97-AF65-F5344CB8AC3E}">
        <p14:creationId xmlns:p14="http://schemas.microsoft.com/office/powerpoint/2010/main" val="4157080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smtClean="0"/>
              <a:t>Methods: </a:t>
            </a:r>
            <a:r>
              <a:rPr lang="en-US" sz="4100" i="1" dirty="0" smtClean="0"/>
              <a:t>Water Level Mapping</a:t>
            </a:r>
            <a:endParaRPr lang="en-US" sz="4100" i="1"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483707491"/>
              </p:ext>
            </p:extLst>
          </p:nvPr>
        </p:nvGraphicFramePr>
        <p:xfrm>
          <a:off x="457200" y="1219200"/>
          <a:ext cx="7467600" cy="49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88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4100" b="1" dirty="0" smtClean="0"/>
              <a:t>Data Sources</a:t>
            </a:r>
            <a:endParaRPr lang="en-US" sz="4100" b="1" dirty="0"/>
          </a:p>
        </p:txBody>
      </p:sp>
      <p:sp>
        <p:nvSpPr>
          <p:cNvPr id="5" name="Text Placeholder 4"/>
          <p:cNvSpPr>
            <a:spLocks noGrp="1"/>
          </p:cNvSpPr>
          <p:nvPr>
            <p:ph type="body" idx="1"/>
          </p:nvPr>
        </p:nvSpPr>
        <p:spPr>
          <a:xfrm>
            <a:off x="457200" y="1219200"/>
            <a:ext cx="3657600" cy="457200"/>
          </a:xfrm>
        </p:spPr>
        <p:txBody>
          <a:bodyPr/>
          <a:lstStyle/>
          <a:p>
            <a:pPr algn="l"/>
            <a:r>
              <a:rPr lang="en-US" sz="2800" b="0" i="1" dirty="0" smtClean="0"/>
              <a:t>Water Levels</a:t>
            </a:r>
            <a:endParaRPr lang="en-US" sz="2800" b="0" i="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078540099"/>
              </p:ext>
            </p:extLst>
          </p:nvPr>
        </p:nvGraphicFramePr>
        <p:xfrm>
          <a:off x="457200" y="1600200"/>
          <a:ext cx="77724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2608680644"/>
              </p:ext>
            </p:extLst>
          </p:nvPr>
        </p:nvGraphicFramePr>
        <p:xfrm>
          <a:off x="457200" y="4406544"/>
          <a:ext cx="7772400" cy="20704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 Placeholder 6"/>
          <p:cNvSpPr txBox="1">
            <a:spLocks/>
          </p:cNvSpPr>
          <p:nvPr/>
        </p:nvSpPr>
        <p:spPr>
          <a:xfrm>
            <a:off x="457200" y="3733800"/>
            <a:ext cx="3657600" cy="6397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pPr algn="l"/>
            <a:r>
              <a:rPr lang="en-US" sz="2800" b="0" i="1" dirty="0" smtClean="0"/>
              <a:t>Base Maps</a:t>
            </a:r>
            <a:endParaRPr lang="en-US" sz="2800" b="0" i="1" dirty="0"/>
          </a:p>
        </p:txBody>
      </p:sp>
    </p:spTree>
    <p:extLst>
      <p:ext uri="{BB962C8B-B14F-4D97-AF65-F5344CB8AC3E}">
        <p14:creationId xmlns:p14="http://schemas.microsoft.com/office/powerpoint/2010/main" val="229032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Model</a:t>
            </a:r>
            <a:endParaRPr lang="en-US" b="1" dirty="0"/>
          </a:p>
        </p:txBody>
      </p:sp>
      <p:pic>
        <p:nvPicPr>
          <p:cNvPr id="7" name="Picture 6"/>
          <p:cNvPicPr>
            <a:picLocks noChangeAspect="1"/>
          </p:cNvPicPr>
          <p:nvPr/>
        </p:nvPicPr>
        <p:blipFill rotWithShape="1">
          <a:blip r:embed="rId3"/>
          <a:srcRect l="919" t="9928" r="62943" b="29693"/>
          <a:stretch/>
        </p:blipFill>
        <p:spPr>
          <a:xfrm>
            <a:off x="1789456" y="1295400"/>
            <a:ext cx="5565089" cy="5212080"/>
          </a:xfrm>
          <a:prstGeom prst="rect">
            <a:avLst/>
          </a:prstGeom>
        </p:spPr>
      </p:pic>
    </p:spTree>
    <p:extLst>
      <p:ext uri="{BB962C8B-B14F-4D97-AF65-F5344CB8AC3E}">
        <p14:creationId xmlns:p14="http://schemas.microsoft.com/office/powerpoint/2010/main" val="3897040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6507675"/>
              </p:ext>
            </p:extLst>
          </p:nvPr>
        </p:nvGraphicFramePr>
        <p:xfrm>
          <a:off x="7162800" y="2133600"/>
          <a:ext cx="1828800" cy="2319528"/>
        </p:xfrm>
        <a:graphic>
          <a:graphicData uri="http://schemas.openxmlformats.org/drawingml/2006/table">
            <a:tbl>
              <a:tblPr>
                <a:tableStyleId>{8EC20E35-A176-4012-BC5E-935CFFF8708E}</a:tableStyleId>
              </a:tblPr>
              <a:tblGrid>
                <a:gridCol w="562708"/>
                <a:gridCol w="1266092"/>
              </a:tblGrid>
              <a:tr h="289941">
                <a:tc>
                  <a:txBody>
                    <a:bodyPr/>
                    <a:lstStyle/>
                    <a:p>
                      <a:pPr marL="0" marR="0">
                        <a:lnSpc>
                          <a:spcPct val="115000"/>
                        </a:lnSpc>
                        <a:spcBef>
                          <a:spcPts val="0"/>
                        </a:spcBef>
                        <a:spcAft>
                          <a:spcPts val="0"/>
                        </a:spcAft>
                      </a:pPr>
                      <a:r>
                        <a:rPr lang="en-US" sz="1600" dirty="0">
                          <a:effectLst/>
                        </a:rPr>
                        <a:t>Code </a:t>
                      </a:r>
                      <a:endParaRPr lang="en-US" sz="1600" b="1" dirty="0">
                        <a:solidFill>
                          <a:srgbClr val="76923C"/>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Well Type </a:t>
                      </a:r>
                      <a:endParaRPr lang="en-US" sz="1600" b="1" dirty="0">
                        <a:solidFill>
                          <a:srgbClr val="76923C"/>
                        </a:solidFill>
                        <a:effectLst/>
                        <a:latin typeface="Calibri"/>
                        <a:ea typeface="Calibri"/>
                        <a:cs typeface="Times New Roman"/>
                      </a:endParaRPr>
                    </a:p>
                  </a:txBody>
                  <a:tcPr marL="68580" marR="68580" marT="0" marB="0"/>
                </a:tc>
              </a:tr>
              <a:tr h="289941">
                <a:tc>
                  <a:txBody>
                    <a:bodyPr/>
                    <a:lstStyle/>
                    <a:p>
                      <a:pPr marL="0" marR="0">
                        <a:lnSpc>
                          <a:spcPct val="115000"/>
                        </a:lnSpc>
                        <a:spcBef>
                          <a:spcPts val="0"/>
                        </a:spcBef>
                        <a:spcAft>
                          <a:spcPts val="0"/>
                        </a:spcAft>
                      </a:pPr>
                      <a:r>
                        <a:rPr lang="en-US" sz="1600">
                          <a:effectLst/>
                        </a:rPr>
                        <a:t>M</a:t>
                      </a:r>
                      <a:endParaRPr lang="en-US" sz="1600" b="1">
                        <a:solidFill>
                          <a:srgbClr val="76923C"/>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Mine</a:t>
                      </a:r>
                      <a:endParaRPr lang="en-US" sz="1600" b="1" dirty="0">
                        <a:solidFill>
                          <a:srgbClr val="76923C"/>
                        </a:solidFill>
                        <a:effectLst/>
                        <a:latin typeface="Calibri"/>
                        <a:ea typeface="Calibri"/>
                        <a:cs typeface="Times New Roman"/>
                      </a:endParaRPr>
                    </a:p>
                  </a:txBody>
                  <a:tcPr marL="68580" marR="68580" marT="0" marB="0"/>
                </a:tc>
              </a:tr>
              <a:tr h="289941">
                <a:tc>
                  <a:txBody>
                    <a:bodyPr/>
                    <a:lstStyle/>
                    <a:p>
                      <a:pPr marL="0" marR="0">
                        <a:lnSpc>
                          <a:spcPct val="115000"/>
                        </a:lnSpc>
                        <a:spcBef>
                          <a:spcPts val="0"/>
                        </a:spcBef>
                        <a:spcAft>
                          <a:spcPts val="0"/>
                        </a:spcAft>
                      </a:pPr>
                      <a:r>
                        <a:rPr lang="en-US" sz="1600" dirty="0">
                          <a:effectLst/>
                        </a:rPr>
                        <a:t>O </a:t>
                      </a:r>
                      <a:endParaRPr lang="en-US" sz="1600" b="1" dirty="0">
                        <a:solidFill>
                          <a:srgbClr val="76923C"/>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Observation </a:t>
                      </a:r>
                      <a:endParaRPr lang="en-US" sz="1600" b="1" dirty="0">
                        <a:solidFill>
                          <a:srgbClr val="76923C"/>
                        </a:solidFill>
                        <a:effectLst/>
                        <a:latin typeface="Calibri"/>
                        <a:ea typeface="Calibri"/>
                        <a:cs typeface="Times New Roman"/>
                      </a:endParaRPr>
                    </a:p>
                  </a:txBody>
                  <a:tcPr marL="68580" marR="68580" marT="0" marB="0"/>
                </a:tc>
              </a:tr>
              <a:tr h="289941">
                <a:tc>
                  <a:txBody>
                    <a:bodyPr/>
                    <a:lstStyle/>
                    <a:p>
                      <a:pPr marL="0" marR="0">
                        <a:lnSpc>
                          <a:spcPct val="115000"/>
                        </a:lnSpc>
                        <a:spcBef>
                          <a:spcPts val="0"/>
                        </a:spcBef>
                        <a:spcAft>
                          <a:spcPts val="0"/>
                        </a:spcAft>
                      </a:pPr>
                      <a:r>
                        <a:rPr lang="en-US" sz="1600" dirty="0">
                          <a:effectLst/>
                        </a:rPr>
                        <a:t>P</a:t>
                      </a:r>
                      <a:endParaRPr lang="en-US" sz="1600" b="1" dirty="0">
                        <a:solidFill>
                          <a:srgbClr val="76923C"/>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Oil or Gas</a:t>
                      </a:r>
                      <a:endParaRPr lang="en-US" sz="1600" b="1" dirty="0">
                        <a:solidFill>
                          <a:srgbClr val="76923C"/>
                        </a:solidFill>
                        <a:effectLst/>
                        <a:latin typeface="Calibri"/>
                        <a:ea typeface="Calibri"/>
                        <a:cs typeface="Times New Roman"/>
                      </a:endParaRPr>
                    </a:p>
                  </a:txBody>
                  <a:tcPr marL="68580" marR="68580" marT="0" marB="0"/>
                </a:tc>
              </a:tr>
              <a:tr h="289941">
                <a:tc>
                  <a:txBody>
                    <a:bodyPr/>
                    <a:lstStyle/>
                    <a:p>
                      <a:pPr marL="0" marR="0">
                        <a:lnSpc>
                          <a:spcPct val="115000"/>
                        </a:lnSpc>
                        <a:spcBef>
                          <a:spcPts val="0"/>
                        </a:spcBef>
                        <a:spcAft>
                          <a:spcPts val="0"/>
                        </a:spcAft>
                      </a:pPr>
                      <a:r>
                        <a:rPr lang="en-US" sz="1600" dirty="0">
                          <a:effectLst/>
                        </a:rPr>
                        <a:t>R</a:t>
                      </a:r>
                      <a:endParaRPr lang="en-US" sz="1600" b="1" dirty="0">
                        <a:solidFill>
                          <a:srgbClr val="76923C"/>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Recharge</a:t>
                      </a:r>
                      <a:endParaRPr lang="en-US" sz="1600" b="1" dirty="0">
                        <a:solidFill>
                          <a:srgbClr val="76923C"/>
                        </a:solidFill>
                        <a:effectLst/>
                        <a:latin typeface="Calibri"/>
                        <a:ea typeface="Calibri"/>
                        <a:cs typeface="Times New Roman"/>
                      </a:endParaRPr>
                    </a:p>
                  </a:txBody>
                  <a:tcPr marL="68580" marR="68580" marT="0" marB="0"/>
                </a:tc>
              </a:tr>
              <a:tr h="289941">
                <a:tc>
                  <a:txBody>
                    <a:bodyPr/>
                    <a:lstStyle/>
                    <a:p>
                      <a:pPr marL="0" marR="0">
                        <a:lnSpc>
                          <a:spcPct val="115000"/>
                        </a:lnSpc>
                        <a:spcBef>
                          <a:spcPts val="0"/>
                        </a:spcBef>
                        <a:spcAft>
                          <a:spcPts val="0"/>
                        </a:spcAft>
                      </a:pPr>
                      <a:r>
                        <a:rPr lang="en-US" sz="1600">
                          <a:effectLst/>
                        </a:rPr>
                        <a:t>S </a:t>
                      </a:r>
                      <a:endParaRPr lang="en-US" sz="1600" b="1">
                        <a:solidFill>
                          <a:srgbClr val="76923C"/>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Spring </a:t>
                      </a:r>
                      <a:endParaRPr lang="en-US" sz="1600" b="1">
                        <a:solidFill>
                          <a:srgbClr val="76923C"/>
                        </a:solidFill>
                        <a:effectLst/>
                        <a:latin typeface="Calibri"/>
                        <a:ea typeface="Calibri"/>
                        <a:cs typeface="Times New Roman"/>
                      </a:endParaRPr>
                    </a:p>
                  </a:txBody>
                  <a:tcPr marL="68580" marR="68580" marT="0" marB="0"/>
                </a:tc>
              </a:tr>
              <a:tr h="289941">
                <a:tc>
                  <a:txBody>
                    <a:bodyPr/>
                    <a:lstStyle/>
                    <a:p>
                      <a:pPr marL="0" marR="0">
                        <a:lnSpc>
                          <a:spcPct val="115000"/>
                        </a:lnSpc>
                        <a:spcBef>
                          <a:spcPts val="0"/>
                        </a:spcBef>
                        <a:spcAft>
                          <a:spcPts val="0"/>
                        </a:spcAft>
                      </a:pPr>
                      <a:r>
                        <a:rPr lang="en-US" sz="1600">
                          <a:effectLst/>
                        </a:rPr>
                        <a:t>T </a:t>
                      </a:r>
                      <a:endParaRPr lang="en-US" sz="1600" b="1">
                        <a:solidFill>
                          <a:srgbClr val="76923C"/>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Test hole </a:t>
                      </a:r>
                      <a:endParaRPr lang="en-US" sz="1600" b="1">
                        <a:solidFill>
                          <a:srgbClr val="76923C"/>
                        </a:solidFill>
                        <a:effectLst/>
                        <a:latin typeface="Calibri"/>
                        <a:ea typeface="Calibri"/>
                        <a:cs typeface="Times New Roman"/>
                      </a:endParaRPr>
                    </a:p>
                  </a:txBody>
                  <a:tcPr marL="68580" marR="68580" marT="0" marB="0"/>
                </a:tc>
              </a:tr>
              <a:tr h="289941">
                <a:tc>
                  <a:txBody>
                    <a:bodyPr/>
                    <a:lstStyle/>
                    <a:p>
                      <a:pPr marL="0" marR="0">
                        <a:lnSpc>
                          <a:spcPct val="115000"/>
                        </a:lnSpc>
                        <a:spcBef>
                          <a:spcPts val="0"/>
                        </a:spcBef>
                        <a:spcAft>
                          <a:spcPts val="0"/>
                        </a:spcAft>
                      </a:pPr>
                      <a:r>
                        <a:rPr lang="en-US" sz="1600" dirty="0">
                          <a:effectLst/>
                        </a:rPr>
                        <a:t>W </a:t>
                      </a:r>
                      <a:endParaRPr lang="en-US" sz="1600" b="1" dirty="0">
                        <a:solidFill>
                          <a:srgbClr val="76923C"/>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Withdrawal </a:t>
                      </a:r>
                      <a:endParaRPr lang="en-US" sz="1600" b="1" dirty="0">
                        <a:solidFill>
                          <a:srgbClr val="76923C"/>
                        </a:solidFill>
                        <a:effectLst/>
                        <a:latin typeface="Calibri"/>
                        <a:ea typeface="Calibri"/>
                        <a:cs typeface="Times New Roman"/>
                      </a:endParaRPr>
                    </a:p>
                  </a:txBody>
                  <a:tcPr marL="68580" marR="68580" marT="0" marB="0"/>
                </a:tc>
              </a:tr>
            </a:tbl>
          </a:graphicData>
        </a:graphic>
      </p:graphicFrame>
      <p:pic>
        <p:nvPicPr>
          <p:cNvPr id="3" name="Picture 2"/>
          <p:cNvPicPr/>
          <p:nvPr/>
        </p:nvPicPr>
        <p:blipFill rotWithShape="1">
          <a:blip r:embed="rId3" cstate="print">
            <a:extLst>
              <a:ext uri="{28A0092B-C50C-407E-A947-70E740481C1C}">
                <a14:useLocalDpi xmlns:a14="http://schemas.microsoft.com/office/drawing/2010/main" val="0"/>
              </a:ext>
            </a:extLst>
          </a:blip>
          <a:srcRect l="12474" t="13270" r="12367" b="43328"/>
          <a:stretch/>
        </p:blipFill>
        <p:spPr bwMode="auto">
          <a:xfrm>
            <a:off x="71650" y="876272"/>
            <a:ext cx="7014950" cy="5791200"/>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457200" y="228600"/>
            <a:ext cx="7620000" cy="381000"/>
          </a:xfrm>
        </p:spPr>
        <p:txBody>
          <a:bodyPr/>
          <a:lstStyle/>
          <a:p>
            <a:pPr algn="ctr"/>
            <a:r>
              <a:rPr lang="en-US" b="1" dirty="0" smtClean="0"/>
              <a:t>Well Types</a:t>
            </a:r>
            <a:endParaRPr lang="en-US" b="1" dirty="0"/>
          </a:p>
        </p:txBody>
      </p:sp>
    </p:spTree>
    <p:extLst>
      <p:ext uri="{BB962C8B-B14F-4D97-AF65-F5344CB8AC3E}">
        <p14:creationId xmlns:p14="http://schemas.microsoft.com/office/powerpoint/2010/main" val="3758999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48777"/>
          </a:xfrm>
        </p:spPr>
        <p:txBody>
          <a:bodyPr/>
          <a:lstStyle/>
          <a:p>
            <a:pPr algn="ctr"/>
            <a:r>
              <a:rPr lang="en-US" sz="4300" b="1" dirty="0" smtClean="0"/>
              <a:t>Frequency of Water Level </a:t>
            </a:r>
            <a:r>
              <a:rPr lang="en-US" sz="4300" b="1" dirty="0" err="1" smtClean="0"/>
              <a:t>Meaurements</a:t>
            </a:r>
            <a:endParaRPr lang="en-US" sz="4300" b="1" dirty="0"/>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l="12564" t="13015" r="11875" b="42794"/>
          <a:stretch/>
        </p:blipFill>
        <p:spPr bwMode="auto">
          <a:xfrm>
            <a:off x="762000" y="1005385"/>
            <a:ext cx="7239000" cy="58526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2453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1747</TotalTime>
  <Words>350</Words>
  <Application>Microsoft Office PowerPoint</Application>
  <PresentationFormat>On-screen Show (4:3)</PresentationFormat>
  <Paragraphs>80</Paragraphs>
  <Slides>20</Slides>
  <Notes>19</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Adjacency</vt:lpstr>
      <vt:lpstr>Subsidence Mapping in Harris County, Texas </vt:lpstr>
      <vt:lpstr>Project Background </vt:lpstr>
      <vt:lpstr>PowerPoint Presentation</vt:lpstr>
      <vt:lpstr>Compaction</vt:lpstr>
      <vt:lpstr>Methods: Water Level Mapping</vt:lpstr>
      <vt:lpstr>Data Sources</vt:lpstr>
      <vt:lpstr>Model</vt:lpstr>
      <vt:lpstr>Well Types</vt:lpstr>
      <vt:lpstr>Frequency of Water Level Meaurements</vt:lpstr>
      <vt:lpstr>PowerPoint Presentation</vt:lpstr>
      <vt:lpstr>PowerPoint Presentation</vt:lpstr>
      <vt:lpstr>Water Levels in Harris County 1980 - 2011</vt:lpstr>
      <vt:lpstr>Methods: Clay Compaction Mapping</vt:lpstr>
      <vt:lpstr>Data Sources</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Subsidence Mapping in Harris County, Texas</dc:title>
  <dc:creator>Taryn Tigges</dc:creator>
  <cp:lastModifiedBy>Taryn Tigges</cp:lastModifiedBy>
  <cp:revision>81</cp:revision>
  <dcterms:created xsi:type="dcterms:W3CDTF">2012-12-02T19:29:49Z</dcterms:created>
  <dcterms:modified xsi:type="dcterms:W3CDTF">2012-12-04T15:05:03Z</dcterms:modified>
</cp:coreProperties>
</file>