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81808-34F4-40F8-986E-62C52F0CD7EF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C9F92B-E6FE-48D5-9EBF-FCAC705CDCC3}">
      <dgm:prSet phldrT="[Text]"/>
      <dgm:spPr/>
      <dgm:t>
        <a:bodyPr/>
        <a:lstStyle/>
        <a:p>
          <a:r>
            <a:rPr lang="en-US" dirty="0" smtClean="0"/>
            <a:t>Model Builder</a:t>
          </a:r>
          <a:endParaRPr lang="en-US" dirty="0"/>
        </a:p>
      </dgm:t>
    </dgm:pt>
    <dgm:pt modelId="{EF08AC46-0522-41C9-94B0-A19CFD5B0547}" type="parTrans" cxnId="{D8295C21-4DCC-4F54-8B55-0F8B3F08A1F0}">
      <dgm:prSet/>
      <dgm:spPr/>
      <dgm:t>
        <a:bodyPr/>
        <a:lstStyle/>
        <a:p>
          <a:endParaRPr lang="en-US"/>
        </a:p>
      </dgm:t>
    </dgm:pt>
    <dgm:pt modelId="{D07C1CA5-ABB7-4439-B12B-F9934937DB3D}" type="sibTrans" cxnId="{D8295C21-4DCC-4F54-8B55-0F8B3F08A1F0}">
      <dgm:prSet/>
      <dgm:spPr/>
      <dgm:t>
        <a:bodyPr/>
        <a:lstStyle/>
        <a:p>
          <a:endParaRPr lang="en-US"/>
        </a:p>
      </dgm:t>
    </dgm:pt>
    <dgm:pt modelId="{885D40E9-1821-45FC-86F8-EDA163379A8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Accessed from ArcGIS</a:t>
          </a:r>
          <a:endParaRPr lang="en-US" dirty="0">
            <a:solidFill>
              <a:schemeClr val="tx1"/>
            </a:solidFill>
          </a:endParaRPr>
        </a:p>
      </dgm:t>
    </dgm:pt>
    <dgm:pt modelId="{DB73B5E6-0726-4038-8F49-C452184F9933}" type="parTrans" cxnId="{3E17A0F3-B2A6-4D8B-B712-8EF4EA5A86DD}">
      <dgm:prSet/>
      <dgm:spPr/>
      <dgm:t>
        <a:bodyPr/>
        <a:lstStyle/>
        <a:p>
          <a:endParaRPr lang="en-US"/>
        </a:p>
      </dgm:t>
    </dgm:pt>
    <dgm:pt modelId="{C68DACA8-219E-46F5-985E-125E72DA0D54}" type="sibTrans" cxnId="{3E17A0F3-B2A6-4D8B-B712-8EF4EA5A86DD}">
      <dgm:prSet/>
      <dgm:spPr/>
      <dgm:t>
        <a:bodyPr/>
        <a:lstStyle/>
        <a:p>
          <a:endParaRPr lang="en-US"/>
        </a:p>
      </dgm:t>
    </dgm:pt>
    <dgm:pt modelId="{1CA7F97C-073A-4BC0-9DB3-08E2D8796401}">
      <dgm:prSet phldrT="[Text]"/>
      <dgm:spPr/>
      <dgm:t>
        <a:bodyPr/>
        <a:lstStyle/>
        <a:p>
          <a:r>
            <a:rPr lang="en-US" dirty="0" smtClean="0"/>
            <a:t>ArcGIS Tool</a:t>
          </a:r>
          <a:endParaRPr lang="en-US" dirty="0"/>
        </a:p>
      </dgm:t>
    </dgm:pt>
    <dgm:pt modelId="{2822C652-80FE-49D9-A0C2-8027CA2F2752}" type="parTrans" cxnId="{83A04B6F-946A-4BB0-A4B2-DBBB200B6513}">
      <dgm:prSet/>
      <dgm:spPr/>
      <dgm:t>
        <a:bodyPr/>
        <a:lstStyle/>
        <a:p>
          <a:endParaRPr lang="en-US"/>
        </a:p>
      </dgm:t>
    </dgm:pt>
    <dgm:pt modelId="{7034F446-6EBC-4611-8DA3-4F0649A81325}" type="sibTrans" cxnId="{83A04B6F-946A-4BB0-A4B2-DBBB200B6513}">
      <dgm:prSet/>
      <dgm:spPr/>
      <dgm:t>
        <a:bodyPr/>
        <a:lstStyle/>
        <a:p>
          <a:endParaRPr lang="en-US"/>
        </a:p>
      </dgm:t>
    </dgm:pt>
    <dgm:pt modelId="{941A6BE2-DAE2-4AA8-AD2F-5DD50A273C3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Composed of ArcGIS Tools</a:t>
          </a:r>
          <a:endParaRPr lang="en-US" dirty="0">
            <a:solidFill>
              <a:schemeClr val="tx1"/>
            </a:solidFill>
          </a:endParaRPr>
        </a:p>
      </dgm:t>
    </dgm:pt>
    <dgm:pt modelId="{4DA7F743-E7F2-4487-B8EE-B630BBE32010}" type="parTrans" cxnId="{F4085551-AF3E-4A75-A030-0BA35BD75344}">
      <dgm:prSet/>
      <dgm:spPr/>
      <dgm:t>
        <a:bodyPr/>
        <a:lstStyle/>
        <a:p>
          <a:endParaRPr lang="en-US"/>
        </a:p>
      </dgm:t>
    </dgm:pt>
    <dgm:pt modelId="{B20FB7BF-34E1-442C-8F62-3EAB073218E5}" type="sibTrans" cxnId="{F4085551-AF3E-4A75-A030-0BA35BD75344}">
      <dgm:prSet/>
      <dgm:spPr/>
      <dgm:t>
        <a:bodyPr/>
        <a:lstStyle/>
        <a:p>
          <a:endParaRPr lang="en-US"/>
        </a:p>
      </dgm:t>
    </dgm:pt>
    <dgm:pt modelId="{0B9707BE-3316-4F02-8014-5B6D398DBCE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Composed of Python Script and Metadata</a:t>
          </a:r>
          <a:endParaRPr lang="en-US" dirty="0">
            <a:solidFill>
              <a:schemeClr val="tx1"/>
            </a:solidFill>
          </a:endParaRPr>
        </a:p>
      </dgm:t>
    </dgm:pt>
    <dgm:pt modelId="{016F2F57-9D58-499D-ACDF-0C0D4C7E19CB}" type="parTrans" cxnId="{5B3C5EF3-A102-444F-96BB-E6C42BAF8EF8}">
      <dgm:prSet/>
      <dgm:spPr/>
      <dgm:t>
        <a:bodyPr/>
        <a:lstStyle/>
        <a:p>
          <a:endParaRPr lang="en-US"/>
        </a:p>
      </dgm:t>
    </dgm:pt>
    <dgm:pt modelId="{8A8B8924-A7DA-49A1-9BD2-A713B9CAF21E}" type="sibTrans" cxnId="{5B3C5EF3-A102-444F-96BB-E6C42BAF8EF8}">
      <dgm:prSet/>
      <dgm:spPr/>
      <dgm:t>
        <a:bodyPr/>
        <a:lstStyle/>
        <a:p>
          <a:endParaRPr lang="en-US"/>
        </a:p>
      </dgm:t>
    </dgm:pt>
    <dgm:pt modelId="{7A6F17BF-A283-495C-A64D-8E96BCD6F30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Accessed from ArcGIS</a:t>
          </a:r>
          <a:endParaRPr lang="en-US" dirty="0">
            <a:solidFill>
              <a:schemeClr val="tx1"/>
            </a:solidFill>
          </a:endParaRPr>
        </a:p>
      </dgm:t>
    </dgm:pt>
    <dgm:pt modelId="{B2B82598-9B08-47DD-8E67-7F8362F80401}" type="parTrans" cxnId="{6A7F87B8-73EB-42F4-92A3-575B51BFA0DB}">
      <dgm:prSet/>
      <dgm:spPr/>
      <dgm:t>
        <a:bodyPr/>
        <a:lstStyle/>
        <a:p>
          <a:endParaRPr lang="en-US"/>
        </a:p>
      </dgm:t>
    </dgm:pt>
    <dgm:pt modelId="{B8B33BC9-91E5-4CE8-87C9-4639EFBF94C7}" type="sibTrans" cxnId="{6A7F87B8-73EB-42F4-92A3-575B51BFA0DB}">
      <dgm:prSet/>
      <dgm:spPr/>
      <dgm:t>
        <a:bodyPr/>
        <a:lstStyle/>
        <a:p>
          <a:endParaRPr lang="en-US"/>
        </a:p>
      </dgm:t>
    </dgm:pt>
    <dgm:pt modelId="{541CF340-94A1-4620-B96F-CF6052617168}">
      <dgm:prSet phldrT="[Text]"/>
      <dgm:spPr/>
      <dgm:t>
        <a:bodyPr/>
        <a:lstStyle/>
        <a:p>
          <a:r>
            <a:rPr lang="en-US" dirty="0" smtClean="0"/>
            <a:t>Standalone Program</a:t>
          </a:r>
          <a:endParaRPr lang="en-US" dirty="0"/>
        </a:p>
      </dgm:t>
    </dgm:pt>
    <dgm:pt modelId="{1B072633-351A-4CDF-8B41-CDA5EFA685FF}" type="parTrans" cxnId="{DFC43EC7-3AC3-46C6-8ED3-347F5394AB4E}">
      <dgm:prSet/>
      <dgm:spPr/>
      <dgm:t>
        <a:bodyPr/>
        <a:lstStyle/>
        <a:p>
          <a:endParaRPr lang="en-US"/>
        </a:p>
      </dgm:t>
    </dgm:pt>
    <dgm:pt modelId="{9C5E0D82-D971-4645-82F6-4A807828CE0E}" type="sibTrans" cxnId="{DFC43EC7-3AC3-46C6-8ED3-347F5394AB4E}">
      <dgm:prSet/>
      <dgm:spPr/>
      <dgm:t>
        <a:bodyPr/>
        <a:lstStyle/>
        <a:p>
          <a:endParaRPr lang="en-US"/>
        </a:p>
      </dgm:t>
    </dgm:pt>
    <dgm:pt modelId="{5FA18E4D-330E-4ABC-9344-727ECE562FD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Accessed independently</a:t>
          </a:r>
          <a:endParaRPr lang="en-US" dirty="0">
            <a:solidFill>
              <a:schemeClr val="tx1"/>
            </a:solidFill>
          </a:endParaRPr>
        </a:p>
      </dgm:t>
    </dgm:pt>
    <dgm:pt modelId="{AD028799-D01A-4685-B0B0-1AA3A4A9946E}" type="parTrans" cxnId="{3890EB04-C58C-407F-B632-1887FEE8486F}">
      <dgm:prSet/>
      <dgm:spPr/>
      <dgm:t>
        <a:bodyPr/>
        <a:lstStyle/>
        <a:p>
          <a:endParaRPr lang="en-US"/>
        </a:p>
      </dgm:t>
    </dgm:pt>
    <dgm:pt modelId="{FE635E7D-3D43-4613-BDA5-30AF30D6C90D}" type="sibTrans" cxnId="{3890EB04-C58C-407F-B632-1887FEE8486F}">
      <dgm:prSet/>
      <dgm:spPr/>
      <dgm:t>
        <a:bodyPr/>
        <a:lstStyle/>
        <a:p>
          <a:endParaRPr lang="en-US"/>
        </a:p>
      </dgm:t>
    </dgm:pt>
    <dgm:pt modelId="{0CFEA047-E8D0-4A2A-9218-6F87CF1A538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Composed of executable from any scripting language (Python, C++, Visual Basic, etc.)</a:t>
          </a:r>
          <a:endParaRPr lang="en-US" dirty="0">
            <a:solidFill>
              <a:schemeClr val="tx1"/>
            </a:solidFill>
          </a:endParaRPr>
        </a:p>
      </dgm:t>
    </dgm:pt>
    <dgm:pt modelId="{BE2AF797-6042-4693-8527-38542104090C}" type="parTrans" cxnId="{C1B3E2B5-A8AA-4DE2-B0F2-458971134F1E}">
      <dgm:prSet/>
      <dgm:spPr/>
      <dgm:t>
        <a:bodyPr/>
        <a:lstStyle/>
        <a:p>
          <a:endParaRPr lang="en-US"/>
        </a:p>
      </dgm:t>
    </dgm:pt>
    <dgm:pt modelId="{77F01B18-9BC7-4CD4-B31B-CA0CE3EFEEE4}" type="sibTrans" cxnId="{C1B3E2B5-A8AA-4DE2-B0F2-458971134F1E}">
      <dgm:prSet/>
      <dgm:spPr/>
      <dgm:t>
        <a:bodyPr/>
        <a:lstStyle/>
        <a:p>
          <a:endParaRPr lang="en-US"/>
        </a:p>
      </dgm:t>
    </dgm:pt>
    <dgm:pt modelId="{B8BEE150-F8A2-4C3A-9F91-4767D0A6B667}" type="pres">
      <dgm:prSet presAssocID="{99781808-34F4-40F8-986E-62C52F0CD7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EFA23C-1662-48AF-9432-25352E6D77B1}" type="pres">
      <dgm:prSet presAssocID="{38C9F92B-E6FE-48D5-9EBF-FCAC705CDCC3}" presName="linNode" presStyleCnt="0"/>
      <dgm:spPr/>
    </dgm:pt>
    <dgm:pt modelId="{28EE0AB7-C06C-4D12-8BA8-5004E6A06941}" type="pres">
      <dgm:prSet presAssocID="{38C9F92B-E6FE-48D5-9EBF-FCAC705CDCC3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322DC-E01D-459E-BCCD-4C70286FE3AB}" type="pres">
      <dgm:prSet presAssocID="{38C9F92B-E6FE-48D5-9EBF-FCAC705CDCC3}" presName="bracket" presStyleLbl="parChTrans1D1" presStyleIdx="0" presStyleCnt="3"/>
      <dgm:spPr/>
    </dgm:pt>
    <dgm:pt modelId="{A282C962-A993-469B-AF9D-8C64E02E63C7}" type="pres">
      <dgm:prSet presAssocID="{38C9F92B-E6FE-48D5-9EBF-FCAC705CDCC3}" presName="spH" presStyleCnt="0"/>
      <dgm:spPr/>
    </dgm:pt>
    <dgm:pt modelId="{02974465-5621-434F-B010-36E13E13811A}" type="pres">
      <dgm:prSet presAssocID="{38C9F92B-E6FE-48D5-9EBF-FCAC705CDCC3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811F5-11D6-4974-95BE-448DE3A9ED3D}" type="pres">
      <dgm:prSet presAssocID="{D07C1CA5-ABB7-4439-B12B-F9934937DB3D}" presName="spV" presStyleCnt="0"/>
      <dgm:spPr/>
    </dgm:pt>
    <dgm:pt modelId="{CC71A67D-F0BE-47FA-AA79-AF7D647560F8}" type="pres">
      <dgm:prSet presAssocID="{1CA7F97C-073A-4BC0-9DB3-08E2D8796401}" presName="linNode" presStyleCnt="0"/>
      <dgm:spPr/>
    </dgm:pt>
    <dgm:pt modelId="{3BFA1F1A-A5BA-4C7F-8FFC-22F59AA960AE}" type="pres">
      <dgm:prSet presAssocID="{1CA7F97C-073A-4BC0-9DB3-08E2D8796401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E2E0B-9954-4A64-A711-1B3FB7CB59F5}" type="pres">
      <dgm:prSet presAssocID="{1CA7F97C-073A-4BC0-9DB3-08E2D8796401}" presName="bracket" presStyleLbl="parChTrans1D1" presStyleIdx="1" presStyleCnt="3"/>
      <dgm:spPr/>
    </dgm:pt>
    <dgm:pt modelId="{CDB0DE51-2F79-4635-8999-EC59950069DD}" type="pres">
      <dgm:prSet presAssocID="{1CA7F97C-073A-4BC0-9DB3-08E2D8796401}" presName="spH" presStyleCnt="0"/>
      <dgm:spPr/>
    </dgm:pt>
    <dgm:pt modelId="{88EC301D-63B1-4D7C-A7DB-1458BA89D2A2}" type="pres">
      <dgm:prSet presAssocID="{1CA7F97C-073A-4BC0-9DB3-08E2D8796401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F1235-D455-4481-873D-E97E8E0C5A43}" type="pres">
      <dgm:prSet presAssocID="{7034F446-6EBC-4611-8DA3-4F0649A81325}" presName="spV" presStyleCnt="0"/>
      <dgm:spPr/>
    </dgm:pt>
    <dgm:pt modelId="{EF355AA0-02B0-4D44-BE17-FF88C3C9486D}" type="pres">
      <dgm:prSet presAssocID="{541CF340-94A1-4620-B96F-CF6052617168}" presName="linNode" presStyleCnt="0"/>
      <dgm:spPr/>
    </dgm:pt>
    <dgm:pt modelId="{340FC6E7-05B0-4098-A7DA-1C51A27B5BC5}" type="pres">
      <dgm:prSet presAssocID="{541CF340-94A1-4620-B96F-CF6052617168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DFB97-576F-4AFD-837F-C908ECD37B04}" type="pres">
      <dgm:prSet presAssocID="{541CF340-94A1-4620-B96F-CF6052617168}" presName="bracket" presStyleLbl="parChTrans1D1" presStyleIdx="2" presStyleCnt="3"/>
      <dgm:spPr/>
    </dgm:pt>
    <dgm:pt modelId="{7440EAC6-0175-422E-9EE1-7100804ECC29}" type="pres">
      <dgm:prSet presAssocID="{541CF340-94A1-4620-B96F-CF6052617168}" presName="spH" presStyleCnt="0"/>
      <dgm:spPr/>
    </dgm:pt>
    <dgm:pt modelId="{8D1195CE-FBA3-4B0F-8DBF-6D7481A71CC6}" type="pres">
      <dgm:prSet presAssocID="{541CF340-94A1-4620-B96F-CF6052617168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A04B6F-946A-4BB0-A4B2-DBBB200B6513}" srcId="{99781808-34F4-40F8-986E-62C52F0CD7EF}" destId="{1CA7F97C-073A-4BC0-9DB3-08E2D8796401}" srcOrd="1" destOrd="0" parTransId="{2822C652-80FE-49D9-A0C2-8027CA2F2752}" sibTransId="{7034F446-6EBC-4611-8DA3-4F0649A81325}"/>
    <dgm:cxn modelId="{1F630460-1D7C-4CC7-BC70-92F1F45F2883}" type="presOf" srcId="{0CFEA047-E8D0-4A2A-9218-6F87CF1A538C}" destId="{8D1195CE-FBA3-4B0F-8DBF-6D7481A71CC6}" srcOrd="0" destOrd="1" presId="urn:diagrams.loki3.com/BracketList+Icon"/>
    <dgm:cxn modelId="{1094BABD-2F06-4FA8-BFB3-D242BCFE4A34}" type="presOf" srcId="{1CA7F97C-073A-4BC0-9DB3-08E2D8796401}" destId="{3BFA1F1A-A5BA-4C7F-8FFC-22F59AA960AE}" srcOrd="0" destOrd="0" presId="urn:diagrams.loki3.com/BracketList+Icon"/>
    <dgm:cxn modelId="{B0791BC1-5623-497F-A0D5-C62BDDD48735}" type="presOf" srcId="{541CF340-94A1-4620-B96F-CF6052617168}" destId="{340FC6E7-05B0-4098-A7DA-1C51A27B5BC5}" srcOrd="0" destOrd="0" presId="urn:diagrams.loki3.com/BracketList+Icon"/>
    <dgm:cxn modelId="{F4085551-AF3E-4A75-A030-0BA35BD75344}" srcId="{38C9F92B-E6FE-48D5-9EBF-FCAC705CDCC3}" destId="{941A6BE2-DAE2-4AA8-AD2F-5DD50A273C3B}" srcOrd="1" destOrd="0" parTransId="{4DA7F743-E7F2-4487-B8EE-B630BBE32010}" sibTransId="{B20FB7BF-34E1-442C-8F62-3EAB073218E5}"/>
    <dgm:cxn modelId="{73C4B01A-B8EF-4C41-B6A9-92109E49840F}" type="presOf" srcId="{38C9F92B-E6FE-48D5-9EBF-FCAC705CDCC3}" destId="{28EE0AB7-C06C-4D12-8BA8-5004E6A06941}" srcOrd="0" destOrd="0" presId="urn:diagrams.loki3.com/BracketList+Icon"/>
    <dgm:cxn modelId="{DBE2EAD4-EBC2-451C-BB6F-F898D19159A9}" type="presOf" srcId="{0B9707BE-3316-4F02-8014-5B6D398DBCE4}" destId="{88EC301D-63B1-4D7C-A7DB-1458BA89D2A2}" srcOrd="0" destOrd="1" presId="urn:diagrams.loki3.com/BracketList+Icon"/>
    <dgm:cxn modelId="{DFC43EC7-3AC3-46C6-8ED3-347F5394AB4E}" srcId="{99781808-34F4-40F8-986E-62C52F0CD7EF}" destId="{541CF340-94A1-4620-B96F-CF6052617168}" srcOrd="2" destOrd="0" parTransId="{1B072633-351A-4CDF-8B41-CDA5EFA685FF}" sibTransId="{9C5E0D82-D971-4645-82F6-4A807828CE0E}"/>
    <dgm:cxn modelId="{C894F31D-9D47-444A-8080-8D3A14ECCADD}" type="presOf" srcId="{99781808-34F4-40F8-986E-62C52F0CD7EF}" destId="{B8BEE150-F8A2-4C3A-9F91-4767D0A6B667}" srcOrd="0" destOrd="0" presId="urn:diagrams.loki3.com/BracketList+Icon"/>
    <dgm:cxn modelId="{CA06E452-6551-4D89-A303-9BEF1F9B7A10}" type="presOf" srcId="{941A6BE2-DAE2-4AA8-AD2F-5DD50A273C3B}" destId="{02974465-5621-434F-B010-36E13E13811A}" srcOrd="0" destOrd="1" presId="urn:diagrams.loki3.com/BracketList+Icon"/>
    <dgm:cxn modelId="{713E6DBF-A42F-49F1-880E-F72A73CF977E}" type="presOf" srcId="{885D40E9-1821-45FC-86F8-EDA163379A87}" destId="{02974465-5621-434F-B010-36E13E13811A}" srcOrd="0" destOrd="0" presId="urn:diagrams.loki3.com/BracketList+Icon"/>
    <dgm:cxn modelId="{D0EFC099-56D1-438A-BBC9-D6D362065EE7}" type="presOf" srcId="{7A6F17BF-A283-495C-A64D-8E96BCD6F308}" destId="{88EC301D-63B1-4D7C-A7DB-1458BA89D2A2}" srcOrd="0" destOrd="0" presId="urn:diagrams.loki3.com/BracketList+Icon"/>
    <dgm:cxn modelId="{D8295C21-4DCC-4F54-8B55-0F8B3F08A1F0}" srcId="{99781808-34F4-40F8-986E-62C52F0CD7EF}" destId="{38C9F92B-E6FE-48D5-9EBF-FCAC705CDCC3}" srcOrd="0" destOrd="0" parTransId="{EF08AC46-0522-41C9-94B0-A19CFD5B0547}" sibTransId="{D07C1CA5-ABB7-4439-B12B-F9934937DB3D}"/>
    <dgm:cxn modelId="{6A7F87B8-73EB-42F4-92A3-575B51BFA0DB}" srcId="{1CA7F97C-073A-4BC0-9DB3-08E2D8796401}" destId="{7A6F17BF-A283-495C-A64D-8E96BCD6F308}" srcOrd="0" destOrd="0" parTransId="{B2B82598-9B08-47DD-8E67-7F8362F80401}" sibTransId="{B8B33BC9-91E5-4CE8-87C9-4639EFBF94C7}"/>
    <dgm:cxn modelId="{5B3C5EF3-A102-444F-96BB-E6C42BAF8EF8}" srcId="{1CA7F97C-073A-4BC0-9DB3-08E2D8796401}" destId="{0B9707BE-3316-4F02-8014-5B6D398DBCE4}" srcOrd="1" destOrd="0" parTransId="{016F2F57-9D58-499D-ACDF-0C0D4C7E19CB}" sibTransId="{8A8B8924-A7DA-49A1-9BD2-A713B9CAF21E}"/>
    <dgm:cxn modelId="{22090621-A07C-451A-B8D6-06021DC4B1F6}" type="presOf" srcId="{5FA18E4D-330E-4ABC-9344-727ECE562FDB}" destId="{8D1195CE-FBA3-4B0F-8DBF-6D7481A71CC6}" srcOrd="0" destOrd="0" presId="urn:diagrams.loki3.com/BracketList+Icon"/>
    <dgm:cxn modelId="{3E17A0F3-B2A6-4D8B-B712-8EF4EA5A86DD}" srcId="{38C9F92B-E6FE-48D5-9EBF-FCAC705CDCC3}" destId="{885D40E9-1821-45FC-86F8-EDA163379A87}" srcOrd="0" destOrd="0" parTransId="{DB73B5E6-0726-4038-8F49-C452184F9933}" sibTransId="{C68DACA8-219E-46F5-985E-125E72DA0D54}"/>
    <dgm:cxn modelId="{C1B3E2B5-A8AA-4DE2-B0F2-458971134F1E}" srcId="{541CF340-94A1-4620-B96F-CF6052617168}" destId="{0CFEA047-E8D0-4A2A-9218-6F87CF1A538C}" srcOrd="1" destOrd="0" parTransId="{BE2AF797-6042-4693-8527-38542104090C}" sibTransId="{77F01B18-9BC7-4CD4-B31B-CA0CE3EFEEE4}"/>
    <dgm:cxn modelId="{3890EB04-C58C-407F-B632-1887FEE8486F}" srcId="{541CF340-94A1-4620-B96F-CF6052617168}" destId="{5FA18E4D-330E-4ABC-9344-727ECE562FDB}" srcOrd="0" destOrd="0" parTransId="{AD028799-D01A-4685-B0B0-1AA3A4A9946E}" sibTransId="{FE635E7D-3D43-4613-BDA5-30AF30D6C90D}"/>
    <dgm:cxn modelId="{83BC8BCF-4A54-4352-8D05-492EADD7DDE5}" type="presParOf" srcId="{B8BEE150-F8A2-4C3A-9F91-4767D0A6B667}" destId="{BEEFA23C-1662-48AF-9432-25352E6D77B1}" srcOrd="0" destOrd="0" presId="urn:diagrams.loki3.com/BracketList+Icon"/>
    <dgm:cxn modelId="{C98565C2-5175-4A76-8EC3-FD293C1DBA6F}" type="presParOf" srcId="{BEEFA23C-1662-48AF-9432-25352E6D77B1}" destId="{28EE0AB7-C06C-4D12-8BA8-5004E6A06941}" srcOrd="0" destOrd="0" presId="urn:diagrams.loki3.com/BracketList+Icon"/>
    <dgm:cxn modelId="{9517300D-4E17-43C5-BB3E-0D2081E9BD7E}" type="presParOf" srcId="{BEEFA23C-1662-48AF-9432-25352E6D77B1}" destId="{7F6322DC-E01D-459E-BCCD-4C70286FE3AB}" srcOrd="1" destOrd="0" presId="urn:diagrams.loki3.com/BracketList+Icon"/>
    <dgm:cxn modelId="{81D5F80E-F9CA-4F2C-ACF6-3B8172DB19AB}" type="presParOf" srcId="{BEEFA23C-1662-48AF-9432-25352E6D77B1}" destId="{A282C962-A993-469B-AF9D-8C64E02E63C7}" srcOrd="2" destOrd="0" presId="urn:diagrams.loki3.com/BracketList+Icon"/>
    <dgm:cxn modelId="{510862FA-0815-4C3D-B1DF-183BB214A2DD}" type="presParOf" srcId="{BEEFA23C-1662-48AF-9432-25352E6D77B1}" destId="{02974465-5621-434F-B010-36E13E13811A}" srcOrd="3" destOrd="0" presId="urn:diagrams.loki3.com/BracketList+Icon"/>
    <dgm:cxn modelId="{81218FB7-51D9-4AB3-947B-BEF9177E2E5A}" type="presParOf" srcId="{B8BEE150-F8A2-4C3A-9F91-4767D0A6B667}" destId="{8DB811F5-11D6-4974-95BE-448DE3A9ED3D}" srcOrd="1" destOrd="0" presId="urn:diagrams.loki3.com/BracketList+Icon"/>
    <dgm:cxn modelId="{4A8EB72B-4795-455B-AB76-7A09C194D952}" type="presParOf" srcId="{B8BEE150-F8A2-4C3A-9F91-4767D0A6B667}" destId="{CC71A67D-F0BE-47FA-AA79-AF7D647560F8}" srcOrd="2" destOrd="0" presId="urn:diagrams.loki3.com/BracketList+Icon"/>
    <dgm:cxn modelId="{332CDF3E-98AD-4FB5-B472-FC532D88CBA9}" type="presParOf" srcId="{CC71A67D-F0BE-47FA-AA79-AF7D647560F8}" destId="{3BFA1F1A-A5BA-4C7F-8FFC-22F59AA960AE}" srcOrd="0" destOrd="0" presId="urn:diagrams.loki3.com/BracketList+Icon"/>
    <dgm:cxn modelId="{411344FA-46F1-45A6-88BC-E5EA1164C56E}" type="presParOf" srcId="{CC71A67D-F0BE-47FA-AA79-AF7D647560F8}" destId="{F77E2E0B-9954-4A64-A711-1B3FB7CB59F5}" srcOrd="1" destOrd="0" presId="urn:diagrams.loki3.com/BracketList+Icon"/>
    <dgm:cxn modelId="{6B44CD6B-21B9-41BE-8FC0-679F5245C6CA}" type="presParOf" srcId="{CC71A67D-F0BE-47FA-AA79-AF7D647560F8}" destId="{CDB0DE51-2F79-4635-8999-EC59950069DD}" srcOrd="2" destOrd="0" presId="urn:diagrams.loki3.com/BracketList+Icon"/>
    <dgm:cxn modelId="{D90AD614-3117-4B03-96BD-0EB6B62E943C}" type="presParOf" srcId="{CC71A67D-F0BE-47FA-AA79-AF7D647560F8}" destId="{88EC301D-63B1-4D7C-A7DB-1458BA89D2A2}" srcOrd="3" destOrd="0" presId="urn:diagrams.loki3.com/BracketList+Icon"/>
    <dgm:cxn modelId="{BA3D5BA1-2A42-4F4F-A982-6A107B0FE35B}" type="presParOf" srcId="{B8BEE150-F8A2-4C3A-9F91-4767D0A6B667}" destId="{141F1235-D455-4481-873D-E97E8E0C5A43}" srcOrd="3" destOrd="0" presId="urn:diagrams.loki3.com/BracketList+Icon"/>
    <dgm:cxn modelId="{D5C07DD3-FE9E-4872-8015-3B9782D5ED37}" type="presParOf" srcId="{B8BEE150-F8A2-4C3A-9F91-4767D0A6B667}" destId="{EF355AA0-02B0-4D44-BE17-FF88C3C9486D}" srcOrd="4" destOrd="0" presId="urn:diagrams.loki3.com/BracketList+Icon"/>
    <dgm:cxn modelId="{DFDC52A1-E935-4845-93C8-018116736698}" type="presParOf" srcId="{EF355AA0-02B0-4D44-BE17-FF88C3C9486D}" destId="{340FC6E7-05B0-4098-A7DA-1C51A27B5BC5}" srcOrd="0" destOrd="0" presId="urn:diagrams.loki3.com/BracketList+Icon"/>
    <dgm:cxn modelId="{6B2EBFB6-4176-4593-BC0C-A3135EE12276}" type="presParOf" srcId="{EF355AA0-02B0-4D44-BE17-FF88C3C9486D}" destId="{C5ADFB97-576F-4AFD-837F-C908ECD37B04}" srcOrd="1" destOrd="0" presId="urn:diagrams.loki3.com/BracketList+Icon"/>
    <dgm:cxn modelId="{9D9A1085-7ADF-415B-A81A-A406E48ECBA4}" type="presParOf" srcId="{EF355AA0-02B0-4D44-BE17-FF88C3C9486D}" destId="{7440EAC6-0175-422E-9EE1-7100804ECC29}" srcOrd="2" destOrd="0" presId="urn:diagrams.loki3.com/BracketList+Icon"/>
    <dgm:cxn modelId="{C5380230-6BC6-4979-8DDC-90FF803670A9}" type="presParOf" srcId="{EF355AA0-02B0-4D44-BE17-FF88C3C9486D}" destId="{8D1195CE-FBA3-4B0F-8DBF-6D7481A71CC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CA6C3-D2CD-4B03-82E5-B2F7890ACA5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9B2941-3D4D-4CEF-AF2A-02420EBD8032}">
      <dgm:prSet phldrT="[Text]" custT="1"/>
      <dgm:spPr/>
      <dgm:t>
        <a:bodyPr anchor="b"/>
        <a:lstStyle/>
        <a:p>
          <a:r>
            <a:rPr lang="en-US" sz="1800" dirty="0" smtClean="0"/>
            <a:t>Model</a:t>
          </a:r>
        </a:p>
        <a:p>
          <a:r>
            <a:rPr lang="en-US" sz="1800" dirty="0" smtClean="0"/>
            <a:t>Builder</a:t>
          </a:r>
          <a:endParaRPr lang="en-US" sz="1800" dirty="0"/>
        </a:p>
      </dgm:t>
    </dgm:pt>
    <dgm:pt modelId="{EDE9ECBE-E619-4213-81A8-60478438F24F}" type="parTrans" cxnId="{4C1AF77D-D116-4AF4-A380-7CA35DA80C2A}">
      <dgm:prSet/>
      <dgm:spPr/>
      <dgm:t>
        <a:bodyPr/>
        <a:lstStyle/>
        <a:p>
          <a:endParaRPr lang="en-US" sz="1800"/>
        </a:p>
      </dgm:t>
    </dgm:pt>
    <dgm:pt modelId="{F38426B5-54FE-4FDF-AE35-41CA6500E9EB}" type="sibTrans" cxnId="{4C1AF77D-D116-4AF4-A380-7CA35DA80C2A}">
      <dgm:prSet/>
      <dgm:spPr/>
      <dgm:t>
        <a:bodyPr/>
        <a:lstStyle/>
        <a:p>
          <a:endParaRPr lang="en-US" sz="1800"/>
        </a:p>
      </dgm:t>
    </dgm:pt>
    <dgm:pt modelId="{DDB83C24-7630-4BFD-8776-1B204A0F3381}">
      <dgm:prSet phldrT="[Text]" custT="1"/>
      <dgm:spPr/>
      <dgm:t>
        <a:bodyPr/>
        <a:lstStyle/>
        <a:p>
          <a:r>
            <a:rPr lang="en-US" sz="1800" dirty="0" smtClean="0"/>
            <a:t>Python Script</a:t>
          </a:r>
          <a:endParaRPr lang="en-US" sz="1800" dirty="0"/>
        </a:p>
      </dgm:t>
    </dgm:pt>
    <dgm:pt modelId="{A690FC16-0224-4CEA-8A0E-EF51106BA805}" type="parTrans" cxnId="{41CB1B70-41FA-4CBC-AADB-CCCC3183448C}">
      <dgm:prSet/>
      <dgm:spPr/>
      <dgm:t>
        <a:bodyPr/>
        <a:lstStyle/>
        <a:p>
          <a:endParaRPr lang="en-US" sz="1800"/>
        </a:p>
      </dgm:t>
    </dgm:pt>
    <dgm:pt modelId="{9830D272-2C91-42F3-8B49-456F2A8F8EF1}" type="sibTrans" cxnId="{41CB1B70-41FA-4CBC-AADB-CCCC3183448C}">
      <dgm:prSet/>
      <dgm:spPr/>
      <dgm:t>
        <a:bodyPr/>
        <a:lstStyle/>
        <a:p>
          <a:endParaRPr lang="en-US" sz="1800"/>
        </a:p>
      </dgm:t>
    </dgm:pt>
    <dgm:pt modelId="{A809CC1B-CDC2-4F6E-BD4B-3A30CC0D9060}">
      <dgm:prSet phldrT="[Text]" custT="1"/>
      <dgm:spPr/>
      <dgm:t>
        <a:bodyPr/>
        <a:lstStyle/>
        <a:p>
          <a:r>
            <a:rPr lang="en-US" sz="1800" dirty="0" smtClean="0"/>
            <a:t>C++ Console Application</a:t>
          </a:r>
          <a:endParaRPr lang="en-US" sz="1800" dirty="0"/>
        </a:p>
      </dgm:t>
    </dgm:pt>
    <dgm:pt modelId="{7DB95BCD-4EC3-414C-9C59-10954341CAB7}" type="parTrans" cxnId="{3C0005D7-7009-4B2E-A34D-03F566316B90}">
      <dgm:prSet/>
      <dgm:spPr/>
      <dgm:t>
        <a:bodyPr/>
        <a:lstStyle/>
        <a:p>
          <a:endParaRPr lang="en-US" sz="1800"/>
        </a:p>
      </dgm:t>
    </dgm:pt>
    <dgm:pt modelId="{F1371892-9137-4DED-8D77-28DA22E600E3}" type="sibTrans" cxnId="{3C0005D7-7009-4B2E-A34D-03F566316B90}">
      <dgm:prSet/>
      <dgm:spPr/>
      <dgm:t>
        <a:bodyPr/>
        <a:lstStyle/>
        <a:p>
          <a:endParaRPr lang="en-US" sz="1800"/>
        </a:p>
      </dgm:t>
    </dgm:pt>
    <dgm:pt modelId="{20D891A5-99C0-47DF-9589-EAC091640A17}">
      <dgm:prSet custT="1"/>
      <dgm:spPr/>
      <dgm:t>
        <a:bodyPr/>
        <a:lstStyle/>
        <a:p>
          <a:r>
            <a:rPr lang="en-US" sz="1800" dirty="0" smtClean="0"/>
            <a:t>ArcGIS Tool</a:t>
          </a:r>
          <a:endParaRPr lang="en-US" sz="1800" dirty="0"/>
        </a:p>
      </dgm:t>
    </dgm:pt>
    <dgm:pt modelId="{94E187B7-E585-47B7-AC26-3A74ABBE8863}" type="parTrans" cxnId="{F1552CC3-2A42-45B1-8F05-29B45DA4FB00}">
      <dgm:prSet/>
      <dgm:spPr/>
      <dgm:t>
        <a:bodyPr/>
        <a:lstStyle/>
        <a:p>
          <a:endParaRPr lang="en-US" sz="1800"/>
        </a:p>
      </dgm:t>
    </dgm:pt>
    <dgm:pt modelId="{3EA952BD-DB76-43CC-90FC-167447DF2922}" type="sibTrans" cxnId="{F1552CC3-2A42-45B1-8F05-29B45DA4FB00}">
      <dgm:prSet/>
      <dgm:spPr/>
      <dgm:t>
        <a:bodyPr/>
        <a:lstStyle/>
        <a:p>
          <a:endParaRPr lang="en-US" sz="1800"/>
        </a:p>
      </dgm:t>
    </dgm:pt>
    <dgm:pt modelId="{7D45F454-391C-4902-B9A4-945B27A2AF8C}" type="pres">
      <dgm:prSet presAssocID="{70BCA6C3-D2CD-4B03-82E5-B2F7890ACA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3091FF-A2D9-4224-B57D-353CBEB2EC14}" type="pres">
      <dgm:prSet presAssocID="{C09B2941-3D4D-4CEF-AF2A-02420EBD8032}" presName="Name8" presStyleCnt="0"/>
      <dgm:spPr/>
    </dgm:pt>
    <dgm:pt modelId="{536748B8-81B7-44F8-A7D3-6580711A7BC4}" type="pres">
      <dgm:prSet presAssocID="{C09B2941-3D4D-4CEF-AF2A-02420EBD803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44B2C-F63E-4CAE-BB3D-11EEC6BF0ED0}" type="pres">
      <dgm:prSet presAssocID="{C09B2941-3D4D-4CEF-AF2A-02420EBD80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760EF-488A-4200-AC81-AF4C3B09385B}" type="pres">
      <dgm:prSet presAssocID="{20D891A5-99C0-47DF-9589-EAC091640A17}" presName="Name8" presStyleCnt="0"/>
      <dgm:spPr/>
    </dgm:pt>
    <dgm:pt modelId="{5D038D58-2139-4969-8F8D-5DC0F2E350D4}" type="pres">
      <dgm:prSet presAssocID="{20D891A5-99C0-47DF-9589-EAC091640A1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78470-BD62-4920-9209-4FD94D5EECD8}" type="pres">
      <dgm:prSet presAssocID="{20D891A5-99C0-47DF-9589-EAC091640A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B511F-F4D9-40EA-8A3D-BF9F653AC3A2}" type="pres">
      <dgm:prSet presAssocID="{DDB83C24-7630-4BFD-8776-1B204A0F3381}" presName="Name8" presStyleCnt="0"/>
      <dgm:spPr/>
    </dgm:pt>
    <dgm:pt modelId="{E921026D-2648-4CE8-8461-69F8BB0CAF4C}" type="pres">
      <dgm:prSet presAssocID="{DDB83C24-7630-4BFD-8776-1B204A0F3381}" presName="level" presStyleLbl="node1" presStyleIdx="2" presStyleCnt="4" custLinFactNeighborX="62" custLinFactNeighborY="-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AD4A9-E67B-4A59-8CC9-324976CC8A48}" type="pres">
      <dgm:prSet presAssocID="{DDB83C24-7630-4BFD-8776-1B204A0F33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A5001-BD64-4063-AFDB-3332E3C73B17}" type="pres">
      <dgm:prSet presAssocID="{A809CC1B-CDC2-4F6E-BD4B-3A30CC0D9060}" presName="Name8" presStyleCnt="0"/>
      <dgm:spPr/>
    </dgm:pt>
    <dgm:pt modelId="{7BB0605E-BE9B-4529-8991-329F9EFA7BB5}" type="pres">
      <dgm:prSet presAssocID="{A809CC1B-CDC2-4F6E-BD4B-3A30CC0D9060}" presName="level" presStyleLbl="node1" presStyleIdx="3" presStyleCnt="4" custLinFactNeighborX="208" custLinFactNeighborY="29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1BA99-5610-4CE6-A85B-67D6EBB8000D}" type="pres">
      <dgm:prSet presAssocID="{A809CC1B-CDC2-4F6E-BD4B-3A30CC0D90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E7D6F-9970-4486-8B98-0013912F203D}" type="presOf" srcId="{A809CC1B-CDC2-4F6E-BD4B-3A30CC0D9060}" destId="{7BB0605E-BE9B-4529-8991-329F9EFA7BB5}" srcOrd="0" destOrd="0" presId="urn:microsoft.com/office/officeart/2005/8/layout/pyramid1"/>
    <dgm:cxn modelId="{A4E64A9B-14AA-42EC-AC26-5EECD45791F2}" type="presOf" srcId="{A809CC1B-CDC2-4F6E-BD4B-3A30CC0D9060}" destId="{B221BA99-5610-4CE6-A85B-67D6EBB8000D}" srcOrd="1" destOrd="0" presId="urn:microsoft.com/office/officeart/2005/8/layout/pyramid1"/>
    <dgm:cxn modelId="{41CB1B70-41FA-4CBC-AADB-CCCC3183448C}" srcId="{70BCA6C3-D2CD-4B03-82E5-B2F7890ACA54}" destId="{DDB83C24-7630-4BFD-8776-1B204A0F3381}" srcOrd="2" destOrd="0" parTransId="{A690FC16-0224-4CEA-8A0E-EF51106BA805}" sibTransId="{9830D272-2C91-42F3-8B49-456F2A8F8EF1}"/>
    <dgm:cxn modelId="{765A8EBF-8A9E-4B20-A21F-5BEDEFCF6257}" type="presOf" srcId="{20D891A5-99C0-47DF-9589-EAC091640A17}" destId="{91278470-BD62-4920-9209-4FD94D5EECD8}" srcOrd="1" destOrd="0" presId="urn:microsoft.com/office/officeart/2005/8/layout/pyramid1"/>
    <dgm:cxn modelId="{8F876F72-B46B-497F-B66B-1968C8E303E3}" type="presOf" srcId="{DDB83C24-7630-4BFD-8776-1B204A0F3381}" destId="{FF7AD4A9-E67B-4A59-8CC9-324976CC8A48}" srcOrd="1" destOrd="0" presId="urn:microsoft.com/office/officeart/2005/8/layout/pyramid1"/>
    <dgm:cxn modelId="{F1552CC3-2A42-45B1-8F05-29B45DA4FB00}" srcId="{70BCA6C3-D2CD-4B03-82E5-B2F7890ACA54}" destId="{20D891A5-99C0-47DF-9589-EAC091640A17}" srcOrd="1" destOrd="0" parTransId="{94E187B7-E585-47B7-AC26-3A74ABBE8863}" sibTransId="{3EA952BD-DB76-43CC-90FC-167447DF2922}"/>
    <dgm:cxn modelId="{80E09368-74B0-4FDB-A2C9-BE2668FB632E}" type="presOf" srcId="{70BCA6C3-D2CD-4B03-82E5-B2F7890ACA54}" destId="{7D45F454-391C-4902-B9A4-945B27A2AF8C}" srcOrd="0" destOrd="0" presId="urn:microsoft.com/office/officeart/2005/8/layout/pyramid1"/>
    <dgm:cxn modelId="{3C0005D7-7009-4B2E-A34D-03F566316B90}" srcId="{70BCA6C3-D2CD-4B03-82E5-B2F7890ACA54}" destId="{A809CC1B-CDC2-4F6E-BD4B-3A30CC0D9060}" srcOrd="3" destOrd="0" parTransId="{7DB95BCD-4EC3-414C-9C59-10954341CAB7}" sibTransId="{F1371892-9137-4DED-8D77-28DA22E600E3}"/>
    <dgm:cxn modelId="{AF62AFB8-2421-4042-9953-2BBB3208446B}" type="presOf" srcId="{DDB83C24-7630-4BFD-8776-1B204A0F3381}" destId="{E921026D-2648-4CE8-8461-69F8BB0CAF4C}" srcOrd="0" destOrd="0" presId="urn:microsoft.com/office/officeart/2005/8/layout/pyramid1"/>
    <dgm:cxn modelId="{4C1AF77D-D116-4AF4-A380-7CA35DA80C2A}" srcId="{70BCA6C3-D2CD-4B03-82E5-B2F7890ACA54}" destId="{C09B2941-3D4D-4CEF-AF2A-02420EBD8032}" srcOrd="0" destOrd="0" parTransId="{EDE9ECBE-E619-4213-81A8-60478438F24F}" sibTransId="{F38426B5-54FE-4FDF-AE35-41CA6500E9EB}"/>
    <dgm:cxn modelId="{73E2F89D-7833-4036-8099-23A780FAE401}" type="presOf" srcId="{20D891A5-99C0-47DF-9589-EAC091640A17}" destId="{5D038D58-2139-4969-8F8D-5DC0F2E350D4}" srcOrd="0" destOrd="0" presId="urn:microsoft.com/office/officeart/2005/8/layout/pyramid1"/>
    <dgm:cxn modelId="{B3C5C37C-F711-4BEE-8A0A-2E562C5B20FB}" type="presOf" srcId="{C09B2941-3D4D-4CEF-AF2A-02420EBD8032}" destId="{00644B2C-F63E-4CAE-BB3D-11EEC6BF0ED0}" srcOrd="1" destOrd="0" presId="urn:microsoft.com/office/officeart/2005/8/layout/pyramid1"/>
    <dgm:cxn modelId="{A2FC5AA6-D039-40E0-A13D-7CF8A1EB14E8}" type="presOf" srcId="{C09B2941-3D4D-4CEF-AF2A-02420EBD8032}" destId="{536748B8-81B7-44F8-A7D3-6580711A7BC4}" srcOrd="0" destOrd="0" presId="urn:microsoft.com/office/officeart/2005/8/layout/pyramid1"/>
    <dgm:cxn modelId="{B6EEBACE-B562-4FCF-B985-BB25175548BD}" type="presParOf" srcId="{7D45F454-391C-4902-B9A4-945B27A2AF8C}" destId="{603091FF-A2D9-4224-B57D-353CBEB2EC14}" srcOrd="0" destOrd="0" presId="urn:microsoft.com/office/officeart/2005/8/layout/pyramid1"/>
    <dgm:cxn modelId="{261EEA9F-0E9B-405B-8289-00E274BB737B}" type="presParOf" srcId="{603091FF-A2D9-4224-B57D-353CBEB2EC14}" destId="{536748B8-81B7-44F8-A7D3-6580711A7BC4}" srcOrd="0" destOrd="0" presId="urn:microsoft.com/office/officeart/2005/8/layout/pyramid1"/>
    <dgm:cxn modelId="{760E2BC9-008F-4020-8AE9-8B3D76C83CC3}" type="presParOf" srcId="{603091FF-A2D9-4224-B57D-353CBEB2EC14}" destId="{00644B2C-F63E-4CAE-BB3D-11EEC6BF0ED0}" srcOrd="1" destOrd="0" presId="urn:microsoft.com/office/officeart/2005/8/layout/pyramid1"/>
    <dgm:cxn modelId="{D5A3796D-2330-4A75-A8C0-735FF1E4D1B3}" type="presParOf" srcId="{7D45F454-391C-4902-B9A4-945B27A2AF8C}" destId="{EB7760EF-488A-4200-AC81-AF4C3B09385B}" srcOrd="1" destOrd="0" presId="urn:microsoft.com/office/officeart/2005/8/layout/pyramid1"/>
    <dgm:cxn modelId="{8D1B6535-26FD-4B38-A7C5-4D78FD71CFE3}" type="presParOf" srcId="{EB7760EF-488A-4200-AC81-AF4C3B09385B}" destId="{5D038D58-2139-4969-8F8D-5DC0F2E350D4}" srcOrd="0" destOrd="0" presId="urn:microsoft.com/office/officeart/2005/8/layout/pyramid1"/>
    <dgm:cxn modelId="{C6BB6F02-14F8-46A5-A5DB-87B5E1FA148E}" type="presParOf" srcId="{EB7760EF-488A-4200-AC81-AF4C3B09385B}" destId="{91278470-BD62-4920-9209-4FD94D5EECD8}" srcOrd="1" destOrd="0" presId="urn:microsoft.com/office/officeart/2005/8/layout/pyramid1"/>
    <dgm:cxn modelId="{D965AC83-A1C1-4AE9-BF31-F8EFD7134EA1}" type="presParOf" srcId="{7D45F454-391C-4902-B9A4-945B27A2AF8C}" destId="{8B3B511F-F4D9-40EA-8A3D-BF9F653AC3A2}" srcOrd="2" destOrd="0" presId="urn:microsoft.com/office/officeart/2005/8/layout/pyramid1"/>
    <dgm:cxn modelId="{0CA744A3-FEF0-45D2-8651-F47775C15B46}" type="presParOf" srcId="{8B3B511F-F4D9-40EA-8A3D-BF9F653AC3A2}" destId="{E921026D-2648-4CE8-8461-69F8BB0CAF4C}" srcOrd="0" destOrd="0" presId="urn:microsoft.com/office/officeart/2005/8/layout/pyramid1"/>
    <dgm:cxn modelId="{73CF5710-44C7-4791-AE0B-F3300C683D31}" type="presParOf" srcId="{8B3B511F-F4D9-40EA-8A3D-BF9F653AC3A2}" destId="{FF7AD4A9-E67B-4A59-8CC9-324976CC8A48}" srcOrd="1" destOrd="0" presId="urn:microsoft.com/office/officeart/2005/8/layout/pyramid1"/>
    <dgm:cxn modelId="{3D3ADC98-9A42-4644-A8EE-035944B26D69}" type="presParOf" srcId="{7D45F454-391C-4902-B9A4-945B27A2AF8C}" destId="{B38A5001-BD64-4063-AFDB-3332E3C73B17}" srcOrd="3" destOrd="0" presId="urn:microsoft.com/office/officeart/2005/8/layout/pyramid1"/>
    <dgm:cxn modelId="{57AEF8DB-0684-4A4E-AE59-1C1857A620C6}" type="presParOf" srcId="{B38A5001-BD64-4063-AFDB-3332E3C73B17}" destId="{7BB0605E-BE9B-4529-8991-329F9EFA7BB5}" srcOrd="0" destOrd="0" presId="urn:microsoft.com/office/officeart/2005/8/layout/pyramid1"/>
    <dgm:cxn modelId="{3B4CE80D-5C47-4468-BE12-B7750721CE1E}" type="presParOf" srcId="{B38A5001-BD64-4063-AFDB-3332E3C73B17}" destId="{B221BA99-5610-4CE6-A85B-67D6EBB8000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F16FB9-F709-4D03-BD43-4638CA593D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68FDB-B15A-4CEA-B018-07650845E759}">
      <dgm:prSet phldrT="[Text]"/>
      <dgm:spPr/>
      <dgm:t>
        <a:bodyPr/>
        <a:lstStyle/>
        <a:p>
          <a:r>
            <a:rPr lang="en-US" dirty="0" smtClean="0"/>
            <a:t>Standalone</a:t>
          </a:r>
          <a:endParaRPr lang="en-US" dirty="0"/>
        </a:p>
      </dgm:t>
    </dgm:pt>
    <dgm:pt modelId="{A119CC73-6A81-429C-B8D9-A7A6389653F5}" type="parTrans" cxnId="{9E5A0035-0E36-4B3E-A836-F14EA8ADC47E}">
      <dgm:prSet/>
      <dgm:spPr/>
      <dgm:t>
        <a:bodyPr/>
        <a:lstStyle/>
        <a:p>
          <a:endParaRPr lang="en-US"/>
        </a:p>
      </dgm:t>
    </dgm:pt>
    <dgm:pt modelId="{A8622265-CCAD-4FFA-983E-1ECB76BFA2F0}" type="sibTrans" cxnId="{9E5A0035-0E36-4B3E-A836-F14EA8ADC47E}">
      <dgm:prSet/>
      <dgm:spPr/>
      <dgm:t>
        <a:bodyPr/>
        <a:lstStyle/>
        <a:p>
          <a:endParaRPr lang="en-US"/>
        </a:p>
      </dgm:t>
    </dgm:pt>
    <dgm:pt modelId="{0589F932-48D6-4821-A9EE-DFECF9200CCB}">
      <dgm:prSet phldrT="[Text]"/>
      <dgm:spPr/>
      <dgm:t>
        <a:bodyPr/>
        <a:lstStyle/>
        <a:p>
          <a:r>
            <a:rPr lang="en-US" dirty="0" smtClean="0"/>
            <a:t>Can be run from command line without ArcGIS installed or running</a:t>
          </a:r>
          <a:endParaRPr lang="en-US" dirty="0"/>
        </a:p>
      </dgm:t>
    </dgm:pt>
    <dgm:pt modelId="{11F8DE4F-ACFF-4414-81A9-56AA72ADC36F}" type="parTrans" cxnId="{908E6559-4906-4FAF-8A5B-2BFABC3FB69A}">
      <dgm:prSet/>
      <dgm:spPr/>
      <dgm:t>
        <a:bodyPr/>
        <a:lstStyle/>
        <a:p>
          <a:endParaRPr lang="en-US"/>
        </a:p>
      </dgm:t>
    </dgm:pt>
    <dgm:pt modelId="{97D82164-EFDC-4350-9327-217100CE03DC}" type="sibTrans" cxnId="{908E6559-4906-4FAF-8A5B-2BFABC3FB69A}">
      <dgm:prSet/>
      <dgm:spPr/>
      <dgm:t>
        <a:bodyPr/>
        <a:lstStyle/>
        <a:p>
          <a:endParaRPr lang="en-US"/>
        </a:p>
      </dgm:t>
    </dgm:pt>
    <dgm:pt modelId="{97B06FBB-DF85-4F71-A6FB-661304330056}">
      <dgm:prSet phldrT="[Text]"/>
      <dgm:spPr/>
      <dgm:t>
        <a:bodyPr/>
        <a:lstStyle/>
        <a:p>
          <a:r>
            <a:rPr lang="en-US" dirty="0" smtClean="0"/>
            <a:t>Written in any language</a:t>
          </a:r>
          <a:endParaRPr lang="en-US" dirty="0"/>
        </a:p>
      </dgm:t>
    </dgm:pt>
    <dgm:pt modelId="{F4034E7F-5AA0-4C0D-B4B0-F0605F7E47FA}" type="parTrans" cxnId="{852BAB3A-0EBA-466B-9855-B624DAB2D6AA}">
      <dgm:prSet/>
      <dgm:spPr/>
      <dgm:t>
        <a:bodyPr/>
        <a:lstStyle/>
        <a:p>
          <a:endParaRPr lang="en-US"/>
        </a:p>
      </dgm:t>
    </dgm:pt>
    <dgm:pt modelId="{F899D67B-78C1-4B7D-8C30-8F80C56DE7B7}" type="sibTrans" cxnId="{852BAB3A-0EBA-466B-9855-B624DAB2D6AA}">
      <dgm:prSet/>
      <dgm:spPr/>
      <dgm:t>
        <a:bodyPr/>
        <a:lstStyle/>
        <a:p>
          <a:endParaRPr lang="en-US"/>
        </a:p>
      </dgm:t>
    </dgm:pt>
    <dgm:pt modelId="{60182852-507C-47B4-B5F8-52F96EC1551A}">
      <dgm:prSet phldrT="[Text]"/>
      <dgm:spPr/>
      <dgm:t>
        <a:bodyPr/>
        <a:lstStyle/>
        <a:p>
          <a:r>
            <a:rPr lang="en-US" dirty="0" smtClean="0"/>
            <a:t>C++, Python, Visual Basic, etc.</a:t>
          </a:r>
          <a:endParaRPr lang="en-US" dirty="0"/>
        </a:p>
      </dgm:t>
    </dgm:pt>
    <dgm:pt modelId="{8AC2B486-6B96-45DE-BF82-641747AEAE91}" type="parTrans" cxnId="{1B384381-2F01-46F1-96CC-4C5029BC0463}">
      <dgm:prSet/>
      <dgm:spPr/>
      <dgm:t>
        <a:bodyPr/>
        <a:lstStyle/>
        <a:p>
          <a:endParaRPr lang="en-US"/>
        </a:p>
      </dgm:t>
    </dgm:pt>
    <dgm:pt modelId="{F04DEE58-9CFF-45E5-BFC4-3BCF67303455}" type="sibTrans" cxnId="{1B384381-2F01-46F1-96CC-4C5029BC0463}">
      <dgm:prSet/>
      <dgm:spPr/>
      <dgm:t>
        <a:bodyPr/>
        <a:lstStyle/>
        <a:p>
          <a:endParaRPr lang="en-US"/>
        </a:p>
      </dgm:t>
    </dgm:pt>
    <dgm:pt modelId="{EE2AC992-ECB0-40E6-8F8B-B9B86D36A21B}">
      <dgm:prSet phldrT="[Text]"/>
      <dgm:spPr/>
      <dgm:t>
        <a:bodyPr/>
        <a:lstStyle/>
        <a:p>
          <a:r>
            <a:rPr lang="en-US" dirty="0" smtClean="0"/>
            <a:t>No Complex User Interface</a:t>
          </a:r>
          <a:endParaRPr lang="en-US" dirty="0"/>
        </a:p>
      </dgm:t>
    </dgm:pt>
    <dgm:pt modelId="{4A5E1D6F-4489-4740-B099-4D9DD8EC9E53}" type="parTrans" cxnId="{111A8425-2FF8-457A-8250-AA8371FCACEF}">
      <dgm:prSet/>
      <dgm:spPr/>
      <dgm:t>
        <a:bodyPr/>
        <a:lstStyle/>
        <a:p>
          <a:endParaRPr lang="en-US"/>
        </a:p>
      </dgm:t>
    </dgm:pt>
    <dgm:pt modelId="{30EC9FE5-7761-4641-A5CE-DF022AB357A8}" type="sibTrans" cxnId="{111A8425-2FF8-457A-8250-AA8371FCACEF}">
      <dgm:prSet/>
      <dgm:spPr/>
      <dgm:t>
        <a:bodyPr/>
        <a:lstStyle/>
        <a:p>
          <a:endParaRPr lang="en-US"/>
        </a:p>
      </dgm:t>
    </dgm:pt>
    <dgm:pt modelId="{6E0EAFC0-5395-4C90-8823-D869013138DB}">
      <dgm:prSet phldrT="[Text]"/>
      <dgm:spPr/>
      <dgm:t>
        <a:bodyPr/>
        <a:lstStyle/>
        <a:p>
          <a:r>
            <a:rPr lang="en-US" dirty="0" smtClean="0"/>
            <a:t>All required inputs are formatted as a single line of text</a:t>
          </a:r>
          <a:endParaRPr lang="en-US" dirty="0"/>
        </a:p>
      </dgm:t>
    </dgm:pt>
    <dgm:pt modelId="{D1986918-BAE2-4859-86CD-B015B1EEB00D}" type="parTrans" cxnId="{9D0A9703-764D-4968-86F9-C60D3FFB42E4}">
      <dgm:prSet/>
      <dgm:spPr/>
      <dgm:t>
        <a:bodyPr/>
        <a:lstStyle/>
        <a:p>
          <a:endParaRPr lang="en-US"/>
        </a:p>
      </dgm:t>
    </dgm:pt>
    <dgm:pt modelId="{FAAECE71-1E15-40C9-8E8B-A8699BA53605}" type="sibTrans" cxnId="{9D0A9703-764D-4968-86F9-C60D3FFB42E4}">
      <dgm:prSet/>
      <dgm:spPr/>
      <dgm:t>
        <a:bodyPr/>
        <a:lstStyle/>
        <a:p>
          <a:endParaRPr lang="en-US"/>
        </a:p>
      </dgm:t>
    </dgm:pt>
    <dgm:pt modelId="{C32026B4-BCA9-4F12-B462-A44C7966BA7A}">
      <dgm:prSet phldrT="[Text]"/>
      <dgm:spPr/>
      <dgm:t>
        <a:bodyPr/>
        <a:lstStyle/>
        <a:p>
          <a:r>
            <a:rPr lang="en-US" dirty="0" smtClean="0"/>
            <a:t>Work with any file types</a:t>
          </a:r>
          <a:endParaRPr lang="en-US" dirty="0"/>
        </a:p>
      </dgm:t>
    </dgm:pt>
    <dgm:pt modelId="{64E9BD9F-A642-4644-8705-407786C835A4}" type="parTrans" cxnId="{DA70560D-50AB-4CD6-9019-C60DF523DB2E}">
      <dgm:prSet/>
      <dgm:spPr/>
      <dgm:t>
        <a:bodyPr/>
        <a:lstStyle/>
        <a:p>
          <a:endParaRPr lang="en-US"/>
        </a:p>
      </dgm:t>
    </dgm:pt>
    <dgm:pt modelId="{2AE4F770-8B15-4F04-81D3-527493879039}" type="sibTrans" cxnId="{DA70560D-50AB-4CD6-9019-C60DF523DB2E}">
      <dgm:prSet/>
      <dgm:spPr/>
      <dgm:t>
        <a:bodyPr/>
        <a:lstStyle/>
        <a:p>
          <a:endParaRPr lang="en-US"/>
        </a:p>
      </dgm:t>
    </dgm:pt>
    <dgm:pt modelId="{62408ED3-53F7-48B7-B2F9-A64054D218C7}">
      <dgm:prSet phldrT="[Text]"/>
      <dgm:spPr/>
      <dgm:t>
        <a:bodyPr/>
        <a:lstStyle/>
        <a:p>
          <a:r>
            <a:rPr lang="en-US" dirty="0" smtClean="0"/>
            <a:t>ASCII, TIF, SHP, etc.</a:t>
          </a:r>
          <a:endParaRPr lang="en-US" dirty="0"/>
        </a:p>
      </dgm:t>
    </dgm:pt>
    <dgm:pt modelId="{2BA5F12F-56AC-4242-85A5-9E92B73C214A}" type="parTrans" cxnId="{A3C619CF-2810-42F5-9522-7C23B9582221}">
      <dgm:prSet/>
      <dgm:spPr/>
      <dgm:t>
        <a:bodyPr/>
        <a:lstStyle/>
        <a:p>
          <a:endParaRPr lang="en-US"/>
        </a:p>
      </dgm:t>
    </dgm:pt>
    <dgm:pt modelId="{06F427DA-3971-455B-B6B0-BAC50B590B7C}" type="sibTrans" cxnId="{A3C619CF-2810-42F5-9522-7C23B9582221}">
      <dgm:prSet/>
      <dgm:spPr/>
      <dgm:t>
        <a:bodyPr/>
        <a:lstStyle/>
        <a:p>
          <a:endParaRPr lang="en-US"/>
        </a:p>
      </dgm:t>
    </dgm:pt>
    <dgm:pt modelId="{85DEFE43-6228-4E8C-BAFA-87E9C586A3B9}" type="pres">
      <dgm:prSet presAssocID="{6BF16FB9-F709-4D03-BD43-4638CA593D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0B6AE9-CF88-48CF-B83D-909CFA3D14C9}" type="pres">
      <dgm:prSet presAssocID="{43968FDB-B15A-4CEA-B018-07650845E7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F5A89-1767-4A0E-B379-1A3EE31E2BB8}" type="pres">
      <dgm:prSet presAssocID="{43968FDB-B15A-4CEA-B018-07650845E75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5995A-86E1-4E84-A54A-F9E2A812065B}" type="pres">
      <dgm:prSet presAssocID="{97B06FBB-DF85-4F71-A6FB-66130433005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2F2E5-8259-4D33-8FAE-609C6108F768}" type="pres">
      <dgm:prSet presAssocID="{97B06FBB-DF85-4F71-A6FB-66130433005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0EDF0-C19D-4D67-BFAA-C17FBADA656B}" type="pres">
      <dgm:prSet presAssocID="{C32026B4-BCA9-4F12-B462-A44C7966BA7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1CF9A-E4FE-4A34-A877-2623041AC40A}" type="pres">
      <dgm:prSet presAssocID="{C32026B4-BCA9-4F12-B462-A44C7966BA7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1B4C4-2FBF-4FCC-A023-2B782A22539D}" type="pres">
      <dgm:prSet presAssocID="{EE2AC992-ECB0-40E6-8F8B-B9B86D36A2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F0631-9C08-44C8-A050-31B7C72C8B98}" type="pres">
      <dgm:prSet presAssocID="{EE2AC992-ECB0-40E6-8F8B-B9B86D36A21B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583CB-9F8B-498B-89CA-27F919AFCD75}" type="presOf" srcId="{6BF16FB9-F709-4D03-BD43-4638CA593DD0}" destId="{85DEFE43-6228-4E8C-BAFA-87E9C586A3B9}" srcOrd="0" destOrd="0" presId="urn:microsoft.com/office/officeart/2005/8/layout/vList2"/>
    <dgm:cxn modelId="{1B384381-2F01-46F1-96CC-4C5029BC0463}" srcId="{97B06FBB-DF85-4F71-A6FB-661304330056}" destId="{60182852-507C-47B4-B5F8-52F96EC1551A}" srcOrd="0" destOrd="0" parTransId="{8AC2B486-6B96-45DE-BF82-641747AEAE91}" sibTransId="{F04DEE58-9CFF-45E5-BFC4-3BCF67303455}"/>
    <dgm:cxn modelId="{27DF6996-EDBE-4AB8-A6B2-E543340BB70A}" type="presOf" srcId="{62408ED3-53F7-48B7-B2F9-A64054D218C7}" destId="{9B61CF9A-E4FE-4A34-A877-2623041AC40A}" srcOrd="0" destOrd="0" presId="urn:microsoft.com/office/officeart/2005/8/layout/vList2"/>
    <dgm:cxn modelId="{DA70560D-50AB-4CD6-9019-C60DF523DB2E}" srcId="{6BF16FB9-F709-4D03-BD43-4638CA593DD0}" destId="{C32026B4-BCA9-4F12-B462-A44C7966BA7A}" srcOrd="2" destOrd="0" parTransId="{64E9BD9F-A642-4644-8705-407786C835A4}" sibTransId="{2AE4F770-8B15-4F04-81D3-527493879039}"/>
    <dgm:cxn modelId="{0EA28F67-5824-40A9-A785-7522A410B048}" type="presOf" srcId="{EE2AC992-ECB0-40E6-8F8B-B9B86D36A21B}" destId="{0FA1B4C4-2FBF-4FCC-A023-2B782A22539D}" srcOrd="0" destOrd="0" presId="urn:microsoft.com/office/officeart/2005/8/layout/vList2"/>
    <dgm:cxn modelId="{9E5A0035-0E36-4B3E-A836-F14EA8ADC47E}" srcId="{6BF16FB9-F709-4D03-BD43-4638CA593DD0}" destId="{43968FDB-B15A-4CEA-B018-07650845E759}" srcOrd="0" destOrd="0" parTransId="{A119CC73-6A81-429C-B8D9-A7A6389653F5}" sibTransId="{A8622265-CCAD-4FFA-983E-1ECB76BFA2F0}"/>
    <dgm:cxn modelId="{ED627EB4-8FAF-4E9B-AF82-17643002A9BE}" type="presOf" srcId="{43968FDB-B15A-4CEA-B018-07650845E759}" destId="{7B0B6AE9-CF88-48CF-B83D-909CFA3D14C9}" srcOrd="0" destOrd="0" presId="urn:microsoft.com/office/officeart/2005/8/layout/vList2"/>
    <dgm:cxn modelId="{2FC82912-8AEC-4D20-A4E2-EE43DCC6CF25}" type="presOf" srcId="{6E0EAFC0-5395-4C90-8823-D869013138DB}" destId="{5EBF0631-9C08-44C8-A050-31B7C72C8B98}" srcOrd="0" destOrd="0" presId="urn:microsoft.com/office/officeart/2005/8/layout/vList2"/>
    <dgm:cxn modelId="{5E474978-064C-4560-89A0-50FCFA4D2A00}" type="presOf" srcId="{0589F932-48D6-4821-A9EE-DFECF9200CCB}" destId="{0BAF5A89-1767-4A0E-B379-1A3EE31E2BB8}" srcOrd="0" destOrd="0" presId="urn:microsoft.com/office/officeart/2005/8/layout/vList2"/>
    <dgm:cxn modelId="{852BAB3A-0EBA-466B-9855-B624DAB2D6AA}" srcId="{6BF16FB9-F709-4D03-BD43-4638CA593DD0}" destId="{97B06FBB-DF85-4F71-A6FB-661304330056}" srcOrd="1" destOrd="0" parTransId="{F4034E7F-5AA0-4C0D-B4B0-F0605F7E47FA}" sibTransId="{F899D67B-78C1-4B7D-8C30-8F80C56DE7B7}"/>
    <dgm:cxn modelId="{A3C619CF-2810-42F5-9522-7C23B9582221}" srcId="{C32026B4-BCA9-4F12-B462-A44C7966BA7A}" destId="{62408ED3-53F7-48B7-B2F9-A64054D218C7}" srcOrd="0" destOrd="0" parTransId="{2BA5F12F-56AC-4242-85A5-9E92B73C214A}" sibTransId="{06F427DA-3971-455B-B6B0-BAC50B590B7C}"/>
    <dgm:cxn modelId="{9D0A9703-764D-4968-86F9-C60D3FFB42E4}" srcId="{EE2AC992-ECB0-40E6-8F8B-B9B86D36A21B}" destId="{6E0EAFC0-5395-4C90-8823-D869013138DB}" srcOrd="0" destOrd="0" parTransId="{D1986918-BAE2-4859-86CD-B015B1EEB00D}" sibTransId="{FAAECE71-1E15-40C9-8E8B-A8699BA53605}"/>
    <dgm:cxn modelId="{908E6559-4906-4FAF-8A5B-2BFABC3FB69A}" srcId="{43968FDB-B15A-4CEA-B018-07650845E759}" destId="{0589F932-48D6-4821-A9EE-DFECF9200CCB}" srcOrd="0" destOrd="0" parTransId="{11F8DE4F-ACFF-4414-81A9-56AA72ADC36F}" sibTransId="{97D82164-EFDC-4350-9327-217100CE03DC}"/>
    <dgm:cxn modelId="{C0E9C079-61F7-4D83-8994-21F00FE02CAD}" type="presOf" srcId="{60182852-507C-47B4-B5F8-52F96EC1551A}" destId="{8282F2E5-8259-4D33-8FAE-609C6108F768}" srcOrd="0" destOrd="0" presId="urn:microsoft.com/office/officeart/2005/8/layout/vList2"/>
    <dgm:cxn modelId="{0D2D84E2-CCB0-4423-AC79-E2450DB77E11}" type="presOf" srcId="{C32026B4-BCA9-4F12-B462-A44C7966BA7A}" destId="{8400EDF0-C19D-4D67-BFAA-C17FBADA656B}" srcOrd="0" destOrd="0" presId="urn:microsoft.com/office/officeart/2005/8/layout/vList2"/>
    <dgm:cxn modelId="{18048CC2-C776-4C43-A0BA-9EC49B2FBE37}" type="presOf" srcId="{97B06FBB-DF85-4F71-A6FB-661304330056}" destId="{DC15995A-86E1-4E84-A54A-F9E2A812065B}" srcOrd="0" destOrd="0" presId="urn:microsoft.com/office/officeart/2005/8/layout/vList2"/>
    <dgm:cxn modelId="{111A8425-2FF8-457A-8250-AA8371FCACEF}" srcId="{6BF16FB9-F709-4D03-BD43-4638CA593DD0}" destId="{EE2AC992-ECB0-40E6-8F8B-B9B86D36A21B}" srcOrd="3" destOrd="0" parTransId="{4A5E1D6F-4489-4740-B099-4D9DD8EC9E53}" sibTransId="{30EC9FE5-7761-4641-A5CE-DF022AB357A8}"/>
    <dgm:cxn modelId="{DAB572B1-2DC4-4CF5-88D3-FD68B0DFA153}" type="presParOf" srcId="{85DEFE43-6228-4E8C-BAFA-87E9C586A3B9}" destId="{7B0B6AE9-CF88-48CF-B83D-909CFA3D14C9}" srcOrd="0" destOrd="0" presId="urn:microsoft.com/office/officeart/2005/8/layout/vList2"/>
    <dgm:cxn modelId="{DDE0C6F8-33A9-4EE2-ACFE-A893A501734A}" type="presParOf" srcId="{85DEFE43-6228-4E8C-BAFA-87E9C586A3B9}" destId="{0BAF5A89-1767-4A0E-B379-1A3EE31E2BB8}" srcOrd="1" destOrd="0" presId="urn:microsoft.com/office/officeart/2005/8/layout/vList2"/>
    <dgm:cxn modelId="{0B53D8EB-67AB-4A0C-A0A6-519B8A9E6CAE}" type="presParOf" srcId="{85DEFE43-6228-4E8C-BAFA-87E9C586A3B9}" destId="{DC15995A-86E1-4E84-A54A-F9E2A812065B}" srcOrd="2" destOrd="0" presId="urn:microsoft.com/office/officeart/2005/8/layout/vList2"/>
    <dgm:cxn modelId="{17DD13EE-A0E2-415E-87CB-5DCB16B63F07}" type="presParOf" srcId="{85DEFE43-6228-4E8C-BAFA-87E9C586A3B9}" destId="{8282F2E5-8259-4D33-8FAE-609C6108F768}" srcOrd="3" destOrd="0" presId="urn:microsoft.com/office/officeart/2005/8/layout/vList2"/>
    <dgm:cxn modelId="{8362BCA2-F318-401A-B4AF-C3C64AFFA39E}" type="presParOf" srcId="{85DEFE43-6228-4E8C-BAFA-87E9C586A3B9}" destId="{8400EDF0-C19D-4D67-BFAA-C17FBADA656B}" srcOrd="4" destOrd="0" presId="urn:microsoft.com/office/officeart/2005/8/layout/vList2"/>
    <dgm:cxn modelId="{9F356EC3-5B54-4B28-87B2-1682087B4E0C}" type="presParOf" srcId="{85DEFE43-6228-4E8C-BAFA-87E9C586A3B9}" destId="{9B61CF9A-E4FE-4A34-A877-2623041AC40A}" srcOrd="5" destOrd="0" presId="urn:microsoft.com/office/officeart/2005/8/layout/vList2"/>
    <dgm:cxn modelId="{903C207A-F25D-435D-9ECC-EC81A4031160}" type="presParOf" srcId="{85DEFE43-6228-4E8C-BAFA-87E9C586A3B9}" destId="{0FA1B4C4-2FBF-4FCC-A023-2B782A22539D}" srcOrd="6" destOrd="0" presId="urn:microsoft.com/office/officeart/2005/8/layout/vList2"/>
    <dgm:cxn modelId="{C63E2E04-29E3-4155-9750-E6A045A52BFB}" type="presParOf" srcId="{85DEFE43-6228-4E8C-BAFA-87E9C586A3B9}" destId="{5EBF0631-9C08-44C8-A050-31B7C72C8B9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2BC77F-146D-4EFA-B0D7-802BE3EE2DB9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462883-F18D-4829-A4F3-B2CAE4574295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Durable</a:t>
          </a:r>
          <a:endParaRPr lang="en-US" dirty="0"/>
        </a:p>
      </dgm:t>
    </dgm:pt>
    <dgm:pt modelId="{7272BAA8-BF91-435F-B37A-62C74F1B1B9E}" type="parTrans" cxnId="{1329A221-E531-4705-A6AD-C39B8D1E5B13}">
      <dgm:prSet/>
      <dgm:spPr/>
      <dgm:t>
        <a:bodyPr/>
        <a:lstStyle/>
        <a:p>
          <a:endParaRPr lang="en-US"/>
        </a:p>
      </dgm:t>
    </dgm:pt>
    <dgm:pt modelId="{F98A02F0-04BE-4A8F-8AFB-B024422D1D22}" type="sibTrans" cxnId="{1329A221-E531-4705-A6AD-C39B8D1E5B13}">
      <dgm:prSet/>
      <dgm:spPr/>
      <dgm:t>
        <a:bodyPr/>
        <a:lstStyle/>
        <a:p>
          <a:endParaRPr lang="en-US"/>
        </a:p>
      </dgm:t>
    </dgm:pt>
    <dgm:pt modelId="{6113388B-1D59-456F-BD4D-2C2C5978B930}">
      <dgm:prSet phldrT="[Text]"/>
      <dgm:spPr/>
      <dgm:t>
        <a:bodyPr/>
        <a:lstStyle/>
        <a:p>
          <a:r>
            <a:rPr lang="en-US" dirty="0" smtClean="0"/>
            <a:t>Adapt to future changes in ArcGIS with minimal revisions</a:t>
          </a:r>
          <a:endParaRPr lang="en-US" dirty="0"/>
        </a:p>
      </dgm:t>
    </dgm:pt>
    <dgm:pt modelId="{898DD13E-8055-497B-9C4E-D8979A083457}" type="parTrans" cxnId="{FC1FB421-CDC6-44C8-9162-F443CC5A94A2}">
      <dgm:prSet/>
      <dgm:spPr/>
      <dgm:t>
        <a:bodyPr/>
        <a:lstStyle/>
        <a:p>
          <a:endParaRPr lang="en-US"/>
        </a:p>
      </dgm:t>
    </dgm:pt>
    <dgm:pt modelId="{355904AD-7595-4B8B-9615-C124639CEB6C}" type="sibTrans" cxnId="{FC1FB421-CDC6-44C8-9162-F443CC5A94A2}">
      <dgm:prSet/>
      <dgm:spPr/>
      <dgm:t>
        <a:bodyPr/>
        <a:lstStyle/>
        <a:p>
          <a:endParaRPr lang="en-US"/>
        </a:p>
      </dgm:t>
    </dgm:pt>
    <dgm:pt modelId="{D9C37DE3-92EE-4B17-AAC3-A290CF79117C}">
      <dgm:prSet phldrT="[Text]"/>
      <dgm:spPr/>
      <dgm:t>
        <a:bodyPr/>
        <a:lstStyle/>
        <a:p>
          <a:r>
            <a:rPr lang="en-US" dirty="0" smtClean="0"/>
            <a:t>Integrate with other GIS software</a:t>
          </a:r>
          <a:endParaRPr lang="en-US" dirty="0"/>
        </a:p>
      </dgm:t>
    </dgm:pt>
    <dgm:pt modelId="{2A4380C1-DCF4-4C23-BB8E-2DCD2C54802B}" type="parTrans" cxnId="{766C862B-00DB-4373-9698-6ADFA3472D30}">
      <dgm:prSet/>
      <dgm:spPr/>
      <dgm:t>
        <a:bodyPr/>
        <a:lstStyle/>
        <a:p>
          <a:endParaRPr lang="en-US"/>
        </a:p>
      </dgm:t>
    </dgm:pt>
    <dgm:pt modelId="{9C7AAFB5-1671-4E4D-8E19-13DB9B8A88C9}" type="sibTrans" cxnId="{766C862B-00DB-4373-9698-6ADFA3472D30}">
      <dgm:prSet/>
      <dgm:spPr/>
      <dgm:t>
        <a:bodyPr/>
        <a:lstStyle/>
        <a:p>
          <a:endParaRPr lang="en-US"/>
        </a:p>
      </dgm:t>
    </dgm:pt>
    <dgm:pt modelId="{CF3CFCE1-4E09-4E52-B068-AEC69F210FCC}" type="pres">
      <dgm:prSet presAssocID="{CE2BC77F-146D-4EFA-B0D7-802BE3EE2D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171AB-8DB0-4268-85E0-DBAF8FF10FE4}" type="pres">
      <dgm:prSet presAssocID="{36462883-F18D-4829-A4F3-B2CAE45742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70EA3-B9DA-4B9B-98FD-C28FCF51577D}" type="pres">
      <dgm:prSet presAssocID="{36462883-F18D-4829-A4F3-B2CAE457429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FE21DE-9A0E-4277-81C6-89F944F67851}" type="presOf" srcId="{6113388B-1D59-456F-BD4D-2C2C5978B930}" destId="{D4C70EA3-B9DA-4B9B-98FD-C28FCF51577D}" srcOrd="0" destOrd="0" presId="urn:microsoft.com/office/officeart/2005/8/layout/vList2"/>
    <dgm:cxn modelId="{8B522D72-EB78-4881-9B0B-8BF531742601}" type="presOf" srcId="{CE2BC77F-146D-4EFA-B0D7-802BE3EE2DB9}" destId="{CF3CFCE1-4E09-4E52-B068-AEC69F210FCC}" srcOrd="0" destOrd="0" presId="urn:microsoft.com/office/officeart/2005/8/layout/vList2"/>
    <dgm:cxn modelId="{FC1FB421-CDC6-44C8-9162-F443CC5A94A2}" srcId="{36462883-F18D-4829-A4F3-B2CAE4574295}" destId="{6113388B-1D59-456F-BD4D-2C2C5978B930}" srcOrd="0" destOrd="0" parTransId="{898DD13E-8055-497B-9C4E-D8979A083457}" sibTransId="{355904AD-7595-4B8B-9615-C124639CEB6C}"/>
    <dgm:cxn modelId="{766C862B-00DB-4373-9698-6ADFA3472D30}" srcId="{36462883-F18D-4829-A4F3-B2CAE4574295}" destId="{D9C37DE3-92EE-4B17-AAC3-A290CF79117C}" srcOrd="1" destOrd="0" parTransId="{2A4380C1-DCF4-4C23-BB8E-2DCD2C54802B}" sibTransId="{9C7AAFB5-1671-4E4D-8E19-13DB9B8A88C9}"/>
    <dgm:cxn modelId="{5E816217-3649-4C36-8EE0-863BC1957AED}" type="presOf" srcId="{36462883-F18D-4829-A4F3-B2CAE4574295}" destId="{B09171AB-8DB0-4268-85E0-DBAF8FF10FE4}" srcOrd="0" destOrd="0" presId="urn:microsoft.com/office/officeart/2005/8/layout/vList2"/>
    <dgm:cxn modelId="{07760961-0934-4802-A7BE-A8107FA31D05}" type="presOf" srcId="{D9C37DE3-92EE-4B17-AAC3-A290CF79117C}" destId="{D4C70EA3-B9DA-4B9B-98FD-C28FCF51577D}" srcOrd="0" destOrd="1" presId="urn:microsoft.com/office/officeart/2005/8/layout/vList2"/>
    <dgm:cxn modelId="{1329A221-E531-4705-A6AD-C39B8D1E5B13}" srcId="{CE2BC77F-146D-4EFA-B0D7-802BE3EE2DB9}" destId="{36462883-F18D-4829-A4F3-B2CAE4574295}" srcOrd="0" destOrd="0" parTransId="{7272BAA8-BF91-435F-B37A-62C74F1B1B9E}" sibTransId="{F98A02F0-04BE-4A8F-8AFB-B024422D1D22}"/>
    <dgm:cxn modelId="{449904CB-3E33-4D43-A32F-6ACFD03373BC}" type="presParOf" srcId="{CF3CFCE1-4E09-4E52-B068-AEC69F210FCC}" destId="{B09171AB-8DB0-4268-85E0-DBAF8FF10FE4}" srcOrd="0" destOrd="0" presId="urn:microsoft.com/office/officeart/2005/8/layout/vList2"/>
    <dgm:cxn modelId="{2C1C02A6-E377-49EE-BD0C-6659752A1C9F}" type="presParOf" srcId="{CF3CFCE1-4E09-4E52-B068-AEC69F210FCC}" destId="{D4C70EA3-B9DA-4B9B-98FD-C28FCF51577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4E7652-0873-4B19-9B7A-989EFD30D0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C4865-6141-49A7-B16E-81A6CF46AC7D}">
      <dgm:prSet phldrT="[Text]"/>
      <dgm:spPr/>
      <dgm:t>
        <a:bodyPr/>
        <a:lstStyle/>
        <a:p>
          <a:r>
            <a:rPr lang="en-US" dirty="0" smtClean="0"/>
            <a:t>Translates user inputs into console application inputs</a:t>
          </a:r>
          <a:endParaRPr lang="en-US" dirty="0"/>
        </a:p>
      </dgm:t>
    </dgm:pt>
    <dgm:pt modelId="{4F1D9698-4013-41C6-8593-9582D0A4403C}" type="parTrans" cxnId="{E427A0CB-2118-482F-A7E4-C0FECE9177FA}">
      <dgm:prSet/>
      <dgm:spPr/>
      <dgm:t>
        <a:bodyPr/>
        <a:lstStyle/>
        <a:p>
          <a:endParaRPr lang="en-US"/>
        </a:p>
      </dgm:t>
    </dgm:pt>
    <dgm:pt modelId="{B1E57CF1-0D84-4D02-918B-062A016A647F}" type="sibTrans" cxnId="{E427A0CB-2118-482F-A7E4-C0FECE9177FA}">
      <dgm:prSet/>
      <dgm:spPr/>
      <dgm:t>
        <a:bodyPr/>
        <a:lstStyle/>
        <a:p>
          <a:endParaRPr lang="en-US"/>
        </a:p>
      </dgm:t>
    </dgm:pt>
    <dgm:pt modelId="{20C33952-4635-4D1E-9466-8D696A8E38B3}">
      <dgm:prSet phldrT="[Text]"/>
      <dgm:spPr/>
      <dgm:t>
        <a:bodyPr/>
        <a:lstStyle/>
        <a:p>
          <a:r>
            <a:rPr lang="en-US" dirty="0" smtClean="0"/>
            <a:t>Uses short code, easily adaptable to new tools</a:t>
          </a:r>
          <a:endParaRPr lang="en-US" dirty="0"/>
        </a:p>
      </dgm:t>
    </dgm:pt>
    <dgm:pt modelId="{BC84AF8F-1B41-455D-B984-2F74B2E6083E}" type="parTrans" cxnId="{37FAF344-635E-4875-827E-125C9CF60208}">
      <dgm:prSet/>
      <dgm:spPr/>
      <dgm:t>
        <a:bodyPr/>
        <a:lstStyle/>
        <a:p>
          <a:endParaRPr lang="en-US"/>
        </a:p>
      </dgm:t>
    </dgm:pt>
    <dgm:pt modelId="{7340FE16-2D9D-4821-87D1-7C9B6D5A186E}" type="sibTrans" cxnId="{37FAF344-635E-4875-827E-125C9CF60208}">
      <dgm:prSet/>
      <dgm:spPr/>
      <dgm:t>
        <a:bodyPr/>
        <a:lstStyle/>
        <a:p>
          <a:endParaRPr lang="en-US"/>
        </a:p>
      </dgm:t>
    </dgm:pt>
    <dgm:pt modelId="{2FAC0DE5-071B-4A15-990A-03B438C8B1EB}">
      <dgm:prSet phldrT="[Text]"/>
      <dgm:spPr/>
      <dgm:t>
        <a:bodyPr/>
        <a:lstStyle/>
        <a:p>
          <a:r>
            <a:rPr lang="en-US" dirty="0" smtClean="0"/>
            <a:t>Native integration and support with ArcGIS provided by ESRI</a:t>
          </a:r>
          <a:endParaRPr lang="en-US" dirty="0"/>
        </a:p>
      </dgm:t>
    </dgm:pt>
    <dgm:pt modelId="{78140468-F13F-454F-BAD8-B4023338C112}" type="parTrans" cxnId="{2F08FF9D-61E3-4E9A-894D-3CB28DC06497}">
      <dgm:prSet/>
      <dgm:spPr/>
      <dgm:t>
        <a:bodyPr/>
        <a:lstStyle/>
        <a:p>
          <a:endParaRPr lang="en-US"/>
        </a:p>
      </dgm:t>
    </dgm:pt>
    <dgm:pt modelId="{2F8ACD62-5EC5-49F9-AD49-92285EF780D4}" type="sibTrans" cxnId="{2F08FF9D-61E3-4E9A-894D-3CB28DC06497}">
      <dgm:prSet/>
      <dgm:spPr/>
      <dgm:t>
        <a:bodyPr/>
        <a:lstStyle/>
        <a:p>
          <a:endParaRPr lang="en-US"/>
        </a:p>
      </dgm:t>
    </dgm:pt>
    <dgm:pt modelId="{357123DD-AE6A-4BE1-82B6-C0939B4D331A}" type="pres">
      <dgm:prSet presAssocID="{184E7652-0873-4B19-9B7A-989EFD30D0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741BF0-2196-4CA8-B8EB-CA44CA8F2286}" type="pres">
      <dgm:prSet presAssocID="{600C4865-6141-49A7-B16E-81A6CF46AC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91E2F-8B8C-4891-955F-F3404B485D2E}" type="pres">
      <dgm:prSet presAssocID="{B1E57CF1-0D84-4D02-918B-062A016A647F}" presName="spacer" presStyleCnt="0"/>
      <dgm:spPr/>
    </dgm:pt>
    <dgm:pt modelId="{BFBAFBC7-706A-4380-81B2-C9759E9E1B02}" type="pres">
      <dgm:prSet presAssocID="{20C33952-4635-4D1E-9466-8D696A8E38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98FA6-D740-46BA-A6D5-9C0EB514F483}" type="pres">
      <dgm:prSet presAssocID="{7340FE16-2D9D-4821-87D1-7C9B6D5A186E}" presName="spacer" presStyleCnt="0"/>
      <dgm:spPr/>
    </dgm:pt>
    <dgm:pt modelId="{0065EC3E-5595-4C5C-9AB2-D1145B597601}" type="pres">
      <dgm:prSet presAssocID="{2FAC0DE5-071B-4A15-990A-03B438C8B1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08FF9D-61E3-4E9A-894D-3CB28DC06497}" srcId="{184E7652-0873-4B19-9B7A-989EFD30D030}" destId="{2FAC0DE5-071B-4A15-990A-03B438C8B1EB}" srcOrd="2" destOrd="0" parTransId="{78140468-F13F-454F-BAD8-B4023338C112}" sibTransId="{2F8ACD62-5EC5-49F9-AD49-92285EF780D4}"/>
    <dgm:cxn modelId="{D9359BF8-BF06-4F6B-A4DC-1E5B71E8B273}" type="presOf" srcId="{2FAC0DE5-071B-4A15-990A-03B438C8B1EB}" destId="{0065EC3E-5595-4C5C-9AB2-D1145B597601}" srcOrd="0" destOrd="0" presId="urn:microsoft.com/office/officeart/2005/8/layout/vList2"/>
    <dgm:cxn modelId="{E427A0CB-2118-482F-A7E4-C0FECE9177FA}" srcId="{184E7652-0873-4B19-9B7A-989EFD30D030}" destId="{600C4865-6141-49A7-B16E-81A6CF46AC7D}" srcOrd="0" destOrd="0" parTransId="{4F1D9698-4013-41C6-8593-9582D0A4403C}" sibTransId="{B1E57CF1-0D84-4D02-918B-062A016A647F}"/>
    <dgm:cxn modelId="{D5CF8242-2C0F-4835-A81A-81808BE4909A}" type="presOf" srcId="{600C4865-6141-49A7-B16E-81A6CF46AC7D}" destId="{90741BF0-2196-4CA8-B8EB-CA44CA8F2286}" srcOrd="0" destOrd="0" presId="urn:microsoft.com/office/officeart/2005/8/layout/vList2"/>
    <dgm:cxn modelId="{B7F96407-D042-4781-9700-3B53DA5E613B}" type="presOf" srcId="{184E7652-0873-4B19-9B7A-989EFD30D030}" destId="{357123DD-AE6A-4BE1-82B6-C0939B4D331A}" srcOrd="0" destOrd="0" presId="urn:microsoft.com/office/officeart/2005/8/layout/vList2"/>
    <dgm:cxn modelId="{F1E9FFD9-5E72-49D1-899C-099345F9CFB1}" type="presOf" srcId="{20C33952-4635-4D1E-9466-8D696A8E38B3}" destId="{BFBAFBC7-706A-4380-81B2-C9759E9E1B02}" srcOrd="0" destOrd="0" presId="urn:microsoft.com/office/officeart/2005/8/layout/vList2"/>
    <dgm:cxn modelId="{37FAF344-635E-4875-827E-125C9CF60208}" srcId="{184E7652-0873-4B19-9B7A-989EFD30D030}" destId="{20C33952-4635-4D1E-9466-8D696A8E38B3}" srcOrd="1" destOrd="0" parTransId="{BC84AF8F-1B41-455D-B984-2F74B2E6083E}" sibTransId="{7340FE16-2D9D-4821-87D1-7C9B6D5A186E}"/>
    <dgm:cxn modelId="{AE2E7D8C-8972-4BE4-804E-E87376401B25}" type="presParOf" srcId="{357123DD-AE6A-4BE1-82B6-C0939B4D331A}" destId="{90741BF0-2196-4CA8-B8EB-CA44CA8F2286}" srcOrd="0" destOrd="0" presId="urn:microsoft.com/office/officeart/2005/8/layout/vList2"/>
    <dgm:cxn modelId="{57F91550-8FC6-413B-ADF1-5ABB737C06E4}" type="presParOf" srcId="{357123DD-AE6A-4BE1-82B6-C0939B4D331A}" destId="{EF891E2F-8B8C-4891-955F-F3404B485D2E}" srcOrd="1" destOrd="0" presId="urn:microsoft.com/office/officeart/2005/8/layout/vList2"/>
    <dgm:cxn modelId="{A7ED9A26-AC71-44B7-8CE9-724B804D066A}" type="presParOf" srcId="{357123DD-AE6A-4BE1-82B6-C0939B4D331A}" destId="{BFBAFBC7-706A-4380-81B2-C9759E9E1B02}" srcOrd="2" destOrd="0" presId="urn:microsoft.com/office/officeart/2005/8/layout/vList2"/>
    <dgm:cxn modelId="{09E86149-DF40-47D4-B495-4D45D7F67C0E}" type="presParOf" srcId="{357123DD-AE6A-4BE1-82B6-C0939B4D331A}" destId="{72E98FA6-D740-46BA-A6D5-9C0EB514F483}" srcOrd="3" destOrd="0" presId="urn:microsoft.com/office/officeart/2005/8/layout/vList2"/>
    <dgm:cxn modelId="{9397C20B-83E8-4E6B-BABB-D4058F592E57}" type="presParOf" srcId="{357123DD-AE6A-4BE1-82B6-C0939B4D331A}" destId="{0065EC3E-5595-4C5C-9AB2-D1145B5976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0ED5B2-0D1F-4B7A-9E4B-0C1C7EC639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D446C5-8AD6-4B93-B02A-48928E931B96}">
      <dgm:prSet phldrT="[Text]"/>
      <dgm:spPr/>
      <dgm:t>
        <a:bodyPr/>
        <a:lstStyle/>
        <a:p>
          <a:r>
            <a:rPr lang="en-US" dirty="0" smtClean="0"/>
            <a:t>Perform simple tasks such as file type conversions</a:t>
          </a:r>
          <a:endParaRPr lang="en-US" dirty="0"/>
        </a:p>
      </dgm:t>
    </dgm:pt>
    <dgm:pt modelId="{A3AAFFED-DAF5-445A-8F55-2A52CA54DFBC}" type="parTrans" cxnId="{0C254E62-18D9-4084-9C46-73ABA3456EAA}">
      <dgm:prSet/>
      <dgm:spPr/>
      <dgm:t>
        <a:bodyPr/>
        <a:lstStyle/>
        <a:p>
          <a:endParaRPr lang="en-US"/>
        </a:p>
      </dgm:t>
    </dgm:pt>
    <dgm:pt modelId="{67C64C15-D8DD-4949-9EDD-AE1BB10C8C8D}" type="sibTrans" cxnId="{0C254E62-18D9-4084-9C46-73ABA3456EAA}">
      <dgm:prSet/>
      <dgm:spPr/>
      <dgm:t>
        <a:bodyPr/>
        <a:lstStyle/>
        <a:p>
          <a:endParaRPr lang="en-US"/>
        </a:p>
      </dgm:t>
    </dgm:pt>
    <dgm:pt modelId="{28C35EF0-00F5-4AD0-B639-00182815EC86}">
      <dgm:prSet phldrT="[Text]"/>
      <dgm:spPr/>
      <dgm:t>
        <a:bodyPr/>
        <a:lstStyle/>
        <a:p>
          <a:r>
            <a:rPr lang="en-US" dirty="0" smtClean="0"/>
            <a:t>Incorporate tool into more complex workflows</a:t>
          </a:r>
          <a:endParaRPr lang="en-US" dirty="0"/>
        </a:p>
      </dgm:t>
    </dgm:pt>
    <dgm:pt modelId="{C2706C48-2DDB-4605-961A-255D8475327D}" type="parTrans" cxnId="{9965D959-2750-42C6-BBC3-C29C2B0CF532}">
      <dgm:prSet/>
      <dgm:spPr/>
      <dgm:t>
        <a:bodyPr/>
        <a:lstStyle/>
        <a:p>
          <a:endParaRPr lang="en-US"/>
        </a:p>
      </dgm:t>
    </dgm:pt>
    <dgm:pt modelId="{091BA08E-1C8E-44FA-9546-1FC0A7EA7A17}" type="sibTrans" cxnId="{9965D959-2750-42C6-BBC3-C29C2B0CF532}">
      <dgm:prSet/>
      <dgm:spPr/>
      <dgm:t>
        <a:bodyPr/>
        <a:lstStyle/>
        <a:p>
          <a:endParaRPr lang="en-US"/>
        </a:p>
      </dgm:t>
    </dgm:pt>
    <dgm:pt modelId="{C4BA93C7-4995-48CD-AD41-0CE172AB40EF}" type="pres">
      <dgm:prSet presAssocID="{100ED5B2-0D1F-4B7A-9E4B-0C1C7EC639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EBE06B-7F8F-41B4-96B7-00D90BC9522B}" type="pres">
      <dgm:prSet presAssocID="{E6D446C5-8AD6-4B93-B02A-48928E931B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F4938-3EF8-4998-A830-90809562F3E5}" type="pres">
      <dgm:prSet presAssocID="{67C64C15-D8DD-4949-9EDD-AE1BB10C8C8D}" presName="spacer" presStyleCnt="0"/>
      <dgm:spPr/>
    </dgm:pt>
    <dgm:pt modelId="{F533A390-5320-4047-809E-2B0EEE342815}" type="pres">
      <dgm:prSet presAssocID="{28C35EF0-00F5-4AD0-B639-00182815EC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CD242-B186-483E-92C4-295CCE7657CC}" type="presOf" srcId="{E6D446C5-8AD6-4B93-B02A-48928E931B96}" destId="{87EBE06B-7F8F-41B4-96B7-00D90BC9522B}" srcOrd="0" destOrd="0" presId="urn:microsoft.com/office/officeart/2005/8/layout/vList2"/>
    <dgm:cxn modelId="{9965D959-2750-42C6-BBC3-C29C2B0CF532}" srcId="{100ED5B2-0D1F-4B7A-9E4B-0C1C7EC639F1}" destId="{28C35EF0-00F5-4AD0-B639-00182815EC86}" srcOrd="1" destOrd="0" parTransId="{C2706C48-2DDB-4605-961A-255D8475327D}" sibTransId="{091BA08E-1C8E-44FA-9546-1FC0A7EA7A17}"/>
    <dgm:cxn modelId="{0A2AB920-5FEA-41DC-B2A7-65A147FCEB2B}" type="presOf" srcId="{100ED5B2-0D1F-4B7A-9E4B-0C1C7EC639F1}" destId="{C4BA93C7-4995-48CD-AD41-0CE172AB40EF}" srcOrd="0" destOrd="0" presId="urn:microsoft.com/office/officeart/2005/8/layout/vList2"/>
    <dgm:cxn modelId="{23773F05-B445-4732-9533-4807CEBCA238}" type="presOf" srcId="{28C35EF0-00F5-4AD0-B639-00182815EC86}" destId="{F533A390-5320-4047-809E-2B0EEE342815}" srcOrd="0" destOrd="0" presId="urn:microsoft.com/office/officeart/2005/8/layout/vList2"/>
    <dgm:cxn modelId="{0C254E62-18D9-4084-9C46-73ABA3456EAA}" srcId="{100ED5B2-0D1F-4B7A-9E4B-0C1C7EC639F1}" destId="{E6D446C5-8AD6-4B93-B02A-48928E931B96}" srcOrd="0" destOrd="0" parTransId="{A3AAFFED-DAF5-445A-8F55-2A52CA54DFBC}" sibTransId="{67C64C15-D8DD-4949-9EDD-AE1BB10C8C8D}"/>
    <dgm:cxn modelId="{D923067F-F1CB-490B-9673-977DBD4C4742}" type="presParOf" srcId="{C4BA93C7-4995-48CD-AD41-0CE172AB40EF}" destId="{87EBE06B-7F8F-41B4-96B7-00D90BC9522B}" srcOrd="0" destOrd="0" presId="urn:microsoft.com/office/officeart/2005/8/layout/vList2"/>
    <dgm:cxn modelId="{8AFD3931-D2A4-4CFC-86D2-329AA77A64C1}" type="presParOf" srcId="{C4BA93C7-4995-48CD-AD41-0CE172AB40EF}" destId="{9B6F4938-3EF8-4998-A830-90809562F3E5}" srcOrd="1" destOrd="0" presId="urn:microsoft.com/office/officeart/2005/8/layout/vList2"/>
    <dgm:cxn modelId="{4E67A936-D7FC-440C-85A2-94C9E4808B11}" type="presParOf" srcId="{C4BA93C7-4995-48CD-AD41-0CE172AB40EF}" destId="{F533A390-5320-4047-809E-2B0EEE3428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233F7E-91A8-4194-90A3-9B55BBB7AD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990ACF-F376-45EF-9C19-084DB6FAB99D}">
      <dgm:prSet phldrT="[Text]"/>
      <dgm:spPr/>
      <dgm:t>
        <a:bodyPr/>
        <a:lstStyle/>
        <a:p>
          <a:r>
            <a:rPr lang="en-US" dirty="0" smtClean="0"/>
            <a:t>What is the air speed velocity of an </a:t>
          </a:r>
          <a:r>
            <a:rPr lang="en-US" dirty="0" err="1" smtClean="0"/>
            <a:t>unladen</a:t>
          </a:r>
          <a:r>
            <a:rPr lang="en-US" dirty="0" smtClean="0"/>
            <a:t> swallow?</a:t>
          </a:r>
          <a:endParaRPr lang="en-US" dirty="0"/>
        </a:p>
      </dgm:t>
    </dgm:pt>
    <dgm:pt modelId="{6555406A-0821-4132-A786-00526958D97A}" type="parTrans" cxnId="{55935B03-2897-4FE4-9A11-3BD744DCC4A3}">
      <dgm:prSet/>
      <dgm:spPr/>
      <dgm:t>
        <a:bodyPr/>
        <a:lstStyle/>
        <a:p>
          <a:endParaRPr lang="en-US"/>
        </a:p>
      </dgm:t>
    </dgm:pt>
    <dgm:pt modelId="{F984FACA-3AFA-4661-8FCC-CA21890B37C0}" type="sibTrans" cxnId="{55935B03-2897-4FE4-9A11-3BD744DCC4A3}">
      <dgm:prSet/>
      <dgm:spPr/>
      <dgm:t>
        <a:bodyPr/>
        <a:lstStyle/>
        <a:p>
          <a:endParaRPr lang="en-US"/>
        </a:p>
      </dgm:t>
    </dgm:pt>
    <dgm:pt modelId="{9B603AD7-4E33-4C06-92B0-7F389D15F11B}">
      <dgm:prSet phldrT="[Text]"/>
      <dgm:spPr/>
      <dgm:t>
        <a:bodyPr/>
        <a:lstStyle/>
        <a:p>
          <a:r>
            <a:rPr lang="en-US" dirty="0" smtClean="0"/>
            <a:t>When’s lunch?</a:t>
          </a:r>
          <a:endParaRPr lang="en-US" dirty="0"/>
        </a:p>
      </dgm:t>
    </dgm:pt>
    <dgm:pt modelId="{1A425A9F-946D-414F-8708-31E246272C8D}" type="parTrans" cxnId="{DF3E2F5F-1912-4308-82E8-20D2763FC70B}">
      <dgm:prSet/>
      <dgm:spPr/>
      <dgm:t>
        <a:bodyPr/>
        <a:lstStyle/>
        <a:p>
          <a:endParaRPr lang="en-US"/>
        </a:p>
      </dgm:t>
    </dgm:pt>
    <dgm:pt modelId="{BFB449D5-6ED3-455C-975B-B05717887460}" type="sibTrans" cxnId="{DF3E2F5F-1912-4308-82E8-20D2763FC70B}">
      <dgm:prSet/>
      <dgm:spPr/>
      <dgm:t>
        <a:bodyPr/>
        <a:lstStyle/>
        <a:p>
          <a:endParaRPr lang="en-US"/>
        </a:p>
      </dgm:t>
    </dgm:pt>
    <dgm:pt modelId="{D7AE1EDC-3FF6-4421-9166-5D43A2CBD76B}">
      <dgm:prSet phldrT="[Text]"/>
      <dgm:spPr/>
      <dgm:t>
        <a:bodyPr/>
        <a:lstStyle/>
        <a:p>
          <a:r>
            <a:rPr lang="en-US" dirty="0" smtClean="0"/>
            <a:t>What is the meaning of Life, the Universe, and Everything?</a:t>
          </a:r>
          <a:endParaRPr lang="en-US" dirty="0"/>
        </a:p>
      </dgm:t>
    </dgm:pt>
    <dgm:pt modelId="{8713B680-E43B-4F37-833D-2F62B89B5372}" type="parTrans" cxnId="{3D51088C-3A29-4D24-808E-53E5BF4B6CCE}">
      <dgm:prSet/>
      <dgm:spPr/>
      <dgm:t>
        <a:bodyPr/>
        <a:lstStyle/>
        <a:p>
          <a:endParaRPr lang="en-US"/>
        </a:p>
      </dgm:t>
    </dgm:pt>
    <dgm:pt modelId="{9AA06AB7-75F6-4868-A48F-F1409C046D64}" type="sibTrans" cxnId="{3D51088C-3A29-4D24-808E-53E5BF4B6CCE}">
      <dgm:prSet/>
      <dgm:spPr/>
      <dgm:t>
        <a:bodyPr/>
        <a:lstStyle/>
        <a:p>
          <a:endParaRPr lang="en-US"/>
        </a:p>
      </dgm:t>
    </dgm:pt>
    <dgm:pt modelId="{6A4CCB72-DA88-43BD-A9B0-08CEA4516240}">
      <dgm:prSet phldrT="[Text]"/>
      <dgm:spPr/>
      <dgm:t>
        <a:bodyPr/>
        <a:lstStyle/>
        <a:p>
          <a:r>
            <a:rPr lang="en-US" dirty="0" smtClean="0"/>
            <a:t>What has it got in its </a:t>
          </a:r>
          <a:r>
            <a:rPr lang="en-US" dirty="0" err="1" smtClean="0"/>
            <a:t>pocketses</a:t>
          </a:r>
          <a:r>
            <a:rPr lang="en-US" dirty="0" smtClean="0"/>
            <a:t>?</a:t>
          </a:r>
          <a:endParaRPr lang="en-US" dirty="0"/>
        </a:p>
      </dgm:t>
    </dgm:pt>
    <dgm:pt modelId="{A9EE9F4C-9D06-441C-8208-89ABFBDB4667}" type="parTrans" cxnId="{88C55498-8990-4834-B856-302A85D5DD34}">
      <dgm:prSet/>
      <dgm:spPr/>
      <dgm:t>
        <a:bodyPr/>
        <a:lstStyle/>
        <a:p>
          <a:endParaRPr lang="en-US"/>
        </a:p>
      </dgm:t>
    </dgm:pt>
    <dgm:pt modelId="{4CC5EE03-2073-45D3-BF95-D98EE77F7918}" type="sibTrans" cxnId="{88C55498-8990-4834-B856-302A85D5DD34}">
      <dgm:prSet/>
      <dgm:spPr/>
      <dgm:t>
        <a:bodyPr/>
        <a:lstStyle/>
        <a:p>
          <a:endParaRPr lang="en-US"/>
        </a:p>
      </dgm:t>
    </dgm:pt>
    <dgm:pt modelId="{E27C658A-65F0-4A5B-A696-3530BE20D73C}">
      <dgm:prSet phldrT="[Text]"/>
      <dgm:spPr/>
      <dgm:t>
        <a:bodyPr/>
        <a:lstStyle/>
        <a:p>
          <a:r>
            <a:rPr lang="en-US" dirty="0" smtClean="0"/>
            <a:t>How do you solve a problem like Maria?</a:t>
          </a:r>
          <a:endParaRPr lang="en-US" dirty="0"/>
        </a:p>
      </dgm:t>
    </dgm:pt>
    <dgm:pt modelId="{BEA47E80-A576-468D-A6A6-6D15B8B8B47F}" type="parTrans" cxnId="{1E527205-F215-4B31-8BE6-F29AE7553C8F}">
      <dgm:prSet/>
      <dgm:spPr/>
      <dgm:t>
        <a:bodyPr/>
        <a:lstStyle/>
        <a:p>
          <a:endParaRPr lang="en-US"/>
        </a:p>
      </dgm:t>
    </dgm:pt>
    <dgm:pt modelId="{0D6243C3-6274-4D93-8E4D-4EDB446FB122}" type="sibTrans" cxnId="{1E527205-F215-4B31-8BE6-F29AE7553C8F}">
      <dgm:prSet/>
      <dgm:spPr/>
      <dgm:t>
        <a:bodyPr/>
        <a:lstStyle/>
        <a:p>
          <a:endParaRPr lang="en-US"/>
        </a:p>
      </dgm:t>
    </dgm:pt>
    <dgm:pt modelId="{72DB8632-B6C5-45DD-B84B-2193C7317FA1}">
      <dgm:prSet phldrT="[Text]"/>
      <dgm:spPr/>
      <dgm:t>
        <a:bodyPr/>
        <a:lstStyle/>
        <a:p>
          <a:r>
            <a:rPr lang="en-US" smtClean="0"/>
            <a:t>How many helium balloons does it take to lift a squirrel?</a:t>
          </a:r>
          <a:endParaRPr lang="en-US" dirty="0"/>
        </a:p>
      </dgm:t>
    </dgm:pt>
    <dgm:pt modelId="{624828D5-A609-484E-809A-AC63A57843EE}" type="parTrans" cxnId="{282D1099-4A2B-4FB5-B15C-20F95574E8FC}">
      <dgm:prSet/>
      <dgm:spPr/>
      <dgm:t>
        <a:bodyPr/>
        <a:lstStyle/>
        <a:p>
          <a:endParaRPr lang="en-US"/>
        </a:p>
      </dgm:t>
    </dgm:pt>
    <dgm:pt modelId="{3A813F94-0A33-4DAC-B0AE-E6D7A733F019}" type="sibTrans" cxnId="{282D1099-4A2B-4FB5-B15C-20F95574E8FC}">
      <dgm:prSet/>
      <dgm:spPr/>
      <dgm:t>
        <a:bodyPr/>
        <a:lstStyle/>
        <a:p>
          <a:endParaRPr lang="en-US"/>
        </a:p>
      </dgm:t>
    </dgm:pt>
    <dgm:pt modelId="{AD6BFDB5-B862-4240-ADED-9DCC89893BDC}" type="pres">
      <dgm:prSet presAssocID="{37233F7E-91A8-4194-90A3-9B55BBB7AD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37C5A-7B84-4FE7-87E3-8F469C5E417C}" type="pres">
      <dgm:prSet presAssocID="{D7AE1EDC-3FF6-4421-9166-5D43A2CBD76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8CB1A-E83D-47C8-B083-5CEDBA773960}" type="pres">
      <dgm:prSet presAssocID="{9AA06AB7-75F6-4868-A48F-F1409C046D64}" presName="spacer" presStyleCnt="0"/>
      <dgm:spPr/>
    </dgm:pt>
    <dgm:pt modelId="{7E7A01A5-20FB-4776-BBF5-10DA8A32EEE1}" type="pres">
      <dgm:prSet presAssocID="{50990ACF-F376-45EF-9C19-084DB6FAB99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DFC83-4A33-4923-B8E1-F8D7AA60E916}" type="pres">
      <dgm:prSet presAssocID="{F984FACA-3AFA-4661-8FCC-CA21890B37C0}" presName="spacer" presStyleCnt="0"/>
      <dgm:spPr/>
    </dgm:pt>
    <dgm:pt modelId="{41AF919B-9729-4860-84F7-60384832B651}" type="pres">
      <dgm:prSet presAssocID="{6A4CCB72-DA88-43BD-A9B0-08CEA451624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9A4EA-7700-458A-803B-4E8131DA8EE8}" type="pres">
      <dgm:prSet presAssocID="{4CC5EE03-2073-45D3-BF95-D98EE77F7918}" presName="spacer" presStyleCnt="0"/>
      <dgm:spPr/>
    </dgm:pt>
    <dgm:pt modelId="{81AF39A0-1B0C-4B0D-B48D-9C09EE9331E2}" type="pres">
      <dgm:prSet presAssocID="{E27C658A-65F0-4A5B-A696-3530BE20D73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85A08-C95B-4C74-8B3C-4A6B97A7B2E3}" type="pres">
      <dgm:prSet presAssocID="{0D6243C3-6274-4D93-8E4D-4EDB446FB122}" presName="spacer" presStyleCnt="0"/>
      <dgm:spPr/>
    </dgm:pt>
    <dgm:pt modelId="{F4F28065-58AF-49FC-87F0-FC40D46EB17D}" type="pres">
      <dgm:prSet presAssocID="{72DB8632-B6C5-45DD-B84B-2193C7317FA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F5F9C-3072-41ED-A7BC-C7E301B666D2}" type="pres">
      <dgm:prSet presAssocID="{3A813F94-0A33-4DAC-B0AE-E6D7A733F019}" presName="spacer" presStyleCnt="0"/>
      <dgm:spPr/>
    </dgm:pt>
    <dgm:pt modelId="{E56243C5-64A5-494B-B639-936E0391D06F}" type="pres">
      <dgm:prSet presAssocID="{9B603AD7-4E33-4C06-92B0-7F389D15F11B}" presName="parentText" presStyleLbl="node1" presStyleIdx="5" presStyleCnt="6" custScaleY="1010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8ED0D9-B2E3-44FC-B270-1DE83AC2822C}" type="presOf" srcId="{D7AE1EDC-3FF6-4421-9166-5D43A2CBD76B}" destId="{7A637C5A-7B84-4FE7-87E3-8F469C5E417C}" srcOrd="0" destOrd="0" presId="urn:microsoft.com/office/officeart/2005/8/layout/vList2"/>
    <dgm:cxn modelId="{3D51088C-3A29-4D24-808E-53E5BF4B6CCE}" srcId="{37233F7E-91A8-4194-90A3-9B55BBB7AD4B}" destId="{D7AE1EDC-3FF6-4421-9166-5D43A2CBD76B}" srcOrd="0" destOrd="0" parTransId="{8713B680-E43B-4F37-833D-2F62B89B5372}" sibTransId="{9AA06AB7-75F6-4868-A48F-F1409C046D64}"/>
    <dgm:cxn modelId="{89E80BF0-E9B5-4A0A-A1F1-155818057CE4}" type="presOf" srcId="{72DB8632-B6C5-45DD-B84B-2193C7317FA1}" destId="{F4F28065-58AF-49FC-87F0-FC40D46EB17D}" srcOrd="0" destOrd="0" presId="urn:microsoft.com/office/officeart/2005/8/layout/vList2"/>
    <dgm:cxn modelId="{DF3E2F5F-1912-4308-82E8-20D2763FC70B}" srcId="{37233F7E-91A8-4194-90A3-9B55BBB7AD4B}" destId="{9B603AD7-4E33-4C06-92B0-7F389D15F11B}" srcOrd="5" destOrd="0" parTransId="{1A425A9F-946D-414F-8708-31E246272C8D}" sibTransId="{BFB449D5-6ED3-455C-975B-B05717887460}"/>
    <dgm:cxn modelId="{282D1099-4A2B-4FB5-B15C-20F95574E8FC}" srcId="{37233F7E-91A8-4194-90A3-9B55BBB7AD4B}" destId="{72DB8632-B6C5-45DD-B84B-2193C7317FA1}" srcOrd="4" destOrd="0" parTransId="{624828D5-A609-484E-809A-AC63A57843EE}" sibTransId="{3A813F94-0A33-4DAC-B0AE-E6D7A733F019}"/>
    <dgm:cxn modelId="{88C55498-8990-4834-B856-302A85D5DD34}" srcId="{37233F7E-91A8-4194-90A3-9B55BBB7AD4B}" destId="{6A4CCB72-DA88-43BD-A9B0-08CEA4516240}" srcOrd="2" destOrd="0" parTransId="{A9EE9F4C-9D06-441C-8208-89ABFBDB4667}" sibTransId="{4CC5EE03-2073-45D3-BF95-D98EE77F7918}"/>
    <dgm:cxn modelId="{55935B03-2897-4FE4-9A11-3BD744DCC4A3}" srcId="{37233F7E-91A8-4194-90A3-9B55BBB7AD4B}" destId="{50990ACF-F376-45EF-9C19-084DB6FAB99D}" srcOrd="1" destOrd="0" parTransId="{6555406A-0821-4132-A786-00526958D97A}" sibTransId="{F984FACA-3AFA-4661-8FCC-CA21890B37C0}"/>
    <dgm:cxn modelId="{574B53CE-915B-40F9-8CDC-2707E7E7209E}" type="presOf" srcId="{6A4CCB72-DA88-43BD-A9B0-08CEA4516240}" destId="{41AF919B-9729-4860-84F7-60384832B651}" srcOrd="0" destOrd="0" presId="urn:microsoft.com/office/officeart/2005/8/layout/vList2"/>
    <dgm:cxn modelId="{B0B504FC-2191-4A52-A121-B073EA08E37E}" type="presOf" srcId="{9B603AD7-4E33-4C06-92B0-7F389D15F11B}" destId="{E56243C5-64A5-494B-B639-936E0391D06F}" srcOrd="0" destOrd="0" presId="urn:microsoft.com/office/officeart/2005/8/layout/vList2"/>
    <dgm:cxn modelId="{A7FA9C4F-2728-4C53-A1BE-EAB9831663BD}" type="presOf" srcId="{37233F7E-91A8-4194-90A3-9B55BBB7AD4B}" destId="{AD6BFDB5-B862-4240-ADED-9DCC89893BDC}" srcOrd="0" destOrd="0" presId="urn:microsoft.com/office/officeart/2005/8/layout/vList2"/>
    <dgm:cxn modelId="{6CD3CBA0-2945-408B-94F5-5FD549891B76}" type="presOf" srcId="{50990ACF-F376-45EF-9C19-084DB6FAB99D}" destId="{7E7A01A5-20FB-4776-BBF5-10DA8A32EEE1}" srcOrd="0" destOrd="0" presId="urn:microsoft.com/office/officeart/2005/8/layout/vList2"/>
    <dgm:cxn modelId="{34C50008-8C82-4E49-9C41-B0950EF367AE}" type="presOf" srcId="{E27C658A-65F0-4A5B-A696-3530BE20D73C}" destId="{81AF39A0-1B0C-4B0D-B48D-9C09EE9331E2}" srcOrd="0" destOrd="0" presId="urn:microsoft.com/office/officeart/2005/8/layout/vList2"/>
    <dgm:cxn modelId="{1E527205-F215-4B31-8BE6-F29AE7553C8F}" srcId="{37233F7E-91A8-4194-90A3-9B55BBB7AD4B}" destId="{E27C658A-65F0-4A5B-A696-3530BE20D73C}" srcOrd="3" destOrd="0" parTransId="{BEA47E80-A576-468D-A6A6-6D15B8B8B47F}" sibTransId="{0D6243C3-6274-4D93-8E4D-4EDB446FB122}"/>
    <dgm:cxn modelId="{B561D6F7-3D19-40F1-8303-62932805EC8B}" type="presParOf" srcId="{AD6BFDB5-B862-4240-ADED-9DCC89893BDC}" destId="{7A637C5A-7B84-4FE7-87E3-8F469C5E417C}" srcOrd="0" destOrd="0" presId="urn:microsoft.com/office/officeart/2005/8/layout/vList2"/>
    <dgm:cxn modelId="{0E0E0C29-594D-4509-94D5-FB1B589EB345}" type="presParOf" srcId="{AD6BFDB5-B862-4240-ADED-9DCC89893BDC}" destId="{3F38CB1A-E83D-47C8-B083-5CEDBA773960}" srcOrd="1" destOrd="0" presId="urn:microsoft.com/office/officeart/2005/8/layout/vList2"/>
    <dgm:cxn modelId="{D2BCA6AD-E0CE-4D95-95D7-9591E598F966}" type="presParOf" srcId="{AD6BFDB5-B862-4240-ADED-9DCC89893BDC}" destId="{7E7A01A5-20FB-4776-BBF5-10DA8A32EEE1}" srcOrd="2" destOrd="0" presId="urn:microsoft.com/office/officeart/2005/8/layout/vList2"/>
    <dgm:cxn modelId="{2CF11E8D-C767-4647-800B-5D562854C1C3}" type="presParOf" srcId="{AD6BFDB5-B862-4240-ADED-9DCC89893BDC}" destId="{4F3DFC83-4A33-4923-B8E1-F8D7AA60E916}" srcOrd="3" destOrd="0" presId="urn:microsoft.com/office/officeart/2005/8/layout/vList2"/>
    <dgm:cxn modelId="{57798345-B1D4-4C7B-8141-BA367AE8B159}" type="presParOf" srcId="{AD6BFDB5-B862-4240-ADED-9DCC89893BDC}" destId="{41AF919B-9729-4860-84F7-60384832B651}" srcOrd="4" destOrd="0" presId="urn:microsoft.com/office/officeart/2005/8/layout/vList2"/>
    <dgm:cxn modelId="{58A99F85-A9BD-479F-ABA0-5475AAC68BB1}" type="presParOf" srcId="{AD6BFDB5-B862-4240-ADED-9DCC89893BDC}" destId="{30E9A4EA-7700-458A-803B-4E8131DA8EE8}" srcOrd="5" destOrd="0" presId="urn:microsoft.com/office/officeart/2005/8/layout/vList2"/>
    <dgm:cxn modelId="{CF6685B3-EDEA-4DFF-B8E8-AED70E8EA812}" type="presParOf" srcId="{AD6BFDB5-B862-4240-ADED-9DCC89893BDC}" destId="{81AF39A0-1B0C-4B0D-B48D-9C09EE9331E2}" srcOrd="6" destOrd="0" presId="urn:microsoft.com/office/officeart/2005/8/layout/vList2"/>
    <dgm:cxn modelId="{8E28C98F-EDD0-4FFB-8752-16809067BF65}" type="presParOf" srcId="{AD6BFDB5-B862-4240-ADED-9DCC89893BDC}" destId="{94085A08-C95B-4C74-8B3C-4A6B97A7B2E3}" srcOrd="7" destOrd="0" presId="urn:microsoft.com/office/officeart/2005/8/layout/vList2"/>
    <dgm:cxn modelId="{0528C64A-9779-4F39-B7B0-B6A37A4A0BE7}" type="presParOf" srcId="{AD6BFDB5-B862-4240-ADED-9DCC89893BDC}" destId="{F4F28065-58AF-49FC-87F0-FC40D46EB17D}" srcOrd="8" destOrd="0" presId="urn:microsoft.com/office/officeart/2005/8/layout/vList2"/>
    <dgm:cxn modelId="{031F79CF-8935-460A-A36E-C82FA901237F}" type="presParOf" srcId="{AD6BFDB5-B862-4240-ADED-9DCC89893BDC}" destId="{9A8F5F9C-3072-41ED-A7BC-C7E301B666D2}" srcOrd="9" destOrd="0" presId="urn:microsoft.com/office/officeart/2005/8/layout/vList2"/>
    <dgm:cxn modelId="{B3479AB9-C20A-467D-AE9D-02861AEFDCE5}" type="presParOf" srcId="{AD6BFDB5-B862-4240-ADED-9DCC89893BDC}" destId="{E56243C5-64A5-494B-B639-936E0391D06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E0AB7-C06C-4D12-8BA8-5004E6A06941}">
      <dsp:nvSpPr>
        <dsp:cNvPr id="0" name=""/>
        <dsp:cNvSpPr/>
      </dsp:nvSpPr>
      <dsp:spPr>
        <a:xfrm>
          <a:off x="2976" y="445996"/>
          <a:ext cx="1522511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Model Builder</a:t>
          </a:r>
          <a:endParaRPr lang="en-US" sz="2000" kern="1200" dirty="0"/>
        </a:p>
      </dsp:txBody>
      <dsp:txXfrm>
        <a:off x="2976" y="445996"/>
        <a:ext cx="1522511" cy="668250"/>
      </dsp:txXfrm>
    </dsp:sp>
    <dsp:sp modelId="{7F6322DC-E01D-459E-BCCD-4C70286FE3AB}">
      <dsp:nvSpPr>
        <dsp:cNvPr id="0" name=""/>
        <dsp:cNvSpPr/>
      </dsp:nvSpPr>
      <dsp:spPr>
        <a:xfrm>
          <a:off x="1525488" y="393789"/>
          <a:ext cx="304502" cy="77266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74465-5621-434F-B010-36E13E13811A}">
      <dsp:nvSpPr>
        <dsp:cNvPr id="0" name=""/>
        <dsp:cNvSpPr/>
      </dsp:nvSpPr>
      <dsp:spPr>
        <a:xfrm>
          <a:off x="1951791" y="393789"/>
          <a:ext cx="4141231" cy="772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Accessed from ArcGIS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Composed of ArcGIS Tools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51791" y="393789"/>
        <a:ext cx="4141231" cy="772664"/>
      </dsp:txXfrm>
    </dsp:sp>
    <dsp:sp modelId="{3BFA1F1A-A5BA-4C7F-8FFC-22F59AA960AE}">
      <dsp:nvSpPr>
        <dsp:cNvPr id="0" name=""/>
        <dsp:cNvSpPr/>
      </dsp:nvSpPr>
      <dsp:spPr>
        <a:xfrm>
          <a:off x="2976" y="1426398"/>
          <a:ext cx="1522511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ArcGIS Tool</a:t>
          </a:r>
          <a:endParaRPr lang="en-US" sz="2000" kern="1200" dirty="0"/>
        </a:p>
      </dsp:txBody>
      <dsp:txXfrm>
        <a:off x="2976" y="1426398"/>
        <a:ext cx="1522511" cy="668250"/>
      </dsp:txXfrm>
    </dsp:sp>
    <dsp:sp modelId="{F77E2E0B-9954-4A64-A711-1B3FB7CB59F5}">
      <dsp:nvSpPr>
        <dsp:cNvPr id="0" name=""/>
        <dsp:cNvSpPr/>
      </dsp:nvSpPr>
      <dsp:spPr>
        <a:xfrm>
          <a:off x="1525488" y="1238453"/>
          <a:ext cx="304502" cy="104414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C301D-63B1-4D7C-A7DB-1458BA89D2A2}">
      <dsp:nvSpPr>
        <dsp:cNvPr id="0" name=""/>
        <dsp:cNvSpPr/>
      </dsp:nvSpPr>
      <dsp:spPr>
        <a:xfrm>
          <a:off x="1951791" y="1238453"/>
          <a:ext cx="4141231" cy="1044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Accessed from ArcGIS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Composed of Python Script and Metadata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51791" y="1238453"/>
        <a:ext cx="4141231" cy="1044140"/>
      </dsp:txXfrm>
    </dsp:sp>
    <dsp:sp modelId="{340FC6E7-05B0-4098-A7DA-1C51A27B5BC5}">
      <dsp:nvSpPr>
        <dsp:cNvPr id="0" name=""/>
        <dsp:cNvSpPr/>
      </dsp:nvSpPr>
      <dsp:spPr>
        <a:xfrm>
          <a:off x="2976" y="2678277"/>
          <a:ext cx="1522511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Standalone Program</a:t>
          </a:r>
          <a:endParaRPr lang="en-US" sz="2000" kern="1200" dirty="0"/>
        </a:p>
      </dsp:txBody>
      <dsp:txXfrm>
        <a:off x="2976" y="2678277"/>
        <a:ext cx="1522511" cy="668250"/>
      </dsp:txXfrm>
    </dsp:sp>
    <dsp:sp modelId="{C5ADFB97-576F-4AFD-837F-C908ECD37B04}">
      <dsp:nvSpPr>
        <dsp:cNvPr id="0" name=""/>
        <dsp:cNvSpPr/>
      </dsp:nvSpPr>
      <dsp:spPr>
        <a:xfrm>
          <a:off x="1525488" y="2354593"/>
          <a:ext cx="304502" cy="131561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195CE-FBA3-4B0F-8DBF-6D7481A71CC6}">
      <dsp:nvSpPr>
        <dsp:cNvPr id="0" name=""/>
        <dsp:cNvSpPr/>
      </dsp:nvSpPr>
      <dsp:spPr>
        <a:xfrm>
          <a:off x="1951791" y="2354593"/>
          <a:ext cx="4141231" cy="131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Accessed independently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Composed of executable from any scripting language (Python, C++, Visual Basic, etc.)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51791" y="2354593"/>
        <a:ext cx="4141231" cy="1315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748B8-81B7-44F8-A7D3-6580711A7BC4}">
      <dsp:nvSpPr>
        <dsp:cNvPr id="0" name=""/>
        <dsp:cNvSpPr/>
      </dsp:nvSpPr>
      <dsp:spPr>
        <a:xfrm>
          <a:off x="2286000" y="0"/>
          <a:ext cx="1524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Model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Builder</a:t>
          </a:r>
          <a:endParaRPr lang="en-US" sz="1800" kern="1200" dirty="0"/>
        </a:p>
      </dsp:txBody>
      <dsp:txXfrm>
        <a:off x="2286000" y="0"/>
        <a:ext cx="1524000" cy="1016000"/>
      </dsp:txXfrm>
    </dsp:sp>
    <dsp:sp modelId="{5D038D58-2139-4969-8F8D-5DC0F2E350D4}">
      <dsp:nvSpPr>
        <dsp:cNvPr id="0" name=""/>
        <dsp:cNvSpPr/>
      </dsp:nvSpPr>
      <dsp:spPr>
        <a:xfrm>
          <a:off x="1524000" y="1015999"/>
          <a:ext cx="3048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ArcGIS Tool</a:t>
          </a:r>
          <a:endParaRPr lang="en-US" sz="1800" kern="1200" dirty="0"/>
        </a:p>
      </dsp:txBody>
      <dsp:txXfrm>
        <a:off x="2057400" y="1015999"/>
        <a:ext cx="1981200" cy="1016000"/>
      </dsp:txXfrm>
    </dsp:sp>
    <dsp:sp modelId="{E921026D-2648-4CE8-8461-69F8BB0CAF4C}">
      <dsp:nvSpPr>
        <dsp:cNvPr id="0" name=""/>
        <dsp:cNvSpPr/>
      </dsp:nvSpPr>
      <dsp:spPr>
        <a:xfrm>
          <a:off x="764834" y="2027773"/>
          <a:ext cx="4572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Python Script</a:t>
          </a:r>
          <a:endParaRPr lang="en-US" sz="1800" kern="1200" dirty="0"/>
        </a:p>
      </dsp:txBody>
      <dsp:txXfrm>
        <a:off x="1564934" y="2027773"/>
        <a:ext cx="2971800" cy="1016000"/>
      </dsp:txXfrm>
    </dsp:sp>
    <dsp:sp modelId="{7BB0605E-BE9B-4529-8991-329F9EFA7BB5}">
      <dsp:nvSpPr>
        <dsp:cNvPr id="0" name=""/>
        <dsp:cNvSpPr/>
      </dsp:nvSpPr>
      <dsp:spPr>
        <a:xfrm>
          <a:off x="0" y="3047999"/>
          <a:ext cx="6096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C++ Console Application</a:t>
          </a:r>
          <a:endParaRPr lang="en-US" sz="1800" kern="1200" dirty="0"/>
        </a:p>
      </dsp:txBody>
      <dsp:txXfrm>
        <a:off x="1066799" y="3047999"/>
        <a:ext cx="3962400" cy="101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B6AE9-CF88-48CF-B83D-909CFA3D14C9}">
      <dsp:nvSpPr>
        <dsp:cNvPr id="0" name=""/>
        <dsp:cNvSpPr/>
      </dsp:nvSpPr>
      <dsp:spPr>
        <a:xfrm>
          <a:off x="0" y="38907"/>
          <a:ext cx="38100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Standalone</a:t>
          </a:r>
          <a:endParaRPr lang="en-US" sz="1700" kern="1200" dirty="0"/>
        </a:p>
      </dsp:txBody>
      <dsp:txXfrm>
        <a:off x="19904" y="58811"/>
        <a:ext cx="3770192" cy="367937"/>
      </dsp:txXfrm>
    </dsp:sp>
    <dsp:sp modelId="{0BAF5A89-1767-4A0E-B379-1A3EE31E2BB8}">
      <dsp:nvSpPr>
        <dsp:cNvPr id="0" name=""/>
        <dsp:cNvSpPr/>
      </dsp:nvSpPr>
      <dsp:spPr>
        <a:xfrm>
          <a:off x="0" y="446652"/>
          <a:ext cx="3810000" cy="4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6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Can be run from command line without ArcGIS installed or running</a:t>
          </a:r>
          <a:endParaRPr lang="en-US" sz="1300" kern="1200" dirty="0"/>
        </a:p>
      </dsp:txBody>
      <dsp:txXfrm>
        <a:off x="0" y="446652"/>
        <a:ext cx="3810000" cy="413482"/>
      </dsp:txXfrm>
    </dsp:sp>
    <dsp:sp modelId="{DC15995A-86E1-4E84-A54A-F9E2A812065B}">
      <dsp:nvSpPr>
        <dsp:cNvPr id="0" name=""/>
        <dsp:cNvSpPr/>
      </dsp:nvSpPr>
      <dsp:spPr>
        <a:xfrm>
          <a:off x="0" y="860135"/>
          <a:ext cx="38100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Written in any language</a:t>
          </a:r>
          <a:endParaRPr lang="en-US" sz="1700" kern="1200" dirty="0"/>
        </a:p>
      </dsp:txBody>
      <dsp:txXfrm>
        <a:off x="19904" y="880039"/>
        <a:ext cx="3770192" cy="367937"/>
      </dsp:txXfrm>
    </dsp:sp>
    <dsp:sp modelId="{8282F2E5-8259-4D33-8FAE-609C6108F768}">
      <dsp:nvSpPr>
        <dsp:cNvPr id="0" name=""/>
        <dsp:cNvSpPr/>
      </dsp:nvSpPr>
      <dsp:spPr>
        <a:xfrm>
          <a:off x="0" y="1267880"/>
          <a:ext cx="3810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6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C++, Python, Visual Basic, etc.</a:t>
          </a:r>
          <a:endParaRPr lang="en-US" sz="1300" kern="1200" dirty="0"/>
        </a:p>
      </dsp:txBody>
      <dsp:txXfrm>
        <a:off x="0" y="1267880"/>
        <a:ext cx="3810000" cy="281520"/>
      </dsp:txXfrm>
    </dsp:sp>
    <dsp:sp modelId="{8400EDF0-C19D-4D67-BFAA-C17FBADA656B}">
      <dsp:nvSpPr>
        <dsp:cNvPr id="0" name=""/>
        <dsp:cNvSpPr/>
      </dsp:nvSpPr>
      <dsp:spPr>
        <a:xfrm>
          <a:off x="0" y="1549400"/>
          <a:ext cx="38100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Work with any file types</a:t>
          </a:r>
          <a:endParaRPr lang="en-US" sz="1700" kern="1200" dirty="0"/>
        </a:p>
      </dsp:txBody>
      <dsp:txXfrm>
        <a:off x="19904" y="1569304"/>
        <a:ext cx="3770192" cy="367937"/>
      </dsp:txXfrm>
    </dsp:sp>
    <dsp:sp modelId="{9B61CF9A-E4FE-4A34-A877-2623041AC40A}">
      <dsp:nvSpPr>
        <dsp:cNvPr id="0" name=""/>
        <dsp:cNvSpPr/>
      </dsp:nvSpPr>
      <dsp:spPr>
        <a:xfrm>
          <a:off x="0" y="1957145"/>
          <a:ext cx="3810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6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ASCII, TIF, SHP, etc.</a:t>
          </a:r>
          <a:endParaRPr lang="en-US" sz="1300" kern="1200" dirty="0"/>
        </a:p>
      </dsp:txBody>
      <dsp:txXfrm>
        <a:off x="0" y="1957145"/>
        <a:ext cx="3810000" cy="281520"/>
      </dsp:txXfrm>
    </dsp:sp>
    <dsp:sp modelId="{0FA1B4C4-2FBF-4FCC-A023-2B782A22539D}">
      <dsp:nvSpPr>
        <dsp:cNvPr id="0" name=""/>
        <dsp:cNvSpPr/>
      </dsp:nvSpPr>
      <dsp:spPr>
        <a:xfrm>
          <a:off x="0" y="2238665"/>
          <a:ext cx="38100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Complex User Interface</a:t>
          </a:r>
          <a:endParaRPr lang="en-US" sz="1700" kern="1200" dirty="0"/>
        </a:p>
      </dsp:txBody>
      <dsp:txXfrm>
        <a:off x="19904" y="2258569"/>
        <a:ext cx="3770192" cy="367937"/>
      </dsp:txXfrm>
    </dsp:sp>
    <dsp:sp modelId="{5EBF0631-9C08-44C8-A050-31B7C72C8B98}">
      <dsp:nvSpPr>
        <dsp:cNvPr id="0" name=""/>
        <dsp:cNvSpPr/>
      </dsp:nvSpPr>
      <dsp:spPr>
        <a:xfrm>
          <a:off x="0" y="2646410"/>
          <a:ext cx="3810000" cy="4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6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All required inputs are formatted as a single line of text</a:t>
          </a:r>
          <a:endParaRPr lang="en-US" sz="1300" kern="1200" dirty="0"/>
        </a:p>
      </dsp:txBody>
      <dsp:txXfrm>
        <a:off x="0" y="2646410"/>
        <a:ext cx="3810000" cy="413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171AB-8DB0-4268-85E0-DBAF8FF10FE4}">
      <dsp:nvSpPr>
        <dsp:cNvPr id="0" name=""/>
        <dsp:cNvSpPr/>
      </dsp:nvSpPr>
      <dsp:spPr>
        <a:xfrm>
          <a:off x="0" y="12199"/>
          <a:ext cx="3810000" cy="503685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Durable</a:t>
          </a:r>
          <a:endParaRPr lang="en-US" sz="2100" kern="1200" dirty="0"/>
        </a:p>
      </dsp:txBody>
      <dsp:txXfrm>
        <a:off x="24588" y="36787"/>
        <a:ext cx="3760824" cy="454509"/>
      </dsp:txXfrm>
    </dsp:sp>
    <dsp:sp modelId="{D4C70EA3-B9DA-4B9B-98FD-C28FCF51577D}">
      <dsp:nvSpPr>
        <dsp:cNvPr id="0" name=""/>
        <dsp:cNvSpPr/>
      </dsp:nvSpPr>
      <dsp:spPr>
        <a:xfrm>
          <a:off x="0" y="515884"/>
          <a:ext cx="38100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6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Adapt to future changes in ArcGIS with minimal revisions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Integrate with other GIS software</a:t>
          </a:r>
          <a:endParaRPr lang="en-US" sz="1600" kern="1200" dirty="0"/>
        </a:p>
      </dsp:txBody>
      <dsp:txXfrm>
        <a:off x="0" y="515884"/>
        <a:ext cx="3810000" cy="782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41BF0-2196-4CA8-B8EB-CA44CA8F2286}">
      <dsp:nvSpPr>
        <dsp:cNvPr id="0" name=""/>
        <dsp:cNvSpPr/>
      </dsp:nvSpPr>
      <dsp:spPr>
        <a:xfrm>
          <a:off x="0" y="126822"/>
          <a:ext cx="60960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Translates user inputs into console application inputs</a:t>
          </a:r>
          <a:endParaRPr lang="en-US" sz="1700" kern="1200" dirty="0"/>
        </a:p>
      </dsp:txBody>
      <dsp:txXfrm>
        <a:off x="19904" y="146726"/>
        <a:ext cx="6056192" cy="367937"/>
      </dsp:txXfrm>
    </dsp:sp>
    <dsp:sp modelId="{BFBAFBC7-706A-4380-81B2-C9759E9E1B02}">
      <dsp:nvSpPr>
        <dsp:cNvPr id="0" name=""/>
        <dsp:cNvSpPr/>
      </dsp:nvSpPr>
      <dsp:spPr>
        <a:xfrm>
          <a:off x="0" y="583527"/>
          <a:ext cx="60960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Uses short code, easily adaptable to new tools</a:t>
          </a:r>
          <a:endParaRPr lang="en-US" sz="1700" kern="1200" dirty="0"/>
        </a:p>
      </dsp:txBody>
      <dsp:txXfrm>
        <a:off x="19904" y="603431"/>
        <a:ext cx="6056192" cy="367937"/>
      </dsp:txXfrm>
    </dsp:sp>
    <dsp:sp modelId="{0065EC3E-5595-4C5C-9AB2-D1145B597601}">
      <dsp:nvSpPr>
        <dsp:cNvPr id="0" name=""/>
        <dsp:cNvSpPr/>
      </dsp:nvSpPr>
      <dsp:spPr>
        <a:xfrm>
          <a:off x="0" y="1040232"/>
          <a:ext cx="60960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Native integration and support with ArcGIS provided by ESRI</a:t>
          </a:r>
          <a:endParaRPr lang="en-US" sz="1700" kern="1200" dirty="0"/>
        </a:p>
      </dsp:txBody>
      <dsp:txXfrm>
        <a:off x="19904" y="1060136"/>
        <a:ext cx="6056192" cy="367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BE06B-7F8F-41B4-96B7-00D90BC9522B}">
      <dsp:nvSpPr>
        <dsp:cNvPr id="0" name=""/>
        <dsp:cNvSpPr/>
      </dsp:nvSpPr>
      <dsp:spPr>
        <a:xfrm>
          <a:off x="0" y="291575"/>
          <a:ext cx="6096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Perform simple tasks such as file type conversions</a:t>
          </a:r>
          <a:endParaRPr lang="en-US" sz="2100" kern="1200" dirty="0"/>
        </a:p>
      </dsp:txBody>
      <dsp:txXfrm>
        <a:off x="24588" y="316163"/>
        <a:ext cx="6046824" cy="454509"/>
      </dsp:txXfrm>
    </dsp:sp>
    <dsp:sp modelId="{F533A390-5320-4047-809E-2B0EEE342815}">
      <dsp:nvSpPr>
        <dsp:cNvPr id="0" name=""/>
        <dsp:cNvSpPr/>
      </dsp:nvSpPr>
      <dsp:spPr>
        <a:xfrm>
          <a:off x="0" y="855740"/>
          <a:ext cx="6096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Incorporate tool into more complex workflows</a:t>
          </a:r>
          <a:endParaRPr lang="en-US" sz="2100" kern="1200" dirty="0"/>
        </a:p>
      </dsp:txBody>
      <dsp:txXfrm>
        <a:off x="24588" y="880328"/>
        <a:ext cx="6046824" cy="4545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37C5A-7B84-4FE7-87E3-8F469C5E417C}">
      <dsp:nvSpPr>
        <dsp:cNvPr id="0" name=""/>
        <dsp:cNvSpPr/>
      </dsp:nvSpPr>
      <dsp:spPr>
        <a:xfrm>
          <a:off x="0" y="33114"/>
          <a:ext cx="488266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is the meaning of Life, the Universe, and Everything?</a:t>
          </a:r>
          <a:endParaRPr lang="en-US" sz="1400" kern="1200" dirty="0"/>
        </a:p>
      </dsp:txBody>
      <dsp:txXfrm>
        <a:off x="16392" y="49506"/>
        <a:ext cx="4849878" cy="303006"/>
      </dsp:txXfrm>
    </dsp:sp>
    <dsp:sp modelId="{7E7A01A5-20FB-4776-BBF5-10DA8A32EEE1}">
      <dsp:nvSpPr>
        <dsp:cNvPr id="0" name=""/>
        <dsp:cNvSpPr/>
      </dsp:nvSpPr>
      <dsp:spPr>
        <a:xfrm>
          <a:off x="0" y="409224"/>
          <a:ext cx="488266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is the air speed velocity of an </a:t>
          </a:r>
          <a:r>
            <a:rPr lang="en-US" sz="1400" kern="1200" dirty="0" err="1" smtClean="0"/>
            <a:t>unladen</a:t>
          </a:r>
          <a:r>
            <a:rPr lang="en-US" sz="1400" kern="1200" dirty="0" smtClean="0"/>
            <a:t> swallow?</a:t>
          </a:r>
          <a:endParaRPr lang="en-US" sz="1400" kern="1200" dirty="0"/>
        </a:p>
      </dsp:txBody>
      <dsp:txXfrm>
        <a:off x="16392" y="425616"/>
        <a:ext cx="4849878" cy="303006"/>
      </dsp:txXfrm>
    </dsp:sp>
    <dsp:sp modelId="{41AF919B-9729-4860-84F7-60384832B651}">
      <dsp:nvSpPr>
        <dsp:cNvPr id="0" name=""/>
        <dsp:cNvSpPr/>
      </dsp:nvSpPr>
      <dsp:spPr>
        <a:xfrm>
          <a:off x="0" y="785334"/>
          <a:ext cx="488266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has it got in its </a:t>
          </a:r>
          <a:r>
            <a:rPr lang="en-US" sz="1400" kern="1200" dirty="0" err="1" smtClean="0"/>
            <a:t>pocketses</a:t>
          </a:r>
          <a:r>
            <a:rPr lang="en-US" sz="1400" kern="1200" dirty="0" smtClean="0"/>
            <a:t>?</a:t>
          </a:r>
          <a:endParaRPr lang="en-US" sz="1400" kern="1200" dirty="0"/>
        </a:p>
      </dsp:txBody>
      <dsp:txXfrm>
        <a:off x="16392" y="801726"/>
        <a:ext cx="4849878" cy="303006"/>
      </dsp:txXfrm>
    </dsp:sp>
    <dsp:sp modelId="{81AF39A0-1B0C-4B0D-B48D-9C09EE9331E2}">
      <dsp:nvSpPr>
        <dsp:cNvPr id="0" name=""/>
        <dsp:cNvSpPr/>
      </dsp:nvSpPr>
      <dsp:spPr>
        <a:xfrm>
          <a:off x="0" y="1161444"/>
          <a:ext cx="488266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do you solve a problem like Maria?</a:t>
          </a:r>
          <a:endParaRPr lang="en-US" sz="1400" kern="1200" dirty="0"/>
        </a:p>
      </dsp:txBody>
      <dsp:txXfrm>
        <a:off x="16392" y="1177836"/>
        <a:ext cx="4849878" cy="303006"/>
      </dsp:txXfrm>
    </dsp:sp>
    <dsp:sp modelId="{F4F28065-58AF-49FC-87F0-FC40D46EB17D}">
      <dsp:nvSpPr>
        <dsp:cNvPr id="0" name=""/>
        <dsp:cNvSpPr/>
      </dsp:nvSpPr>
      <dsp:spPr>
        <a:xfrm>
          <a:off x="0" y="1537554"/>
          <a:ext cx="488266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How many helium balloons does it take to lift a squirrel?</a:t>
          </a:r>
          <a:endParaRPr lang="en-US" sz="1400" kern="1200" dirty="0"/>
        </a:p>
      </dsp:txBody>
      <dsp:txXfrm>
        <a:off x="16392" y="1553946"/>
        <a:ext cx="4849878" cy="303006"/>
      </dsp:txXfrm>
    </dsp:sp>
    <dsp:sp modelId="{E56243C5-64A5-494B-B639-936E0391D06F}">
      <dsp:nvSpPr>
        <dsp:cNvPr id="0" name=""/>
        <dsp:cNvSpPr/>
      </dsp:nvSpPr>
      <dsp:spPr>
        <a:xfrm>
          <a:off x="0" y="1913664"/>
          <a:ext cx="4882662" cy="339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When’s lunch?</a:t>
          </a:r>
          <a:endParaRPr lang="en-US" sz="1400" kern="1200" dirty="0"/>
        </a:p>
      </dsp:txBody>
      <dsp:txXfrm>
        <a:off x="16559" y="1930223"/>
        <a:ext cx="4849544" cy="306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1B8F6-1F6C-4ED0-A881-C9BE728C6AC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D3CE4-073B-41E2-A1C5-EF4EA95D1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3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3CE4-073B-41E2-A1C5-EF4EA95D14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59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3CE4-073B-41E2-A1C5-EF4EA95D14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3CE4-073B-41E2-A1C5-EF4EA95D14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3CE4-073B-41E2-A1C5-EF4EA95D14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5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3CE4-073B-41E2-A1C5-EF4EA95D14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3CE4-073B-41E2-A1C5-EF4EA95D14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3CE4-073B-41E2-A1C5-EF4EA95D14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2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3CE4-073B-41E2-A1C5-EF4EA95D14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8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3CE4-073B-41E2-A1C5-EF4EA95D14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3CE4-073B-41E2-A1C5-EF4EA95D14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7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3CE4-073B-41E2-A1C5-EF4EA95D14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5A29D3-4EF2-408E-9DB6-83AFE84245B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07F707-2EF6-44A2-84D7-E2DEEF12A31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Expanding the Functionality of ArcGIS Through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Tool Building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Designing an Optimized </a:t>
            </a:r>
          </a:p>
          <a:p>
            <a:pPr algn="l"/>
            <a:r>
              <a:rPr lang="en-US" dirty="0" smtClean="0"/>
              <a:t>Pit Removal Tool for </a:t>
            </a:r>
          </a:p>
          <a:p>
            <a:pPr algn="l"/>
            <a:r>
              <a:rPr lang="en-US" dirty="0" smtClean="0"/>
              <a:t>Digital Elevation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5867400"/>
            <a:ext cx="5074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Stephen Jackson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Environmental and Water Resources Engineering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University of Texas at Austin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1219200" cy="127635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5000"/>
              </a:schemeClr>
            </a:glow>
            <a:outerShdw dist="35921" dir="2700000" algn="ctr" rotWithShape="0">
              <a:schemeClr val="bg2"/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0"/>
            <a:ext cx="4191000" cy="1897277"/>
          </a:xfrm>
          <a:prstGeom prst="rect">
            <a:avLst/>
          </a:prstGeom>
          <a:effectLst>
            <a:softEdge rad="88900"/>
          </a:effectLst>
        </p:spPr>
      </p:pic>
      <p:sp useBgFill="1">
        <p:nvSpPr>
          <p:cNvPr id="8" name="Rectangle 7"/>
          <p:cNvSpPr/>
          <p:nvPr/>
        </p:nvSpPr>
        <p:spPr>
          <a:xfrm>
            <a:off x="4572000" y="2971800"/>
            <a:ext cx="4343400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838200" y="609600"/>
            <a:ext cx="7772400" cy="6766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Questions?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22450592"/>
              </p:ext>
            </p:extLst>
          </p:nvPr>
        </p:nvGraphicFramePr>
        <p:xfrm>
          <a:off x="2133600" y="2514600"/>
          <a:ext cx="4882662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9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7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676656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Desired Tool: Optimal Pit Removal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27500" r="12374" b="13863"/>
          <a:stretch/>
        </p:blipFill>
        <p:spPr>
          <a:xfrm>
            <a:off x="1188720" y="1920240"/>
            <a:ext cx="6766560" cy="3931920"/>
          </a:xfrm>
          <a:prstGeom prst="rect">
            <a:avLst/>
          </a:prstGeom>
          <a:effectLst>
            <a:glow rad="127000">
              <a:schemeClr val="accent1">
                <a:alpha val="25000"/>
              </a:schemeClr>
            </a:glow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27500" r="12374" b="13863"/>
          <a:stretch/>
        </p:blipFill>
        <p:spPr>
          <a:xfrm>
            <a:off x="1188720" y="1920240"/>
            <a:ext cx="6766560" cy="3931920"/>
          </a:xfrm>
          <a:prstGeom prst="rect">
            <a:avLst/>
          </a:prstGeom>
          <a:effectLst>
            <a:glow rad="127000">
              <a:schemeClr val="accent1">
                <a:alpha val="25000"/>
              </a:schemeClr>
            </a:glow>
            <a:softEdge rad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27500" r="12374" b="13863"/>
          <a:stretch/>
        </p:blipFill>
        <p:spPr>
          <a:xfrm>
            <a:off x="1188720" y="1920240"/>
            <a:ext cx="6766560" cy="3931920"/>
          </a:xfrm>
          <a:prstGeom prst="rect">
            <a:avLst/>
          </a:prstGeom>
          <a:effectLst>
            <a:glow rad="127000">
              <a:schemeClr val="accent1">
                <a:alpha val="25000"/>
              </a:schemeClr>
            </a:glow>
            <a:softEdge rad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27494" r="12371" b="13867"/>
          <a:stretch/>
        </p:blipFill>
        <p:spPr>
          <a:xfrm>
            <a:off x="1188720" y="1920240"/>
            <a:ext cx="6766560" cy="3931920"/>
          </a:xfrm>
          <a:prstGeom prst="rect">
            <a:avLst/>
          </a:prstGeom>
          <a:effectLst>
            <a:glow rad="127000">
              <a:schemeClr val="accent1">
                <a:alpha val="25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813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2873836"/>
              </p:ext>
            </p:extLst>
          </p:nvPr>
        </p:nvGraphicFramePr>
        <p:xfrm>
          <a:off x="14478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5"/>
          <p:cNvSpPr txBox="1">
            <a:spLocks/>
          </p:cNvSpPr>
          <p:nvPr/>
        </p:nvSpPr>
        <p:spPr>
          <a:xfrm>
            <a:off x="838200" y="609600"/>
            <a:ext cx="7772400" cy="6766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Tool Building Options in ArcGIS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838200" y="609600"/>
            <a:ext cx="7772400" cy="6766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Selected Tool Structure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58590146"/>
              </p:ext>
            </p:extLst>
          </p:nvPr>
        </p:nvGraphicFramePr>
        <p:xfrm>
          <a:off x="1524000" y="187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urved Connector 5"/>
          <p:cNvCxnSpPr/>
          <p:nvPr/>
        </p:nvCxnSpPr>
        <p:spPr>
          <a:xfrm rot="16200000" flipV="1">
            <a:off x="7139516" y="4599519"/>
            <a:ext cx="706968" cy="55880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V="1">
            <a:off x="6489699" y="3496733"/>
            <a:ext cx="762000" cy="685802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flipV="1">
            <a:off x="6953250" y="2787650"/>
            <a:ext cx="601132" cy="53340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20" idx="3"/>
          </p:cNvCxnSpPr>
          <p:nvPr/>
        </p:nvCxnSpPr>
        <p:spPr>
          <a:xfrm>
            <a:off x="6286503" y="2357966"/>
            <a:ext cx="1267879" cy="429684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5" idx="3"/>
          </p:cNvCxnSpPr>
          <p:nvPr/>
        </p:nvCxnSpPr>
        <p:spPr>
          <a:xfrm>
            <a:off x="1631947" y="2787650"/>
            <a:ext cx="862543" cy="446616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15" idx="3"/>
            <a:endCxn id="16" idx="1"/>
          </p:cNvCxnSpPr>
          <p:nvPr/>
        </p:nvCxnSpPr>
        <p:spPr>
          <a:xfrm flipV="1">
            <a:off x="1631947" y="2396066"/>
            <a:ext cx="1492253" cy="391584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3064933" y="2599267"/>
            <a:ext cx="495300" cy="376766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21" idx="2"/>
            <a:endCxn id="22" idx="0"/>
          </p:cNvCxnSpPr>
          <p:nvPr/>
        </p:nvCxnSpPr>
        <p:spPr>
          <a:xfrm rot="5400000">
            <a:off x="2138890" y="3322108"/>
            <a:ext cx="711200" cy="848784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1428746" y="4434417"/>
            <a:ext cx="685800" cy="647702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6201" y="2597150"/>
            <a:ext cx="1555746" cy="381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Original File(s)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24200" y="2239432"/>
            <a:ext cx="753533" cy="31326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Input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5600" y="4207933"/>
            <a:ext cx="1016000" cy="31326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Output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43600" y="3145366"/>
            <a:ext cx="1016000" cy="31326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70503" y="2201332"/>
            <a:ext cx="1016000" cy="31326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42115" y="3077632"/>
            <a:ext cx="753533" cy="31326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Input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93331" y="4102100"/>
            <a:ext cx="753533" cy="31326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Input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rot="16200000" flipV="1">
            <a:off x="5631392" y="2522008"/>
            <a:ext cx="643466" cy="60325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554382" y="2556446"/>
            <a:ext cx="1437218" cy="381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Visualization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Up-Down Arrow 26"/>
          <p:cNvSpPr/>
          <p:nvPr/>
        </p:nvSpPr>
        <p:spPr>
          <a:xfrm>
            <a:off x="4343400" y="3581400"/>
            <a:ext cx="533400" cy="639234"/>
          </a:xfrm>
          <a:prstGeom prst="upDownArrow">
            <a:avLst>
              <a:gd name="adj1" fmla="val 30220"/>
              <a:gd name="adj2" fmla="val 269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08569" y="3950957"/>
            <a:ext cx="85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(Linked)</a:t>
            </a:r>
            <a:endParaRPr lang="en-US" sz="1400" dirty="0"/>
          </a:p>
        </p:txBody>
      </p:sp>
      <p:sp>
        <p:nvSpPr>
          <p:cNvPr id="29" name="Notched Right Arrow 28"/>
          <p:cNvSpPr/>
          <p:nvPr/>
        </p:nvSpPr>
        <p:spPr>
          <a:xfrm>
            <a:off x="1905000" y="5613403"/>
            <a:ext cx="5257800" cy="253997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36702" y="5600700"/>
            <a:ext cx="1371599" cy="266700"/>
          </a:xfrm>
          <a:prstGeom prst="round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43000">
                <a:srgbClr val="400040"/>
              </a:gs>
              <a:gs pos="63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MAGIC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1" name="Curved Connector 30"/>
          <p:cNvCxnSpPr>
            <a:stCxn id="23" idx="2"/>
          </p:cNvCxnSpPr>
          <p:nvPr/>
        </p:nvCxnSpPr>
        <p:spPr>
          <a:xfrm rot="16200000" flipH="1">
            <a:off x="1473198" y="5308600"/>
            <a:ext cx="317498" cy="546103"/>
          </a:xfrm>
          <a:prstGeom prst="curvedConnector2">
            <a:avLst/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endCxn id="17" idx="1"/>
          </p:cNvCxnSpPr>
          <p:nvPr/>
        </p:nvCxnSpPr>
        <p:spPr>
          <a:xfrm rot="5400000" flipH="1" flipV="1">
            <a:off x="7227094" y="5423696"/>
            <a:ext cx="317498" cy="315913"/>
          </a:xfrm>
          <a:prstGeom prst="curvedConnector2">
            <a:avLst/>
          </a:prstGeom>
          <a:ln w="19050">
            <a:solidFill>
              <a:schemeClr val="bg1"/>
            </a:solidFill>
            <a:tailEnd type="arrow"/>
          </a:ln>
          <a:effectLst>
            <a:glow rad="508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543800" y="5232403"/>
            <a:ext cx="1371599" cy="381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New File(s)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82129" y="5109635"/>
            <a:ext cx="753533" cy="31326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Input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tephen Jackson\AppData\Local\Microsoft\Windows\Temporary Internet Files\Content.IE5\B4SHU2Z2\MP900442484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901017"/>
            <a:ext cx="9525000" cy="29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7" grpId="1" animBg="1"/>
      <p:bldP spid="28" grpId="0"/>
      <p:bldP spid="29" grpId="0" animBg="1"/>
      <p:bldP spid="30" grpId="0" animBg="1"/>
      <p:bldP spid="17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838200" y="609600"/>
            <a:ext cx="7772400" cy="6766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C++ Console Application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9099695"/>
              </p:ext>
            </p:extLst>
          </p:nvPr>
        </p:nvGraphicFramePr>
        <p:xfrm>
          <a:off x="668215" y="3657600"/>
          <a:ext cx="38100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98782430"/>
              </p:ext>
            </p:extLst>
          </p:nvPr>
        </p:nvGraphicFramePr>
        <p:xfrm>
          <a:off x="5029200" y="4495800"/>
          <a:ext cx="3810000" cy="131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20951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124200" y="2266217"/>
            <a:ext cx="1447800" cy="1524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01308" y="2266217"/>
            <a:ext cx="2790092" cy="1524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638800" y="2418617"/>
            <a:ext cx="723900" cy="1524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9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838200" y="609600"/>
            <a:ext cx="7772400" cy="6766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Python Script </a:t>
            </a:r>
            <a:r>
              <a:rPr lang="en-US" sz="4000" dirty="0" smtClean="0">
                <a:solidFill>
                  <a:schemeClr val="accent2"/>
                </a:solidFill>
                <a:sym typeface="Wingdings" pitchFamily="2" charset="2"/>
              </a:rPr>
              <a:t> ArcGIS Tool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8705531"/>
              </p:ext>
            </p:extLst>
          </p:nvPr>
        </p:nvGraphicFramePr>
        <p:xfrm>
          <a:off x="1524000" y="5029200"/>
          <a:ext cx="60960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20" y="1286256"/>
            <a:ext cx="4880160" cy="362925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9" y="1361786"/>
            <a:ext cx="4886559" cy="343722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281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838200" y="609600"/>
            <a:ext cx="7772400" cy="6766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Model Builder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2407864"/>
              </p:ext>
            </p:extLst>
          </p:nvPr>
        </p:nvGraphicFramePr>
        <p:xfrm>
          <a:off x="1600200" y="4800600"/>
          <a:ext cx="60960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799"/>
            <a:ext cx="8077200" cy="2484899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4210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t="10664" r="12000" b="8002"/>
          <a:stretch/>
        </p:blipFill>
        <p:spPr>
          <a:xfrm>
            <a:off x="2511062" y="1506224"/>
            <a:ext cx="4426676" cy="44266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71602"/>
            <a:ext cx="5411708" cy="429567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92" y="1571725"/>
            <a:ext cx="5411708" cy="429567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92" y="1571725"/>
            <a:ext cx="5411708" cy="429567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92" y="1571725"/>
            <a:ext cx="5411708" cy="429567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838200" y="609600"/>
            <a:ext cx="7772400" cy="6766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Optimal Pit Fill Tool Results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2785" y="5948458"/>
            <a:ext cx="32650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Artificially Generated Terrain</a:t>
            </a:r>
          </a:p>
          <a:p>
            <a:pPr algn="ctr"/>
            <a:r>
              <a:rPr lang="en-US" sz="1400" dirty="0" smtClean="0"/>
              <a:t>1000 x 1000 Cells</a:t>
            </a:r>
          </a:p>
          <a:p>
            <a:pPr algn="ctr"/>
            <a:r>
              <a:rPr lang="en-US" sz="1400" dirty="0" smtClean="0"/>
              <a:t>(Equivalent to 1 sq. km at 1m resolution)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5267235"/>
            <a:ext cx="2366852" cy="1200329"/>
          </a:xfrm>
          <a:prstGeom prst="rect">
            <a:avLst/>
          </a:prstGeom>
          <a:solidFill>
            <a:schemeClr val="bg2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u="sng" dirty="0" smtClean="0"/>
              <a:t>Total Average Change </a:t>
            </a:r>
          </a:p>
          <a:p>
            <a:r>
              <a:rPr lang="en-US" dirty="0" smtClean="0"/>
              <a:t>Fill: 5.85 </a:t>
            </a:r>
          </a:p>
          <a:p>
            <a:r>
              <a:rPr lang="en-US" dirty="0" smtClean="0"/>
              <a:t>Cut: -21.08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Optimal: 1.02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844062" y="609600"/>
            <a:ext cx="7772400" cy="12100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Further Work and Acknowledgements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77609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Work: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Finish debugging and documenting current tool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Experiment with </a:t>
            </a:r>
            <a:r>
              <a:rPr lang="en-US" dirty="0" err="1" smtClean="0"/>
              <a:t>LiDAR</a:t>
            </a:r>
            <a:r>
              <a:rPr lang="en-US" dirty="0" smtClean="0"/>
              <a:t> and explore potential uses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Modify code to use multiple processors and different input file types</a:t>
            </a:r>
          </a:p>
          <a:p>
            <a:endParaRPr lang="en-US" dirty="0"/>
          </a:p>
          <a:p>
            <a:r>
              <a:rPr lang="en-US" dirty="0" smtClean="0"/>
              <a:t>Acknowledgements: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Pierre </a:t>
            </a:r>
            <a:r>
              <a:rPr lang="en-US" dirty="0" err="1" smtClean="0"/>
              <a:t>Soille</a:t>
            </a:r>
            <a:r>
              <a:rPr lang="en-US" dirty="0" smtClean="0"/>
              <a:t> (Joint Research Centre, European Commission, Italy)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Dr. </a:t>
            </a:r>
            <a:r>
              <a:rPr lang="en-US" dirty="0" err="1" smtClean="0"/>
              <a:t>Tarboton</a:t>
            </a:r>
            <a:r>
              <a:rPr lang="en-US" dirty="0" smtClean="0"/>
              <a:t> (Utah State University)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Dr. </a:t>
            </a:r>
            <a:r>
              <a:rPr lang="en-US" dirty="0" err="1" smtClean="0"/>
              <a:t>Maidment</a:t>
            </a:r>
            <a:r>
              <a:rPr lang="en-US" dirty="0" smtClean="0"/>
              <a:t> and the GIS Research Group (University of Texas at Austin)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Dr. Jackson (Cornell University)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409</Words>
  <Application>Microsoft Office PowerPoint</Application>
  <PresentationFormat>On-screen Show (4:3)</PresentationFormat>
  <Paragraphs>92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Expanding the Functionality of ArcGIS Through  Tool Building</vt:lpstr>
      <vt:lpstr>Desired Tool: Optimal Pit Removal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the Functionality of ArcGIS Through Tool Building</dc:title>
  <dc:creator>Stephen Jackson</dc:creator>
  <cp:lastModifiedBy>maidment</cp:lastModifiedBy>
  <cp:revision>33</cp:revision>
  <dcterms:created xsi:type="dcterms:W3CDTF">2012-12-05T03:37:00Z</dcterms:created>
  <dcterms:modified xsi:type="dcterms:W3CDTF">2012-12-06T15:18:29Z</dcterms:modified>
</cp:coreProperties>
</file>