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5" r:id="rId4"/>
    <p:sldId id="261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8D83-7EE1-4D0E-9CD3-2F81739B7C5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2D73-438A-4EF2-8927-09BCFCD6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C9AB-4268-44A0-9042-E09268B8509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F593-8C7E-4624-8D4D-A3FC6071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12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Drainage of New Orleans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4953000"/>
            <a:ext cx="6400800" cy="1752600"/>
          </a:xfrm>
        </p:spPr>
        <p:txBody>
          <a:bodyPr/>
          <a:lstStyle/>
          <a:p>
            <a:r>
              <a:rPr lang="en-US" dirty="0" smtClean="0"/>
              <a:t>Jena Milliner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075112" cy="26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91318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86200" y="1905000"/>
            <a:ext cx="10668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3810000"/>
            <a:ext cx="1066800" cy="923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References</a:t>
            </a:r>
          </a:p>
          <a:p>
            <a:pPr marL="0" indent="0">
              <a:buNone/>
            </a:pPr>
            <a:r>
              <a:rPr lang="en-US" sz="1200" u="sng" dirty="0" smtClean="0">
                <a:solidFill>
                  <a:schemeClr val="bg1"/>
                </a:solidFill>
              </a:rPr>
              <a:t>Data/information sources: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FEMA FIRM shapefiles @ http</a:t>
            </a:r>
            <a:r>
              <a:rPr lang="en-US" sz="1200" dirty="0">
                <a:solidFill>
                  <a:schemeClr val="bg1"/>
                </a:solidFill>
              </a:rPr>
              <a:t>://atlas.lsu.edu/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Tiger shapefiles @ http</a:t>
            </a:r>
            <a:r>
              <a:rPr lang="en-US" sz="1200" dirty="0">
                <a:solidFill>
                  <a:schemeClr val="bg1"/>
                </a:solidFill>
              </a:rPr>
              <a:t>://www.census.gov/geo/www/tiger/tgrshp2011/tgrshp2011.html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American Fact Finder @ http</a:t>
            </a:r>
            <a:r>
              <a:rPr lang="en-US" sz="1200" dirty="0">
                <a:solidFill>
                  <a:schemeClr val="bg1"/>
                </a:solidFill>
              </a:rPr>
              <a:t>://factfinder2.census.gov/faces/nav/jsf/pages/index.xhtml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</a:rPr>
              <a:t>danswenson.com/paper/katrina.html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</a:rPr>
              <a:t>www.nolaenvironmental.gov/nola_public_data/projects/usace_levee/docs/original/OrleansEAErrata.pdf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http://blog.nola.com/stormwatch/2007/05/no_pump_stations_ready_to_face.html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Turnipseed</a:t>
            </a:r>
            <a:r>
              <a:rPr lang="en-US" sz="1200" dirty="0">
                <a:solidFill>
                  <a:schemeClr val="bg1"/>
                </a:solidFill>
              </a:rPr>
              <a:t>, D. P., W. T. Baldwin, L. M. Cooper, and P.C. Floyd, 1995: "Flooding in Coastal Areas of Mississippi and Southeastern Louisiana, May 9-10, 1995", U.S. Department of the Interior, U.S. Geological Survey, Fact Sheet FS-155-95.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ArcGIS basemap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Davis, W. D., 2000: “Historical Perspective on Crevasses, Levees, and the Mississippi River”, </a:t>
            </a:r>
            <a:r>
              <a:rPr lang="en-US" sz="1200" i="1" dirty="0" smtClean="0">
                <a:solidFill>
                  <a:schemeClr val="bg1"/>
                </a:solidFill>
              </a:rPr>
              <a:t>Transforming New Orleans and Its Environs, </a:t>
            </a:r>
            <a:r>
              <a:rPr lang="en-US" sz="1200" dirty="0" smtClean="0">
                <a:solidFill>
                  <a:schemeClr val="bg1"/>
                </a:solidFill>
              </a:rPr>
              <a:t>University of </a:t>
            </a:r>
            <a:r>
              <a:rPr lang="en-US" sz="1200" dirty="0" err="1" smtClean="0">
                <a:solidFill>
                  <a:schemeClr val="bg1"/>
                </a:solidFill>
              </a:rPr>
              <a:t>Pittsbrugh</a:t>
            </a:r>
            <a:r>
              <a:rPr lang="en-US" sz="1200" dirty="0" smtClean="0">
                <a:solidFill>
                  <a:schemeClr val="bg1"/>
                </a:solidFill>
              </a:rPr>
              <a:t> Press, 89.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u="sng" dirty="0" smtClean="0">
                <a:solidFill>
                  <a:schemeClr val="bg1"/>
                </a:solidFill>
              </a:rPr>
              <a:t>Images: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</a:rPr>
              <a:t>www.bkiusa.com/services-projects/engineering/drainage-pump-stations/i-10-railroad-underpass-pump-station.aspx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Google maps </a:t>
            </a:r>
            <a:r>
              <a:rPr lang="en-US" sz="1200" dirty="0" err="1" smtClean="0">
                <a:solidFill>
                  <a:schemeClr val="bg1"/>
                </a:solidFill>
              </a:rPr>
              <a:t>streetview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ArcGIS basemap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Turnipseed</a:t>
            </a:r>
            <a:r>
              <a:rPr lang="en-US" sz="1200" dirty="0">
                <a:solidFill>
                  <a:schemeClr val="bg1"/>
                </a:solidFill>
              </a:rPr>
              <a:t>, D. P., W. T. Baldwin, L. M. Cooper, and P.C. Floyd, 1995: "Flooding in Coastal Areas of Mississippi and Southeastern Louisiana, May 9-10, 1995", U.S. Department of the Interior, U.S. Geological Survey, Fact Sheet FS-155-95. 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01815"/>
            <a:ext cx="45720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9600" y="1524000"/>
            <a:ext cx="3657600" cy="1752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38204" y="1524000"/>
            <a:ext cx="3810000" cy="1752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3886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Analyze pumping stations of the 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Compare FEMA Flood maps to major recent flooding event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9530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Find areas at high risk for unpredicted flooding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438400" y="3276600"/>
            <a:ext cx="914400" cy="132521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5791200" y="3276600"/>
            <a:ext cx="1052004" cy="132521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257"/>
          <a:stretch/>
        </p:blipFill>
        <p:spPr bwMode="auto">
          <a:xfrm>
            <a:off x="4909351" y="1296140"/>
            <a:ext cx="3850474" cy="228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Pumping Stations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8170"/>
            <a:ext cx="4191000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Drains all water the city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23 main pumping stations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Some largest in the world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Divided into 5 regions of the city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6688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25794" r="27010" b="15397"/>
          <a:stretch/>
        </p:blipFill>
        <p:spPr bwMode="auto">
          <a:xfrm>
            <a:off x="4458181" y="3124200"/>
            <a:ext cx="4483530" cy="34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Drainage capacity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799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0" y="3886200"/>
            <a:ext cx="38655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2192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Pumping density =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l-GR" sz="2000" dirty="0" smtClean="0">
                <a:solidFill>
                  <a:schemeClr val="bg1"/>
                </a:solidFill>
              </a:rPr>
              <a:t>∑</a:t>
            </a:r>
            <a:r>
              <a:rPr lang="en-US" sz="2000" dirty="0" smtClean="0">
                <a:solidFill>
                  <a:schemeClr val="bg1"/>
                </a:solidFill>
              </a:rPr>
              <a:t> pumping capacity for region)/ area of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East and Lower Algiers regions had the lowest pumping density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BUT</a:t>
            </a:r>
            <a:r>
              <a:rPr lang="en-US" sz="2000" dirty="0" smtClean="0">
                <a:solidFill>
                  <a:schemeClr val="bg1"/>
                </a:solidFill>
              </a:rPr>
              <a:t> East has 8 pumping station while Algiers, Lower Algiers, and Lower 9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have </a:t>
            </a:r>
            <a:r>
              <a:rPr lang="en-US" sz="2000" dirty="0" smtClean="0">
                <a:solidFill>
                  <a:srgbClr val="FF0000"/>
                </a:solidFill>
              </a:rPr>
              <a:t>only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950" y="4953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Metro and Algiers have highest population density, Lower Algiers has lowest.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flooding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399"/>
            <a:ext cx="4343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Flood of May 1995: rained 20 inches! in 48 hours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Hurricane Katrina: Storm surge caused breaches in levee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63937" cy="312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7937" y="4724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Flooded areas of New Orleans from 1995 Flood not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Used areas from Katrina instead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0" y="3203615"/>
            <a:ext cx="4813227" cy="33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56" y="70736"/>
            <a:ext cx="8229600" cy="9198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Katrina Flooding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09" y="3581400"/>
            <a:ext cx="40973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78273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4610" y="1600200"/>
            <a:ext cx="363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Water stopped rising when level with Lake Pontchartrain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Water level on September 1, 2005 was 2.5ft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36303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Little /No flooding west bank of Mississippi River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Comparison to FIRM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715000" cy="390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1"/>
          <a:stretch/>
        </p:blipFill>
        <p:spPr bwMode="auto">
          <a:xfrm>
            <a:off x="4150983" y="3344372"/>
            <a:ext cx="4993017" cy="348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066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99FF"/>
                </a:solidFill>
              </a:rPr>
              <a:t>Pink areas A</a:t>
            </a:r>
            <a:r>
              <a:rPr lang="en-US" dirty="0" smtClean="0">
                <a:solidFill>
                  <a:schemeClr val="bg1"/>
                </a:solidFill>
              </a:rPr>
              <a:t>: Flood in 100 year event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Orange areas X</a:t>
            </a:r>
            <a:r>
              <a:rPr lang="en-US" dirty="0" smtClean="0">
                <a:solidFill>
                  <a:schemeClr val="bg1"/>
                </a:solidFill>
              </a:rPr>
              <a:t>: Do NOT flood in 100 year event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</a:rPr>
              <a:t>Purple</a:t>
            </a:r>
            <a:r>
              <a:rPr lang="en-US" dirty="0" smtClean="0">
                <a:solidFill>
                  <a:schemeClr val="bg1"/>
                </a:solidFill>
              </a:rPr>
              <a:t> areas had unpredicted flooding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Yellow areas </a:t>
            </a:r>
            <a:r>
              <a:rPr lang="en-US" dirty="0" smtClean="0">
                <a:solidFill>
                  <a:schemeClr val="bg1"/>
                </a:solidFill>
              </a:rPr>
              <a:t>did not flood when expected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>
                <a:solidFill>
                  <a:schemeClr val="bg1"/>
                </a:solidFill>
              </a:rPr>
              <a:t> with yellow area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East and Lower Algiers have lowest pumping density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Lower Algiers, Algiers, and Lower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have only 1 pumping station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Lower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East had most unexpected flood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East, Lower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and Lower Algiers have greatest risk of unexpected flooding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Addition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Compare to May 1995 </a:t>
            </a:r>
            <a:r>
              <a:rPr lang="en-US" dirty="0" smtClean="0">
                <a:solidFill>
                  <a:schemeClr val="bg1"/>
                </a:solidFill>
              </a:rPr>
              <a:t>Flooding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Analysis a pumping station level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Infiltration rates – soil and land use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Runoff calculation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Critical Rainfall event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485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Drainage of New Orleans</vt:lpstr>
      <vt:lpstr>Objectives</vt:lpstr>
      <vt:lpstr>Pumping Stations</vt:lpstr>
      <vt:lpstr>Drainage capacity</vt:lpstr>
      <vt:lpstr>Recent flooding events</vt:lpstr>
      <vt:lpstr>Katrina Flooding</vt:lpstr>
      <vt:lpstr>Comparison to FIRM</vt:lpstr>
      <vt:lpstr>Summary</vt:lpstr>
      <vt:lpstr>Addition analysis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of New Orleans</dc:title>
  <dc:creator>Milliner, Jena N</dc:creator>
  <cp:lastModifiedBy>Maidment</cp:lastModifiedBy>
  <cp:revision>31</cp:revision>
  <dcterms:created xsi:type="dcterms:W3CDTF">2012-11-28T21:46:22Z</dcterms:created>
  <dcterms:modified xsi:type="dcterms:W3CDTF">2012-12-06T01:43:11Z</dcterms:modified>
</cp:coreProperties>
</file>