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9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F5A4-7902-4574-ABA3-419F7E312C74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B17C-190C-4B93-857B-0D87F888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 in the Bull Creek Watershed, Austin, TX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Senison</a:t>
            </a:r>
            <a:endParaRPr lang="en-US" dirty="0" smtClean="0"/>
          </a:p>
          <a:p>
            <a:r>
              <a:rPr lang="en-US" dirty="0" smtClean="0"/>
              <a:t>CE394K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Amphibian</a:t>
            </a:r>
          </a:p>
          <a:p>
            <a:pPr marL="0" indent="0">
              <a:buNone/>
            </a:pPr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8021"/>
            <a:ext cx="594360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6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Austin, TX – Our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0650"/>
            <a:ext cx="71818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Ahh</a:t>
            </a:r>
            <a:r>
              <a:rPr lang="en-US" dirty="0" smtClean="0"/>
              <a:t>, That’s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104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4177"/>
            <a:ext cx="71818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48006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Tap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104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818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743200" y="36576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3657600"/>
            <a:ext cx="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38100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3657600"/>
            <a:ext cx="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09" y="381000"/>
            <a:ext cx="762000" cy="9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4794682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Little Trip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104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43024"/>
            <a:ext cx="71818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Elbow Connector 13"/>
          <p:cNvCxnSpPr/>
          <p:nvPr/>
        </p:nvCxnSpPr>
        <p:spPr>
          <a:xfrm rot="16200000" flipV="1">
            <a:off x="4035226" y="3660976"/>
            <a:ext cx="1235477" cy="923925"/>
          </a:xfrm>
          <a:prstGeom prst="bent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4740677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Bull Creek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" y="1143000"/>
            <a:ext cx="79692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48006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lbow Connector 5"/>
          <p:cNvCxnSpPr/>
          <p:nvPr/>
        </p:nvCxnSpPr>
        <p:spPr>
          <a:xfrm rot="16200000" flipV="1">
            <a:off x="4005263" y="3690937"/>
            <a:ext cx="1143000" cy="1076325"/>
          </a:xfrm>
          <a:prstGeom prst="bent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1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Sites and 1 m DEM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485" y="1981200"/>
            <a:ext cx="4059315" cy="4144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8401"/>
            <a:ext cx="4038600" cy="346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5" y="1981200"/>
            <a:ext cx="407544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375192"/>
            <a:ext cx="645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Exciting place to study the effects of urbanization on water quality!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W</a:t>
            </a:r>
            <a:r>
              <a:rPr lang="en-US" dirty="0" smtClean="0"/>
              <a:t>atersheds, Roads,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0200"/>
            <a:ext cx="445135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9817"/>
            <a:ext cx="41529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1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Bedrock and Soil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7912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5943600" cy="464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50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70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Urbanization in the Bull Creek Watershed, Austin, TX</vt:lpstr>
      <vt:lpstr>Austin, TX – Our Home</vt:lpstr>
      <vt:lpstr>Ahh, That’s Better</vt:lpstr>
      <vt:lpstr>Municipal Tap Water</vt:lpstr>
      <vt:lpstr>Let’s Take a Little Trip . . .</vt:lpstr>
      <vt:lpstr>To The Bull Creek Watershed</vt:lpstr>
      <vt:lpstr>Sample Sites and 1 m DEM</vt:lpstr>
      <vt:lpstr>3 Watersheds, Roads, Land Use</vt:lpstr>
      <vt:lpstr>Bedrock and Soil Exposures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 in the Bull Creek Watershed</dc:title>
  <dc:creator>Jeff</dc:creator>
  <cp:lastModifiedBy>Jeff</cp:lastModifiedBy>
  <cp:revision>14</cp:revision>
  <dcterms:created xsi:type="dcterms:W3CDTF">2012-11-20T00:01:46Z</dcterms:created>
  <dcterms:modified xsi:type="dcterms:W3CDTF">2012-11-20T13:26:48Z</dcterms:modified>
</cp:coreProperties>
</file>