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1574-A601-4889-B896-B68DDFDCFD18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7EC88-49DF-4BD9-B507-903A2E797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-u--8VkdJA0w/TkhNTWW5LyI/AAAAAAAAHQI/Y4N8Fn7H1dc/s729/Lake_Llaca_Daene_20110729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82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4289" y="609600"/>
            <a:ext cx="9009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Rio Santa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Geodatabase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Project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1981200"/>
            <a:ext cx="391645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Presented by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Amanda Cuellar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NDVI Calculation</a:t>
            </a:r>
            <a:endParaRPr lang="en-US" dirty="0"/>
          </a:p>
        </p:txBody>
      </p:sp>
      <p:pic>
        <p:nvPicPr>
          <p:cNvPr id="4" name="Content Placeholder 3" descr="ND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24" t="25254" r="4245" b="9085"/>
          <a:stretch>
            <a:fillRect/>
          </a:stretch>
        </p:blipFill>
        <p:spPr>
          <a:xfrm>
            <a:off x="1676400" y="1438507"/>
            <a:ext cx="5562600" cy="52912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NDVI classification using natural jumps</a:t>
            </a:r>
            <a:endParaRPr lang="en-US" dirty="0"/>
          </a:p>
        </p:txBody>
      </p:sp>
      <p:pic>
        <p:nvPicPr>
          <p:cNvPr id="4" name="Content Placeholder 3" descr="natjum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24" t="25254" r="4245" b="9085"/>
          <a:stretch>
            <a:fillRect/>
          </a:stretch>
        </p:blipFill>
        <p:spPr>
          <a:xfrm>
            <a:off x="1525953" y="1295400"/>
            <a:ext cx="5847861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NDVI unsupervised classification</a:t>
            </a:r>
            <a:endParaRPr lang="en-US" dirty="0"/>
          </a:p>
        </p:txBody>
      </p:sp>
      <p:pic>
        <p:nvPicPr>
          <p:cNvPr id="4" name="Content Placeholder 3" descr="unsupervised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45" t="17886" r="4245" b="15819"/>
          <a:stretch>
            <a:fillRect/>
          </a:stretch>
        </p:blipFill>
        <p:spPr>
          <a:xfrm>
            <a:off x="1600200" y="1143000"/>
            <a:ext cx="5867400" cy="5500914"/>
          </a:xfrm>
        </p:spPr>
      </p:pic>
      <p:sp>
        <p:nvSpPr>
          <p:cNvPr id="5" name="TextBox 4"/>
          <p:cNvSpPr txBox="1"/>
          <p:nvPr/>
        </p:nvSpPr>
        <p:spPr>
          <a:xfrm>
            <a:off x="304800" y="4572000"/>
            <a:ext cx="2971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-What do the classifications mean?</a:t>
            </a:r>
          </a:p>
          <a:p>
            <a:r>
              <a:rPr lang="en-US" sz="2400" dirty="0" smtClean="0"/>
              <a:t>-</a:t>
            </a:r>
            <a:r>
              <a:rPr lang="en-US" sz="2400" dirty="0" err="1" smtClean="0"/>
              <a:t>ArcGIS</a:t>
            </a:r>
            <a:r>
              <a:rPr lang="en-US" sz="2400" dirty="0" smtClean="0"/>
              <a:t> tool gives 2-4 classifications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Fifth task: Share </a:t>
            </a:r>
            <a:r>
              <a:rPr lang="en-US" dirty="0" err="1" smtClean="0"/>
              <a:t>geodatabase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is complicated because many researchers have slow internet or don’t have </a:t>
            </a:r>
            <a:r>
              <a:rPr lang="en-US" dirty="0" err="1" smtClean="0"/>
              <a:t>ArcGIS</a:t>
            </a:r>
            <a:endParaRPr lang="en-US" dirty="0" smtClean="0"/>
          </a:p>
          <a:p>
            <a:r>
              <a:rPr lang="en-US" dirty="0" smtClean="0"/>
              <a:t>Working with other group members to find a low bandwidth sharing platform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with literature NDVI classifications for different land cover</a:t>
            </a:r>
          </a:p>
          <a:p>
            <a:r>
              <a:rPr lang="en-US" dirty="0" smtClean="0"/>
              <a:t>Compare classification results to known land cover</a:t>
            </a:r>
          </a:p>
          <a:p>
            <a:r>
              <a:rPr lang="en-US" dirty="0" smtClean="0"/>
              <a:t>Trip to Peru in January to work directly with TMI and government researchers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Daene</a:t>
            </a:r>
            <a:r>
              <a:rPr lang="en-US" dirty="0" smtClean="0"/>
              <a:t> McKinney, Denny Rivas, David </a:t>
            </a:r>
            <a:r>
              <a:rPr lang="en-US" dirty="0" err="1" smtClean="0"/>
              <a:t>Rounce</a:t>
            </a:r>
            <a:endParaRPr lang="en-US" dirty="0" smtClean="0"/>
          </a:p>
          <a:p>
            <a:r>
              <a:rPr lang="en-US" dirty="0" smtClean="0"/>
              <a:t>Kate Voss, Jorge </a:t>
            </a:r>
            <a:r>
              <a:rPr lang="en-US" dirty="0" err="1" smtClean="0"/>
              <a:t>Recharte</a:t>
            </a:r>
            <a:r>
              <a:rPr lang="en-US" dirty="0" smtClean="0"/>
              <a:t>, Oscar Roman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uth America map.jpg"/>
          <p:cNvPicPr>
            <a:picLocks noChangeAspect="1"/>
          </p:cNvPicPr>
          <p:nvPr/>
        </p:nvPicPr>
        <p:blipFill>
          <a:blip r:embed="rId2" cstate="print"/>
          <a:srcRect l="11177" t="12222" r="11176" b="8889"/>
          <a:stretch>
            <a:fillRect/>
          </a:stretch>
        </p:blipFill>
        <p:spPr>
          <a:xfrm>
            <a:off x="2286000" y="1047044"/>
            <a:ext cx="4419600" cy="581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Rio Santa Basin?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86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Rio Santa Basin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209800" y="2609166"/>
            <a:ext cx="990600" cy="28643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 high altitude glacial lakes pose risks to downstream communities</a:t>
            </a:r>
          </a:p>
          <a:p>
            <a:r>
              <a:rPr lang="en-US" dirty="0" smtClean="0"/>
              <a:t>Various organizations are collaborating to study the lakes in the Rio Santa basin</a:t>
            </a:r>
          </a:p>
          <a:p>
            <a:r>
              <a:rPr lang="en-US" dirty="0" smtClean="0"/>
              <a:t>Each organization records, processes, and keeps their own data</a:t>
            </a:r>
          </a:p>
          <a:p>
            <a:r>
              <a:rPr lang="en-US" dirty="0" smtClean="0"/>
              <a:t>Researchers are in Peru, Texas, Massachusetts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a GIS map database for the data gathered by the McKinney group and collaborators for the Rio Santa </a:t>
            </a:r>
            <a:r>
              <a:rPr lang="en-US" dirty="0" smtClean="0"/>
              <a:t>Basin</a:t>
            </a:r>
          </a:p>
          <a:p>
            <a:pPr lvl="1"/>
            <a:r>
              <a:rPr lang="en-US" dirty="0" smtClean="0"/>
              <a:t>Easy to share and view remotely</a:t>
            </a:r>
          </a:p>
          <a:p>
            <a:pPr lvl="1"/>
            <a:r>
              <a:rPr lang="en-US" dirty="0" smtClean="0"/>
              <a:t>Data available for download</a:t>
            </a:r>
          </a:p>
          <a:p>
            <a:pPr lvl="1"/>
            <a:r>
              <a:rPr lang="en-US" dirty="0" smtClean="0"/>
              <a:t>Researchers can upload their own data to share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task: Gather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data held by the McKinney group from</a:t>
            </a:r>
            <a:r>
              <a:rPr lang="en-US" dirty="0"/>
              <a:t> </a:t>
            </a:r>
            <a:r>
              <a:rPr lang="en-US" dirty="0" smtClean="0"/>
              <a:t>current and prior members</a:t>
            </a:r>
          </a:p>
          <a:p>
            <a:r>
              <a:rPr lang="en-US" dirty="0" smtClean="0"/>
              <a:t>Collect data from collaborators at The Mountain Institute in Peru </a:t>
            </a:r>
          </a:p>
          <a:p>
            <a:r>
              <a:rPr lang="en-US" i="1" dirty="0" smtClean="0"/>
              <a:t>Collect data from Peruvian government</a:t>
            </a:r>
          </a:p>
          <a:p>
            <a:r>
              <a:rPr lang="en-US" i="1" dirty="0" smtClean="0"/>
              <a:t>Collect data from the community of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task: Design organization structure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5079565" cy="4362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895600"/>
            <a:ext cx="335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-Logical, easy to understand structure to organize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task: Integrate data into one </a:t>
            </a:r>
            <a:r>
              <a:rPr lang="en-US" dirty="0" err="1" smtClean="0"/>
              <a:t>geodatabase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486400" cy="3124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Complicated by inclusion of raster data sets</a:t>
            </a:r>
          </a:p>
          <a:p>
            <a:r>
              <a:rPr lang="en-US" dirty="0" smtClean="0"/>
              <a:t>Combined various data into two </a:t>
            </a:r>
            <a:r>
              <a:rPr lang="en-US" dirty="0" err="1" smtClean="0"/>
              <a:t>geodatabases</a:t>
            </a:r>
            <a:r>
              <a:rPr lang="en-US" dirty="0" smtClean="0"/>
              <a:t>– Raster and vector</a:t>
            </a:r>
          </a:p>
          <a:p>
            <a:r>
              <a:rPr lang="en-US" dirty="0" smtClean="0"/>
              <a:t>All datasets in WGS_1984 coordinate system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851404"/>
            <a:ext cx="3124200" cy="597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task: Create new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Present tabular social data as vectors</a:t>
            </a:r>
          </a:p>
          <a:p>
            <a:pPr lvl="1"/>
            <a:r>
              <a:rPr lang="en-US" dirty="0" smtClean="0"/>
              <a:t>Unfortunately social data did not have sufficient geographic information or resolution to create a meaningful map</a:t>
            </a:r>
          </a:p>
          <a:p>
            <a:r>
              <a:rPr lang="en-US" dirty="0" smtClean="0"/>
              <a:t>Use remote sensing data to fill in any missing information</a:t>
            </a:r>
          </a:p>
          <a:p>
            <a:pPr lvl="1"/>
            <a:r>
              <a:rPr lang="en-US" dirty="0" smtClean="0"/>
              <a:t>Downloaded </a:t>
            </a:r>
            <a:r>
              <a:rPr lang="en-US" dirty="0" err="1" smtClean="0"/>
              <a:t>Landsat</a:t>
            </a:r>
            <a:r>
              <a:rPr lang="en-US" dirty="0" smtClean="0"/>
              <a:t> images for the Rio Santa Basin</a:t>
            </a:r>
          </a:p>
          <a:p>
            <a:pPr lvl="1"/>
            <a:r>
              <a:rPr lang="en-US" dirty="0" smtClean="0"/>
              <a:t>Calculated NDVI and working on classifying ground cover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Landsat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4" name="Content Placeholder 3" descr="Landsat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95" t="23066" r="9692" b="15483"/>
          <a:stretch>
            <a:fillRect/>
          </a:stretch>
        </p:blipFill>
        <p:spPr>
          <a:xfrm>
            <a:off x="1295400" y="1007962"/>
            <a:ext cx="6172200" cy="5773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348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Where is the Rio Santa Basin?</vt:lpstr>
      <vt:lpstr>Project Background</vt:lpstr>
      <vt:lpstr>Project Objective</vt:lpstr>
      <vt:lpstr>First task: Gather data</vt:lpstr>
      <vt:lpstr>Second task: Design organization structure</vt:lpstr>
      <vt:lpstr>Third task: Integrate data into one geodatabase</vt:lpstr>
      <vt:lpstr>Fourth task: Create new layers</vt:lpstr>
      <vt:lpstr>Landsat data</vt:lpstr>
      <vt:lpstr>NDVI Calculation</vt:lpstr>
      <vt:lpstr>NDVI classification using natural jumps</vt:lpstr>
      <vt:lpstr>NDVI unsupervised classification</vt:lpstr>
      <vt:lpstr>Fifth task: Share geodatabase</vt:lpstr>
      <vt:lpstr>Future Work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Dulcinea</dc:creator>
  <cp:lastModifiedBy>Amanda Dulcinea</cp:lastModifiedBy>
  <cp:revision>23</cp:revision>
  <dcterms:created xsi:type="dcterms:W3CDTF">2012-11-25T17:42:00Z</dcterms:created>
  <dcterms:modified xsi:type="dcterms:W3CDTF">2012-11-27T15:50:22Z</dcterms:modified>
</cp:coreProperties>
</file>