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20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9A52F-078B-D149-97E3-9381D0E13936}" type="datetimeFigureOut">
              <a:rPr lang="en-US" smtClean="0"/>
              <a:t>11/27/12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8E5F-99B5-3A4B-A310-398C03B22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27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9A52F-078B-D149-97E3-9381D0E13936}" type="datetimeFigureOut">
              <a:rPr lang="en-US" smtClean="0"/>
              <a:t>11/27/12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8E5F-99B5-3A4B-A310-398C03B22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18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9A52F-078B-D149-97E3-9381D0E13936}" type="datetimeFigureOut">
              <a:rPr lang="en-US" smtClean="0"/>
              <a:t>11/27/12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8E5F-99B5-3A4B-A310-398C03B22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84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9A52F-078B-D149-97E3-9381D0E13936}" type="datetimeFigureOut">
              <a:rPr lang="en-US" smtClean="0"/>
              <a:t>11/27/12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8E5F-99B5-3A4B-A310-398C03B22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43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9A52F-078B-D149-97E3-9381D0E13936}" type="datetimeFigureOut">
              <a:rPr lang="en-US" smtClean="0"/>
              <a:t>11/27/12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8E5F-99B5-3A4B-A310-398C03B22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10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9A52F-078B-D149-97E3-9381D0E13936}" type="datetimeFigureOut">
              <a:rPr lang="en-US" smtClean="0"/>
              <a:t>11/27/12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8E5F-99B5-3A4B-A310-398C03B22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13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9A52F-078B-D149-97E3-9381D0E13936}" type="datetimeFigureOut">
              <a:rPr lang="en-US" smtClean="0"/>
              <a:t>11/27/12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8E5F-99B5-3A4B-A310-398C03B22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66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9A52F-078B-D149-97E3-9381D0E13936}" type="datetimeFigureOut">
              <a:rPr lang="en-US" smtClean="0"/>
              <a:t>11/27/12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8E5F-99B5-3A4B-A310-398C03B22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40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9A52F-078B-D149-97E3-9381D0E13936}" type="datetimeFigureOut">
              <a:rPr lang="en-US" smtClean="0"/>
              <a:t>11/27/12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8E5F-99B5-3A4B-A310-398C03B22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2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9A52F-078B-D149-97E3-9381D0E13936}" type="datetimeFigureOut">
              <a:rPr lang="en-US" smtClean="0"/>
              <a:t>11/27/12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8E5F-99B5-3A4B-A310-398C03B22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42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9A52F-078B-D149-97E3-9381D0E13936}" type="datetimeFigureOut">
              <a:rPr lang="en-US" smtClean="0"/>
              <a:t>11/27/12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8E5F-99B5-3A4B-A310-398C03B22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3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9A52F-078B-D149-97E3-9381D0E13936}" type="datetimeFigureOut">
              <a:rPr lang="en-US" smtClean="0"/>
              <a:t>11/27/12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38E5F-99B5-3A4B-A310-398C03B22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6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ke_lo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559" y="-331083"/>
            <a:ext cx="7140864" cy="92411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9134" y="305779"/>
            <a:ext cx="39528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GIS in Water Resources</a:t>
            </a:r>
          </a:p>
          <a:p>
            <a:r>
              <a:rPr lang="en-US" dirty="0" smtClean="0"/>
              <a:t>Fall 2012</a:t>
            </a:r>
          </a:p>
          <a:p>
            <a:r>
              <a:rPr lang="en-US" dirty="0" smtClean="0"/>
              <a:t>Term Project</a:t>
            </a:r>
            <a:r>
              <a:rPr lang="en-US" dirty="0"/>
              <a:t> </a:t>
            </a:r>
            <a:r>
              <a:rPr lang="en-US" dirty="0" smtClean="0"/>
              <a:t>Proposal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Delineation of</a:t>
            </a:r>
            <a:r>
              <a:rPr lang="en-US" dirty="0"/>
              <a:t> </a:t>
            </a:r>
            <a:r>
              <a:rPr lang="en-US" dirty="0" smtClean="0"/>
              <a:t>Subglacial Water Catchments of Antarctica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01838" y="3211800"/>
            <a:ext cx="29421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Brad Gooch, PhD student</a:t>
            </a:r>
          </a:p>
          <a:p>
            <a:endParaRPr lang="en-US" dirty="0" smtClean="0"/>
          </a:p>
          <a:p>
            <a:r>
              <a:rPr lang="en-US" dirty="0" smtClean="0"/>
              <a:t>Graduate Research Assistant</a:t>
            </a:r>
          </a:p>
          <a:p>
            <a:endParaRPr lang="en-US" dirty="0" smtClean="0"/>
          </a:p>
          <a:p>
            <a:r>
              <a:rPr lang="en-US" dirty="0" smtClean="0"/>
              <a:t>Institute for Geophysics</a:t>
            </a:r>
          </a:p>
          <a:p>
            <a:endParaRPr lang="en-US" dirty="0" smtClean="0"/>
          </a:p>
          <a:p>
            <a:r>
              <a:rPr lang="en-US" dirty="0" smtClean="0"/>
              <a:t>John A. and Katherine G. Jackson School of Geosciences</a:t>
            </a:r>
          </a:p>
          <a:p>
            <a:endParaRPr lang="en-US" dirty="0" smtClean="0"/>
          </a:p>
          <a:p>
            <a:r>
              <a:rPr lang="en-US" dirty="0" smtClean="0"/>
              <a:t>The University of Texas at Austin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059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tream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103" b="-66103"/>
          <a:stretch>
            <a:fillRect/>
          </a:stretch>
        </p:blipFill>
        <p:spPr>
          <a:xfrm>
            <a:off x="539686" y="-643187"/>
            <a:ext cx="5569920" cy="3063240"/>
          </a:xfrm>
        </p:spPr>
      </p:pic>
      <p:pic>
        <p:nvPicPr>
          <p:cNvPr id="5" name="Picture 4" descr="final_stream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909" y="274638"/>
            <a:ext cx="4292600" cy="1612900"/>
          </a:xfrm>
          <a:prstGeom prst="rect">
            <a:avLst/>
          </a:prstGeom>
        </p:spPr>
      </p:pic>
      <p:pic>
        <p:nvPicPr>
          <p:cNvPr id="7" name="Picture 6" descr="final_product_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54" y="1625600"/>
            <a:ext cx="88138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29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trahler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0" b="3680"/>
          <a:stretch>
            <a:fillRect/>
          </a:stretch>
        </p:blipFill>
        <p:spPr>
          <a:xfrm>
            <a:off x="0" y="577479"/>
            <a:ext cx="6068718" cy="3337560"/>
          </a:xfrm>
        </p:spPr>
      </p:pic>
      <p:pic>
        <p:nvPicPr>
          <p:cNvPr id="5" name="Picture 4" descr="shriev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976" y="3326384"/>
            <a:ext cx="5729824" cy="34015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65746" y="1798008"/>
            <a:ext cx="1166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&lt;- </a:t>
            </a:r>
            <a:r>
              <a:rPr lang="en-US" dirty="0" err="1" smtClean="0"/>
              <a:t>Strahler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88434" y="5397966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Shrieve</a:t>
            </a:r>
            <a:r>
              <a:rPr lang="en-US" dirty="0" smtClean="0"/>
              <a:t> -&gt;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65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sins_ou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661" y="-577342"/>
            <a:ext cx="7631078" cy="9875520"/>
          </a:xfrm>
          <a:prstGeom prst="rect">
            <a:avLst/>
          </a:prstGeom>
        </p:spPr>
      </p:pic>
      <p:pic>
        <p:nvPicPr>
          <p:cNvPr id="4" name="Content Placeholder 3" descr="basin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69" b="-8369"/>
          <a:stretch>
            <a:fillRect/>
          </a:stretch>
        </p:blipFill>
        <p:spPr>
          <a:xfrm>
            <a:off x="94328" y="-247292"/>
            <a:ext cx="4738590" cy="2606040"/>
          </a:xfrm>
        </p:spPr>
      </p:pic>
    </p:spTree>
    <p:extLst>
      <p:ext uri="{BB962C8B-B14F-4D97-AF65-F5344CB8AC3E}">
        <p14:creationId xmlns:p14="http://schemas.microsoft.com/office/powerpoint/2010/main" val="3612443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sins_out_stuff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55" r="-67655"/>
          <a:stretch>
            <a:fillRect/>
          </a:stretch>
        </p:blipFill>
        <p:spPr>
          <a:xfrm>
            <a:off x="-5736816" y="-395754"/>
            <a:ext cx="14880816" cy="818388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nt_ICESatDSMaps_Fig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859" y="1534081"/>
            <a:ext cx="5730877" cy="42976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06091" y="1349415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Comparison to ice catchments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09197" y="6057269"/>
            <a:ext cx="4634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http://icesat4.gsfc.nasa.gov/</a:t>
            </a:r>
            <a:r>
              <a:rPr lang="en-US" sz="1200" dirty="0" err="1" smtClean="0"/>
              <a:t>cryo_data</a:t>
            </a:r>
            <a:r>
              <a:rPr lang="en-US" sz="1200" dirty="0" smtClean="0"/>
              <a:t>/</a:t>
            </a:r>
            <a:r>
              <a:rPr lang="en-US" sz="1200" dirty="0" err="1" smtClean="0"/>
              <a:t>ant_grn_drainage_systems.php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25208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SA_Antarctica_print.15000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1610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urface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55" r="-67655"/>
          <a:stretch>
            <a:fillRect/>
          </a:stretch>
        </p:blipFill>
        <p:spPr>
          <a:xfrm>
            <a:off x="-4375615" y="-1517449"/>
            <a:ext cx="18039871" cy="9921240"/>
          </a:xfrm>
        </p:spPr>
      </p:pic>
      <p:sp>
        <p:nvSpPr>
          <p:cNvPr id="5" name="Rectangle 4"/>
          <p:cNvSpPr/>
          <p:nvPr/>
        </p:nvSpPr>
        <p:spPr>
          <a:xfrm>
            <a:off x="1824161" y="6375159"/>
            <a:ext cx="7726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www.antarctica.ac.uk</a:t>
            </a:r>
            <a:r>
              <a:rPr lang="en-US" sz="1200" dirty="0" smtClean="0"/>
              <a:t>/</a:t>
            </a:r>
            <a:r>
              <a:rPr lang="en-US" sz="1200" dirty="0" err="1" smtClean="0"/>
              <a:t>bas_research</a:t>
            </a:r>
            <a:r>
              <a:rPr lang="en-US" sz="1200" dirty="0" smtClean="0"/>
              <a:t>/</a:t>
            </a:r>
            <a:r>
              <a:rPr lang="en-US" sz="1200" dirty="0" err="1" smtClean="0"/>
              <a:t>our_research</a:t>
            </a:r>
            <a:r>
              <a:rPr lang="en-US" sz="1200" dirty="0" smtClean="0"/>
              <a:t>/</a:t>
            </a:r>
            <a:r>
              <a:rPr lang="en-US" sz="1200" dirty="0" err="1" smtClean="0"/>
              <a:t>az</a:t>
            </a:r>
            <a:r>
              <a:rPr lang="en-US" sz="1200" dirty="0" smtClean="0"/>
              <a:t>/bedmap2/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995804" y="709313"/>
            <a:ext cx="3485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BEDMAP 1 data (c. 2000 release)</a:t>
            </a:r>
          </a:p>
          <a:p>
            <a:r>
              <a:rPr lang="en-US" dirty="0" smtClean="0"/>
              <a:t>BEDMAP 2 data (Oct. 2012 release)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285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ea_floo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578" y="1417638"/>
            <a:ext cx="5299364" cy="6858000"/>
          </a:xfrm>
          <a:prstGeom prst="rect">
            <a:avLst/>
          </a:prstGeom>
        </p:spPr>
      </p:pic>
      <p:pic>
        <p:nvPicPr>
          <p:cNvPr id="11" name="Picture 10" descr="bed_extr_ou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203" y="1739900"/>
            <a:ext cx="529936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thickness.pd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1" b="28751"/>
          <a:stretch>
            <a:fillRect/>
          </a:stretch>
        </p:blipFill>
        <p:spPr>
          <a:xfrm>
            <a:off x="-476578" y="0"/>
            <a:ext cx="5403654" cy="2971800"/>
          </a:xfrm>
        </p:spPr>
      </p:pic>
      <p:pic>
        <p:nvPicPr>
          <p:cNvPr id="9" name="Picture 8" descr="crop_dat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82" y="1238250"/>
            <a:ext cx="44704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0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press_pot_out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55" r="-67655"/>
          <a:stretch>
            <a:fillRect/>
          </a:stretch>
        </p:blipFill>
        <p:spPr>
          <a:xfrm>
            <a:off x="1182946" y="1750996"/>
            <a:ext cx="11721763" cy="6446520"/>
          </a:xfrm>
        </p:spPr>
      </p:pic>
      <p:pic>
        <p:nvPicPr>
          <p:cNvPr id="6" name="Picture 5" descr="bed_extr_ou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164" y="1979596"/>
            <a:ext cx="4804758" cy="6217920"/>
          </a:xfrm>
          <a:prstGeom prst="rect">
            <a:avLst/>
          </a:prstGeom>
        </p:spPr>
      </p:pic>
      <p:pic>
        <p:nvPicPr>
          <p:cNvPr id="5" name="Picture 4" descr="thicknes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164" y="-1680341"/>
            <a:ext cx="4592784" cy="5943600"/>
          </a:xfrm>
          <a:prstGeom prst="rect">
            <a:avLst/>
          </a:prstGeom>
        </p:spPr>
      </p:pic>
      <p:pic>
        <p:nvPicPr>
          <p:cNvPr id="4" name="Picture 3" descr="calc_pres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186" y="773096"/>
            <a:ext cx="4521200" cy="241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59266" y="274638"/>
            <a:ext cx="438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= </a:t>
            </a:r>
            <a:r>
              <a:rPr lang="en-US" dirty="0" err="1" smtClean="0"/>
              <a:t>rho_w</a:t>
            </a:r>
            <a:r>
              <a:rPr lang="en-US" dirty="0" smtClean="0"/>
              <a:t>*g*</a:t>
            </a:r>
            <a:r>
              <a:rPr lang="en-US" dirty="0" err="1" smtClean="0"/>
              <a:t>bed_elev</a:t>
            </a:r>
            <a:r>
              <a:rPr lang="en-US" dirty="0" smtClean="0"/>
              <a:t> + </a:t>
            </a:r>
            <a:r>
              <a:rPr lang="en-US" dirty="0" err="1" smtClean="0"/>
              <a:t>rho_i</a:t>
            </a:r>
            <a:r>
              <a:rPr lang="en-US" dirty="0" smtClean="0"/>
              <a:t>*g*(thickness)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370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hydr_head_out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55" r="-67655"/>
          <a:stretch>
            <a:fillRect/>
          </a:stretch>
        </p:blipFill>
        <p:spPr>
          <a:xfrm>
            <a:off x="605652" y="780617"/>
            <a:ext cx="12553093" cy="6903720"/>
          </a:xfrm>
        </p:spPr>
      </p:pic>
      <p:pic>
        <p:nvPicPr>
          <p:cNvPr id="5" name="Content Placeholder 6" descr="press_pot_ou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55" r="-67655"/>
          <a:stretch>
            <a:fillRect/>
          </a:stretch>
        </p:blipFill>
        <p:spPr>
          <a:xfrm>
            <a:off x="-3837524" y="813613"/>
            <a:ext cx="12553093" cy="6903720"/>
          </a:xfrm>
          <a:prstGeom prst="rect">
            <a:avLst/>
          </a:prstGeom>
        </p:spPr>
      </p:pic>
      <p:pic>
        <p:nvPicPr>
          <p:cNvPr id="4" name="Picture 3" descr="calc_he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023" y="268288"/>
            <a:ext cx="4457700" cy="2298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98850" y="251792"/>
            <a:ext cx="2734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Hydr</a:t>
            </a:r>
            <a:r>
              <a:rPr lang="en-US" dirty="0" smtClean="0"/>
              <a:t>. Head = P / (</a:t>
            </a:r>
            <a:r>
              <a:rPr lang="en-US" dirty="0" err="1" smtClean="0"/>
              <a:t>rho_w</a:t>
            </a:r>
            <a:r>
              <a:rPr lang="en-US" dirty="0" smtClean="0"/>
              <a:t>*g)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28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ill_ou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398" y="1072208"/>
            <a:ext cx="5299364" cy="6858000"/>
          </a:xfrm>
          <a:prstGeom prst="rect">
            <a:avLst/>
          </a:prstGeom>
        </p:spPr>
      </p:pic>
      <p:pic>
        <p:nvPicPr>
          <p:cNvPr id="6" name="Content Placeholder 5" descr="hydr_head_ou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55" r="-67655"/>
          <a:stretch>
            <a:fillRect/>
          </a:stretch>
        </p:blipFill>
        <p:spPr>
          <a:xfrm>
            <a:off x="-3981753" y="1026488"/>
            <a:ext cx="12553093" cy="6903720"/>
          </a:xfrm>
          <a:prstGeom prst="rect">
            <a:avLst/>
          </a:prstGeom>
        </p:spPr>
      </p:pic>
      <p:pic>
        <p:nvPicPr>
          <p:cNvPr id="4" name="Content Placeholder 3" descr="fill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27" b="-3227"/>
          <a:stretch>
            <a:fillRect/>
          </a:stretch>
        </p:blipFill>
        <p:spPr>
          <a:xfrm>
            <a:off x="1611797" y="-270300"/>
            <a:ext cx="5902452" cy="3246120"/>
          </a:xfrm>
        </p:spPr>
      </p:pic>
    </p:spTree>
    <p:extLst>
      <p:ext uri="{BB962C8B-B14F-4D97-AF65-F5344CB8AC3E}">
        <p14:creationId xmlns:p14="http://schemas.microsoft.com/office/powerpoint/2010/main" val="786575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flow_dir_ou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56" y="1417638"/>
            <a:ext cx="5299364" cy="6858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rcRect l="939" r="939"/>
          <a:stretch>
            <a:fillRect/>
          </a:stretch>
        </p:blipFill>
        <p:spPr>
          <a:xfrm>
            <a:off x="-136592" y="0"/>
            <a:ext cx="5071122" cy="2788920"/>
          </a:xfrm>
        </p:spPr>
      </p:pic>
      <p:pic>
        <p:nvPicPr>
          <p:cNvPr id="8" name="Picture 7" descr="perc_drop_ou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800" y="-640080"/>
            <a:ext cx="5299364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323447" y="3035170"/>
            <a:ext cx="841207" cy="5608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81"/>
          <p:cNvGrpSpPr>
            <a:grpSpLocks/>
          </p:cNvGrpSpPr>
          <p:nvPr/>
        </p:nvGrpSpPr>
        <p:grpSpPr bwMode="auto">
          <a:xfrm>
            <a:off x="136779" y="3009485"/>
            <a:ext cx="1524000" cy="1600200"/>
            <a:chOff x="2261" y="1517"/>
            <a:chExt cx="1149" cy="1094"/>
          </a:xfrm>
        </p:grpSpPr>
        <p:sp>
          <p:nvSpPr>
            <p:cNvPr id="30" name="Rectangle 82"/>
            <p:cNvSpPr>
              <a:spLocks noChangeArrowheads="1"/>
            </p:cNvSpPr>
            <p:nvPr/>
          </p:nvSpPr>
          <p:spPr bwMode="auto">
            <a:xfrm>
              <a:off x="2261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b="1"/>
                <a:t>32</a:t>
              </a:r>
            </a:p>
          </p:txBody>
        </p:sp>
        <p:sp>
          <p:nvSpPr>
            <p:cNvPr id="31" name="Rectangle 83"/>
            <p:cNvSpPr>
              <a:spLocks noChangeArrowheads="1"/>
            </p:cNvSpPr>
            <p:nvPr/>
          </p:nvSpPr>
          <p:spPr bwMode="auto">
            <a:xfrm>
              <a:off x="2261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b="1"/>
                <a:t>16</a:t>
              </a:r>
            </a:p>
          </p:txBody>
        </p:sp>
        <p:sp>
          <p:nvSpPr>
            <p:cNvPr id="32" name="Rectangle 84"/>
            <p:cNvSpPr>
              <a:spLocks noChangeArrowheads="1"/>
            </p:cNvSpPr>
            <p:nvPr/>
          </p:nvSpPr>
          <p:spPr bwMode="auto">
            <a:xfrm>
              <a:off x="2261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b="1"/>
                <a:t>8</a:t>
              </a:r>
            </a:p>
          </p:txBody>
        </p:sp>
        <p:sp>
          <p:nvSpPr>
            <p:cNvPr id="33" name="Rectangle 85"/>
            <p:cNvSpPr>
              <a:spLocks noChangeArrowheads="1"/>
            </p:cNvSpPr>
            <p:nvPr/>
          </p:nvSpPr>
          <p:spPr bwMode="auto">
            <a:xfrm>
              <a:off x="2644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b="1"/>
                <a:t>64</a:t>
              </a:r>
            </a:p>
          </p:txBody>
        </p:sp>
        <p:sp>
          <p:nvSpPr>
            <p:cNvPr id="34" name="Rectangle 86"/>
            <p:cNvSpPr>
              <a:spLocks noChangeArrowheads="1"/>
            </p:cNvSpPr>
            <p:nvPr/>
          </p:nvSpPr>
          <p:spPr bwMode="auto">
            <a:xfrm>
              <a:off x="2644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000" b="1"/>
            </a:p>
          </p:txBody>
        </p:sp>
        <p:sp>
          <p:nvSpPr>
            <p:cNvPr id="35" name="Rectangle 87"/>
            <p:cNvSpPr>
              <a:spLocks noChangeArrowheads="1"/>
            </p:cNvSpPr>
            <p:nvPr/>
          </p:nvSpPr>
          <p:spPr bwMode="auto">
            <a:xfrm>
              <a:off x="2644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b="1"/>
                <a:t>4</a:t>
              </a:r>
            </a:p>
          </p:txBody>
        </p:sp>
        <p:grpSp>
          <p:nvGrpSpPr>
            <p:cNvPr id="36" name="Group 88"/>
            <p:cNvGrpSpPr>
              <a:grpSpLocks/>
            </p:cNvGrpSpPr>
            <p:nvPr/>
          </p:nvGrpSpPr>
          <p:grpSpPr bwMode="auto">
            <a:xfrm>
              <a:off x="3027" y="1517"/>
              <a:ext cx="383" cy="1094"/>
              <a:chOff x="3027" y="1517"/>
              <a:chExt cx="383" cy="1094"/>
            </a:xfrm>
          </p:grpSpPr>
          <p:sp>
            <p:nvSpPr>
              <p:cNvPr id="45" name="Rectangle 89"/>
              <p:cNvSpPr>
                <a:spLocks noChangeArrowheads="1"/>
              </p:cNvSpPr>
              <p:nvPr/>
            </p:nvSpPr>
            <p:spPr bwMode="auto">
              <a:xfrm>
                <a:off x="3027" y="151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2000" b="1"/>
                  <a:t>128</a:t>
                </a:r>
              </a:p>
            </p:txBody>
          </p:sp>
          <p:sp>
            <p:nvSpPr>
              <p:cNvPr id="46" name="Rectangle 90"/>
              <p:cNvSpPr>
                <a:spLocks noChangeArrowheads="1"/>
              </p:cNvSpPr>
              <p:nvPr/>
            </p:nvSpPr>
            <p:spPr bwMode="auto">
              <a:xfrm>
                <a:off x="3027" y="1881"/>
                <a:ext cx="383" cy="36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2000" b="1"/>
                  <a:t>1</a:t>
                </a:r>
              </a:p>
            </p:txBody>
          </p:sp>
          <p:sp>
            <p:nvSpPr>
              <p:cNvPr id="47" name="Rectangle 91"/>
              <p:cNvSpPr>
                <a:spLocks noChangeArrowheads="1"/>
              </p:cNvSpPr>
              <p:nvPr/>
            </p:nvSpPr>
            <p:spPr bwMode="auto">
              <a:xfrm>
                <a:off x="3027" y="224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2000" b="1"/>
                  <a:t>2</a:t>
                </a:r>
              </a:p>
            </p:txBody>
          </p:sp>
        </p:grpSp>
        <p:sp>
          <p:nvSpPr>
            <p:cNvPr id="37" name="Line 92"/>
            <p:cNvSpPr>
              <a:spLocks noChangeShapeType="1"/>
            </p:cNvSpPr>
            <p:nvPr/>
          </p:nvSpPr>
          <p:spPr bwMode="auto">
            <a:xfrm rot="-5400000">
              <a:off x="2746" y="1898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93"/>
            <p:cNvSpPr>
              <a:spLocks noChangeShapeType="1"/>
            </p:cNvSpPr>
            <p:nvPr/>
          </p:nvSpPr>
          <p:spPr bwMode="auto">
            <a:xfrm rot="5400000" flipV="1">
              <a:off x="2884" y="2108"/>
              <a:ext cx="194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94"/>
            <p:cNvSpPr>
              <a:spLocks noChangeShapeType="1"/>
            </p:cNvSpPr>
            <p:nvPr/>
          </p:nvSpPr>
          <p:spPr bwMode="auto">
            <a:xfrm rot="-5400000">
              <a:off x="2881" y="1810"/>
              <a:ext cx="202" cy="2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95"/>
            <p:cNvSpPr>
              <a:spLocks noChangeShapeType="1"/>
            </p:cNvSpPr>
            <p:nvPr/>
          </p:nvSpPr>
          <p:spPr bwMode="auto">
            <a:xfrm rot="-5400000" flipH="1" flipV="1">
              <a:off x="2571" y="2101"/>
              <a:ext cx="210" cy="2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96"/>
            <p:cNvSpPr>
              <a:spLocks noChangeShapeType="1"/>
            </p:cNvSpPr>
            <p:nvPr/>
          </p:nvSpPr>
          <p:spPr bwMode="auto">
            <a:xfrm rot="5400000" flipV="1">
              <a:off x="2741" y="2220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97"/>
            <p:cNvSpPr>
              <a:spLocks noChangeShapeType="1"/>
            </p:cNvSpPr>
            <p:nvPr/>
          </p:nvSpPr>
          <p:spPr bwMode="auto">
            <a:xfrm rot="10800000">
              <a:off x="2561" y="2071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98"/>
            <p:cNvSpPr>
              <a:spLocks noChangeShapeType="1"/>
            </p:cNvSpPr>
            <p:nvPr/>
          </p:nvSpPr>
          <p:spPr bwMode="auto">
            <a:xfrm rot="10800000" flipH="1">
              <a:off x="2907" y="2065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99"/>
            <p:cNvSpPr>
              <a:spLocks noChangeShapeType="1"/>
            </p:cNvSpPr>
            <p:nvPr/>
          </p:nvSpPr>
          <p:spPr bwMode="auto">
            <a:xfrm rot="5400000" flipH="1">
              <a:off x="2570" y="1818"/>
              <a:ext cx="210" cy="2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265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fac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64" b="-12664"/>
          <a:stretch>
            <a:fillRect/>
          </a:stretch>
        </p:blipFill>
        <p:spPr>
          <a:xfrm>
            <a:off x="259269" y="16633"/>
            <a:ext cx="3408462" cy="1874520"/>
          </a:xfrm>
        </p:spPr>
      </p:pic>
      <p:pic>
        <p:nvPicPr>
          <p:cNvPr id="6" name="Picture 5" descr="flow_ac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9" y="1625600"/>
            <a:ext cx="88138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14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131</Words>
  <Application>Microsoft Macintosh PowerPoint</Application>
  <PresentationFormat>On-screen Show (4:3)</PresentationFormat>
  <Paragraphs>32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Gooch</dc:creator>
  <cp:lastModifiedBy>Brad Gooch</cp:lastModifiedBy>
  <cp:revision>12</cp:revision>
  <dcterms:created xsi:type="dcterms:W3CDTF">2012-11-27T06:03:54Z</dcterms:created>
  <dcterms:modified xsi:type="dcterms:W3CDTF">2012-11-27T14:49:48Z</dcterms:modified>
</cp:coreProperties>
</file>