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7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7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6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5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GIS%20Proyecto\11_15_13\Inj1\SensorDEG_Inj1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GIS%20Proyecto\11_15_13\Inj1\SensorDEG_Inj1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GIS%20Proyecto\11_15_13\Inj2.3\SensorCBA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Injection 1: Sensors D, E, G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8225550842779688E-2"/>
          <c:y val="0.11905071921875689"/>
          <c:w val="0.87774912125129556"/>
          <c:h val="0.78335136878839851"/>
        </c:manualLayout>
      </c:layout>
      <c:scatterChart>
        <c:scatterStyle val="lineMarker"/>
        <c:varyColors val="0"/>
        <c:ser>
          <c:idx val="0"/>
          <c:order val="0"/>
          <c:tx>
            <c:v>Sensor D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SensorDEG_Inj1!$D$3:$D$439</c:f>
              <c:numCache>
                <c:formatCode>General</c:formatCode>
                <c:ptCount val="437"/>
                <c:pt idx="0">
                  <c:v>0</c:v>
                </c:pt>
                <c:pt idx="1">
                  <c:v>6.9444444670807581E-4</c:v>
                </c:pt>
                <c:pt idx="2">
                  <c:v>1.7361110993078917E-2</c:v>
                </c:pt>
                <c:pt idx="3">
                  <c:v>3.4027777714072741E-2</c:v>
                </c:pt>
                <c:pt idx="4">
                  <c:v>5.069444443506655E-2</c:v>
                </c:pt>
                <c:pt idx="5">
                  <c:v>6.7361110981437405E-2</c:v>
                </c:pt>
                <c:pt idx="6">
                  <c:v>8.4027777702431208E-2</c:v>
                </c:pt>
                <c:pt idx="7">
                  <c:v>0.10069444442342504</c:v>
                </c:pt>
                <c:pt idx="8">
                  <c:v>0.11736111096979587</c:v>
                </c:pt>
                <c:pt idx="9">
                  <c:v>0.13402777769078963</c:v>
                </c:pt>
                <c:pt idx="10">
                  <c:v>0.15069444441178351</c:v>
                </c:pt>
                <c:pt idx="11">
                  <c:v>0.16736111113277735</c:v>
                </c:pt>
                <c:pt idx="12">
                  <c:v>0.18402777767914813</c:v>
                </c:pt>
                <c:pt idx="13">
                  <c:v>0.20069444440014197</c:v>
                </c:pt>
                <c:pt idx="14">
                  <c:v>0.21736111112113579</c:v>
                </c:pt>
                <c:pt idx="15">
                  <c:v>0.2340277776675066</c:v>
                </c:pt>
                <c:pt idx="16">
                  <c:v>0.25069444438850036</c:v>
                </c:pt>
                <c:pt idx="17">
                  <c:v>0.26736111110949434</c:v>
                </c:pt>
                <c:pt idx="18">
                  <c:v>0.28402777765586518</c:v>
                </c:pt>
                <c:pt idx="19">
                  <c:v>0.30069444437685888</c:v>
                </c:pt>
                <c:pt idx="20">
                  <c:v>0.31736111109785287</c:v>
                </c:pt>
                <c:pt idx="21">
                  <c:v>0.3340277776442237</c:v>
                </c:pt>
                <c:pt idx="22">
                  <c:v>0.35069444436521735</c:v>
                </c:pt>
                <c:pt idx="23">
                  <c:v>0.36736111108621122</c:v>
                </c:pt>
                <c:pt idx="24">
                  <c:v>0.38402777763258211</c:v>
                </c:pt>
                <c:pt idx="25">
                  <c:v>0.40069444435357576</c:v>
                </c:pt>
                <c:pt idx="26">
                  <c:v>0.41736111107456975</c:v>
                </c:pt>
                <c:pt idx="27">
                  <c:v>0.43402777779556356</c:v>
                </c:pt>
                <c:pt idx="28">
                  <c:v>0.45069444434193429</c:v>
                </c:pt>
                <c:pt idx="29">
                  <c:v>0.46736111106292816</c:v>
                </c:pt>
                <c:pt idx="30">
                  <c:v>0.48402777778392198</c:v>
                </c:pt>
                <c:pt idx="31">
                  <c:v>0.50069444433029275</c:v>
                </c:pt>
                <c:pt idx="32">
                  <c:v>0.51736111105128657</c:v>
                </c:pt>
                <c:pt idx="33">
                  <c:v>0.53402777777228039</c:v>
                </c:pt>
                <c:pt idx="34">
                  <c:v>0.55069444431865133</c:v>
                </c:pt>
                <c:pt idx="35">
                  <c:v>0.56736111103964493</c:v>
                </c:pt>
                <c:pt idx="36">
                  <c:v>0.58402777776063886</c:v>
                </c:pt>
                <c:pt idx="37">
                  <c:v>0.6006944443070098</c:v>
                </c:pt>
                <c:pt idx="38">
                  <c:v>0.61736111102800362</c:v>
                </c:pt>
                <c:pt idx="39">
                  <c:v>0.63402777774899743</c:v>
                </c:pt>
                <c:pt idx="40">
                  <c:v>0.65069444446999136</c:v>
                </c:pt>
                <c:pt idx="41">
                  <c:v>0.66736111101636197</c:v>
                </c:pt>
                <c:pt idx="42">
                  <c:v>0.68402777773735579</c:v>
                </c:pt>
                <c:pt idx="43">
                  <c:v>0.70069444445834972</c:v>
                </c:pt>
                <c:pt idx="44">
                  <c:v>0.71736111100472044</c:v>
                </c:pt>
                <c:pt idx="45">
                  <c:v>0.73402777772571437</c:v>
                </c:pt>
                <c:pt idx="46">
                  <c:v>0.7506944444467083</c:v>
                </c:pt>
                <c:pt idx="47">
                  <c:v>0.76736111099307902</c:v>
                </c:pt>
                <c:pt idx="48">
                  <c:v>0.78402777771407273</c:v>
                </c:pt>
                <c:pt idx="49">
                  <c:v>0.80069444443506665</c:v>
                </c:pt>
                <c:pt idx="50">
                  <c:v>0.81736111098143738</c:v>
                </c:pt>
                <c:pt idx="51">
                  <c:v>0.83402777770243119</c:v>
                </c:pt>
                <c:pt idx="52">
                  <c:v>0.85069444442342523</c:v>
                </c:pt>
                <c:pt idx="53">
                  <c:v>0.86736111096979585</c:v>
                </c:pt>
                <c:pt idx="54">
                  <c:v>0.88402777769078988</c:v>
                </c:pt>
                <c:pt idx="55">
                  <c:v>0.9006944444117837</c:v>
                </c:pt>
                <c:pt idx="56">
                  <c:v>0.9173611111327773</c:v>
                </c:pt>
                <c:pt idx="57">
                  <c:v>0.93402777767914824</c:v>
                </c:pt>
                <c:pt idx="58">
                  <c:v>0.95069444440014206</c:v>
                </c:pt>
                <c:pt idx="59">
                  <c:v>0.96736111112113576</c:v>
                </c:pt>
                <c:pt idx="60">
                  <c:v>0.9840277776675066</c:v>
                </c:pt>
                <c:pt idx="61">
                  <c:v>1.0006944443885004</c:v>
                </c:pt>
                <c:pt idx="62">
                  <c:v>1.0173611111094938</c:v>
                </c:pt>
                <c:pt idx="63">
                  <c:v>1.0340277776558651</c:v>
                </c:pt>
                <c:pt idx="64">
                  <c:v>1.0506944443768589</c:v>
                </c:pt>
                <c:pt idx="65">
                  <c:v>1.0673611110978525</c:v>
                </c:pt>
                <c:pt idx="66">
                  <c:v>1.0840277776442235</c:v>
                </c:pt>
                <c:pt idx="67">
                  <c:v>1.1006944443652176</c:v>
                </c:pt>
                <c:pt idx="68">
                  <c:v>1.1173611110862114</c:v>
                </c:pt>
                <c:pt idx="69">
                  <c:v>1.134027777632582</c:v>
                </c:pt>
                <c:pt idx="70">
                  <c:v>1.150694444353576</c:v>
                </c:pt>
                <c:pt idx="71">
                  <c:v>1.1673611110745696</c:v>
                </c:pt>
                <c:pt idx="72">
                  <c:v>1.1840277777955637</c:v>
                </c:pt>
                <c:pt idx="73">
                  <c:v>1.2006944443419341</c:v>
                </c:pt>
                <c:pt idx="74">
                  <c:v>1.2173611110629277</c:v>
                </c:pt>
                <c:pt idx="75">
                  <c:v>1.2340277777839219</c:v>
                </c:pt>
                <c:pt idx="76">
                  <c:v>1.2506944443302928</c:v>
                </c:pt>
                <c:pt idx="77">
                  <c:v>1.2673611110512866</c:v>
                </c:pt>
                <c:pt idx="78">
                  <c:v>1.2840277777722804</c:v>
                </c:pt>
                <c:pt idx="79">
                  <c:v>1.3006944443186512</c:v>
                </c:pt>
                <c:pt idx="80">
                  <c:v>1.3173611110396448</c:v>
                </c:pt>
                <c:pt idx="81">
                  <c:v>1.3340277777606389</c:v>
                </c:pt>
                <c:pt idx="82">
                  <c:v>1.3506944443070097</c:v>
                </c:pt>
                <c:pt idx="83">
                  <c:v>1.3673611110280035</c:v>
                </c:pt>
                <c:pt idx="84">
                  <c:v>1.3840277777489973</c:v>
                </c:pt>
                <c:pt idx="85">
                  <c:v>1.4006944444699907</c:v>
                </c:pt>
                <c:pt idx="86">
                  <c:v>1.4173611110163618</c:v>
                </c:pt>
                <c:pt idx="87">
                  <c:v>1.4340277777373558</c:v>
                </c:pt>
                <c:pt idx="88">
                  <c:v>1.4506944444583496</c:v>
                </c:pt>
                <c:pt idx="89">
                  <c:v>1.4673611110047202</c:v>
                </c:pt>
                <c:pt idx="90">
                  <c:v>1.4840277777257143</c:v>
                </c:pt>
                <c:pt idx="91">
                  <c:v>1.5006944444467081</c:v>
                </c:pt>
                <c:pt idx="92">
                  <c:v>1.5173611109930787</c:v>
                </c:pt>
                <c:pt idx="93">
                  <c:v>1.5340277777140725</c:v>
                </c:pt>
                <c:pt idx="94">
                  <c:v>1.5506944444350663</c:v>
                </c:pt>
                <c:pt idx="95">
                  <c:v>1.5673611109814374</c:v>
                </c:pt>
                <c:pt idx="96">
                  <c:v>1.5840277777024312</c:v>
                </c:pt>
                <c:pt idx="97">
                  <c:v>1.600694444423425</c:v>
                </c:pt>
                <c:pt idx="98">
                  <c:v>1.6173611109697958</c:v>
                </c:pt>
                <c:pt idx="99">
                  <c:v>1.6340277776907899</c:v>
                </c:pt>
                <c:pt idx="100">
                  <c:v>1.6506944444117837</c:v>
                </c:pt>
                <c:pt idx="101">
                  <c:v>1.6673611111327773</c:v>
                </c:pt>
                <c:pt idx="102">
                  <c:v>1.6840277776791479</c:v>
                </c:pt>
                <c:pt idx="103">
                  <c:v>1.7006944444001419</c:v>
                </c:pt>
                <c:pt idx="104">
                  <c:v>1.717361111121136</c:v>
                </c:pt>
                <c:pt idx="105">
                  <c:v>1.7340277776675068</c:v>
                </c:pt>
                <c:pt idx="106">
                  <c:v>1.7506944443885006</c:v>
                </c:pt>
                <c:pt idx="107">
                  <c:v>1.767361111109494</c:v>
                </c:pt>
                <c:pt idx="108">
                  <c:v>1.7840277776558653</c:v>
                </c:pt>
                <c:pt idx="109">
                  <c:v>1.8006944443768589</c:v>
                </c:pt>
                <c:pt idx="110">
                  <c:v>1.8173611110978525</c:v>
                </c:pt>
                <c:pt idx="111">
                  <c:v>1.8340277776442235</c:v>
                </c:pt>
                <c:pt idx="112">
                  <c:v>1.8506944443652176</c:v>
                </c:pt>
                <c:pt idx="113">
                  <c:v>1.8673611110862114</c:v>
                </c:pt>
                <c:pt idx="114">
                  <c:v>1.884027777632582</c:v>
                </c:pt>
                <c:pt idx="115">
                  <c:v>1.9006944443535758</c:v>
                </c:pt>
                <c:pt idx="116">
                  <c:v>1.9173611110745694</c:v>
                </c:pt>
                <c:pt idx="117">
                  <c:v>1.9340277777955635</c:v>
                </c:pt>
                <c:pt idx="118">
                  <c:v>1.9506944443419341</c:v>
                </c:pt>
                <c:pt idx="119">
                  <c:v>1.9673611110629277</c:v>
                </c:pt>
                <c:pt idx="120">
                  <c:v>1.9840277777839219</c:v>
                </c:pt>
                <c:pt idx="121">
                  <c:v>2.0006944443302932</c:v>
                </c:pt>
                <c:pt idx="122">
                  <c:v>2.0173611110512866</c:v>
                </c:pt>
                <c:pt idx="123">
                  <c:v>2.0340277777722808</c:v>
                </c:pt>
                <c:pt idx="124">
                  <c:v>2.0506944443186508</c:v>
                </c:pt>
                <c:pt idx="125">
                  <c:v>2.067361111039645</c:v>
                </c:pt>
                <c:pt idx="126">
                  <c:v>2.0840277777606397</c:v>
                </c:pt>
                <c:pt idx="127">
                  <c:v>2.1006944443070101</c:v>
                </c:pt>
                <c:pt idx="128">
                  <c:v>2.1173611110280035</c:v>
                </c:pt>
                <c:pt idx="129">
                  <c:v>2.1340277777489982</c:v>
                </c:pt>
                <c:pt idx="130">
                  <c:v>2.1506944444699911</c:v>
                </c:pt>
                <c:pt idx="131">
                  <c:v>2.1673611110163629</c:v>
                </c:pt>
                <c:pt idx="132">
                  <c:v>2.1840277777373571</c:v>
                </c:pt>
                <c:pt idx="133">
                  <c:v>2.2006944444583496</c:v>
                </c:pt>
                <c:pt idx="134">
                  <c:v>2.2173611110047204</c:v>
                </c:pt>
                <c:pt idx="135">
                  <c:v>2.2340277777257151</c:v>
                </c:pt>
                <c:pt idx="136">
                  <c:v>2.2506944444467081</c:v>
                </c:pt>
                <c:pt idx="137">
                  <c:v>2.2673611109930794</c:v>
                </c:pt>
                <c:pt idx="138">
                  <c:v>2.2840277777140741</c:v>
                </c:pt>
                <c:pt idx="139">
                  <c:v>2.3006944444350665</c:v>
                </c:pt>
                <c:pt idx="140">
                  <c:v>2.3173611109814378</c:v>
                </c:pt>
                <c:pt idx="141">
                  <c:v>2.3340277777024316</c:v>
                </c:pt>
                <c:pt idx="142">
                  <c:v>2.3506944444234246</c:v>
                </c:pt>
                <c:pt idx="143">
                  <c:v>2.3673611109697958</c:v>
                </c:pt>
                <c:pt idx="144">
                  <c:v>2.3840277776907901</c:v>
                </c:pt>
                <c:pt idx="145">
                  <c:v>2.4006944444117835</c:v>
                </c:pt>
                <c:pt idx="146">
                  <c:v>2.4173611111327777</c:v>
                </c:pt>
                <c:pt idx="147">
                  <c:v>2.4340277776791481</c:v>
                </c:pt>
                <c:pt idx="148">
                  <c:v>2.4506944444001415</c:v>
                </c:pt>
                <c:pt idx="149">
                  <c:v>2.4673611111211362</c:v>
                </c:pt>
                <c:pt idx="150">
                  <c:v>2.4840277776675075</c:v>
                </c:pt>
                <c:pt idx="151">
                  <c:v>2.5006944443885004</c:v>
                </c:pt>
                <c:pt idx="152">
                  <c:v>2.5173611111094942</c:v>
                </c:pt>
                <c:pt idx="153">
                  <c:v>2.5340277776558651</c:v>
                </c:pt>
                <c:pt idx="154">
                  <c:v>2.5506944443768589</c:v>
                </c:pt>
                <c:pt idx="155">
                  <c:v>2.5673611110978536</c:v>
                </c:pt>
                <c:pt idx="156">
                  <c:v>2.584027777644224</c:v>
                </c:pt>
                <c:pt idx="157">
                  <c:v>2.6006944443652178</c:v>
                </c:pt>
                <c:pt idx="158">
                  <c:v>2.6173611110862112</c:v>
                </c:pt>
                <c:pt idx="159">
                  <c:v>2.6340277776325829</c:v>
                </c:pt>
                <c:pt idx="160">
                  <c:v>2.6506944443535758</c:v>
                </c:pt>
                <c:pt idx="161">
                  <c:v>2.6673611110745696</c:v>
                </c:pt>
                <c:pt idx="162">
                  <c:v>2.6840277777955643</c:v>
                </c:pt>
                <c:pt idx="163">
                  <c:v>2.7006944443419352</c:v>
                </c:pt>
                <c:pt idx="164">
                  <c:v>2.7173611110629285</c:v>
                </c:pt>
                <c:pt idx="165">
                  <c:v>2.7340277777839224</c:v>
                </c:pt>
                <c:pt idx="166">
                  <c:v>2.7506944443302932</c:v>
                </c:pt>
                <c:pt idx="167">
                  <c:v>2.767361111051287</c:v>
                </c:pt>
                <c:pt idx="168">
                  <c:v>2.7840277777722813</c:v>
                </c:pt>
                <c:pt idx="169">
                  <c:v>2.8006944443186508</c:v>
                </c:pt>
                <c:pt idx="170">
                  <c:v>2.8173611110396446</c:v>
                </c:pt>
                <c:pt idx="171">
                  <c:v>2.8340277777606393</c:v>
                </c:pt>
                <c:pt idx="172">
                  <c:v>2.8506944443070097</c:v>
                </c:pt>
                <c:pt idx="173">
                  <c:v>2.8673611110280035</c:v>
                </c:pt>
                <c:pt idx="174">
                  <c:v>2.8840277777489982</c:v>
                </c:pt>
                <c:pt idx="175">
                  <c:v>2.9006944444699911</c:v>
                </c:pt>
                <c:pt idx="176">
                  <c:v>2.9173611110163624</c:v>
                </c:pt>
                <c:pt idx="177">
                  <c:v>2.9340277777373567</c:v>
                </c:pt>
                <c:pt idx="178">
                  <c:v>2.9506944444583492</c:v>
                </c:pt>
                <c:pt idx="179">
                  <c:v>2.9673611110047204</c:v>
                </c:pt>
                <c:pt idx="180">
                  <c:v>2.9840277777257151</c:v>
                </c:pt>
                <c:pt idx="181">
                  <c:v>3.0006944444467081</c:v>
                </c:pt>
                <c:pt idx="182">
                  <c:v>3.0173611109930789</c:v>
                </c:pt>
                <c:pt idx="183">
                  <c:v>3.0340277777140736</c:v>
                </c:pt>
                <c:pt idx="184">
                  <c:v>3.0506944444350665</c:v>
                </c:pt>
                <c:pt idx="185">
                  <c:v>3.0673611109814383</c:v>
                </c:pt>
                <c:pt idx="186">
                  <c:v>3.0840277777024321</c:v>
                </c:pt>
                <c:pt idx="187">
                  <c:v>3.100694444423425</c:v>
                </c:pt>
                <c:pt idx="188">
                  <c:v>3.1173611109697958</c:v>
                </c:pt>
                <c:pt idx="189">
                  <c:v>3.1340277776907901</c:v>
                </c:pt>
                <c:pt idx="190">
                  <c:v>3.1506944444117835</c:v>
                </c:pt>
                <c:pt idx="191">
                  <c:v>3.1673611111327782</c:v>
                </c:pt>
                <c:pt idx="192">
                  <c:v>3.1840277776791486</c:v>
                </c:pt>
                <c:pt idx="193">
                  <c:v>3.2006944444001419</c:v>
                </c:pt>
                <c:pt idx="194">
                  <c:v>3.2173611111211362</c:v>
                </c:pt>
                <c:pt idx="195">
                  <c:v>3.2340277776675075</c:v>
                </c:pt>
                <c:pt idx="196">
                  <c:v>3.2506944443885004</c:v>
                </c:pt>
                <c:pt idx="197">
                  <c:v>3.2673611111094947</c:v>
                </c:pt>
                <c:pt idx="198">
                  <c:v>3.2840277776558655</c:v>
                </c:pt>
                <c:pt idx="199">
                  <c:v>3.3006944443768589</c:v>
                </c:pt>
                <c:pt idx="200">
                  <c:v>3.3173611110978531</c:v>
                </c:pt>
                <c:pt idx="201">
                  <c:v>3.3340277776442235</c:v>
                </c:pt>
                <c:pt idx="202">
                  <c:v>3.3506944443652174</c:v>
                </c:pt>
                <c:pt idx="203">
                  <c:v>3.3673611110862112</c:v>
                </c:pt>
                <c:pt idx="204">
                  <c:v>3.3840277776325829</c:v>
                </c:pt>
                <c:pt idx="205">
                  <c:v>3.4006944443535758</c:v>
                </c:pt>
                <c:pt idx="206">
                  <c:v>3.4173611110745692</c:v>
                </c:pt>
                <c:pt idx="207">
                  <c:v>3.4340277777955639</c:v>
                </c:pt>
                <c:pt idx="208">
                  <c:v>3.4506944443419347</c:v>
                </c:pt>
                <c:pt idx="209">
                  <c:v>3.4673611110629285</c:v>
                </c:pt>
                <c:pt idx="210">
                  <c:v>3.4840277777839224</c:v>
                </c:pt>
                <c:pt idx="211">
                  <c:v>3.5006944443302932</c:v>
                </c:pt>
                <c:pt idx="212">
                  <c:v>3.5173611110512866</c:v>
                </c:pt>
                <c:pt idx="213">
                  <c:v>3.5340277777722808</c:v>
                </c:pt>
                <c:pt idx="214">
                  <c:v>3.5506944443186508</c:v>
                </c:pt>
                <c:pt idx="215">
                  <c:v>3.567361111039645</c:v>
                </c:pt>
                <c:pt idx="216">
                  <c:v>3.5840277777606397</c:v>
                </c:pt>
                <c:pt idx="217">
                  <c:v>3.6006944443070101</c:v>
                </c:pt>
                <c:pt idx="218">
                  <c:v>3.6173611110280035</c:v>
                </c:pt>
                <c:pt idx="219">
                  <c:v>3.6340277777489982</c:v>
                </c:pt>
                <c:pt idx="220">
                  <c:v>3.6506944444699911</c:v>
                </c:pt>
                <c:pt idx="221">
                  <c:v>3.6673611110163629</c:v>
                </c:pt>
                <c:pt idx="222">
                  <c:v>3.6840277777373571</c:v>
                </c:pt>
                <c:pt idx="223">
                  <c:v>3.7006944444583496</c:v>
                </c:pt>
                <c:pt idx="224">
                  <c:v>3.7173611110047204</c:v>
                </c:pt>
                <c:pt idx="225">
                  <c:v>3.7340277777257151</c:v>
                </c:pt>
                <c:pt idx="226">
                  <c:v>3.7506944444467081</c:v>
                </c:pt>
                <c:pt idx="227">
                  <c:v>3.7673611109930794</c:v>
                </c:pt>
                <c:pt idx="228">
                  <c:v>3.7840277777140741</c:v>
                </c:pt>
                <c:pt idx="229">
                  <c:v>3.8006944444350665</c:v>
                </c:pt>
                <c:pt idx="230">
                  <c:v>3.8173611109814378</c:v>
                </c:pt>
                <c:pt idx="231">
                  <c:v>3.8340277777024316</c:v>
                </c:pt>
                <c:pt idx="232">
                  <c:v>3.8506944444234246</c:v>
                </c:pt>
                <c:pt idx="233">
                  <c:v>3.8673611109697958</c:v>
                </c:pt>
                <c:pt idx="234">
                  <c:v>3.8840277776907901</c:v>
                </c:pt>
                <c:pt idx="235">
                  <c:v>3.9006944444117835</c:v>
                </c:pt>
                <c:pt idx="236">
                  <c:v>3.9173611111327777</c:v>
                </c:pt>
                <c:pt idx="237">
                  <c:v>3.9340277776791481</c:v>
                </c:pt>
                <c:pt idx="238">
                  <c:v>3.9506944444001415</c:v>
                </c:pt>
                <c:pt idx="239">
                  <c:v>3.9673611111211362</c:v>
                </c:pt>
                <c:pt idx="240">
                  <c:v>3.9840277776675075</c:v>
                </c:pt>
                <c:pt idx="241">
                  <c:v>4.0006944443885004</c:v>
                </c:pt>
                <c:pt idx="242">
                  <c:v>4.0173611111094942</c:v>
                </c:pt>
                <c:pt idx="243">
                  <c:v>4.0340277776558651</c:v>
                </c:pt>
                <c:pt idx="244">
                  <c:v>4.0506944443768589</c:v>
                </c:pt>
                <c:pt idx="245">
                  <c:v>4.0673611110978527</c:v>
                </c:pt>
                <c:pt idx="246">
                  <c:v>4.0840277776442235</c:v>
                </c:pt>
                <c:pt idx="247">
                  <c:v>4.1006944443652165</c:v>
                </c:pt>
                <c:pt idx="248">
                  <c:v>4.1173611110862103</c:v>
                </c:pt>
                <c:pt idx="249">
                  <c:v>4.1340277776325811</c:v>
                </c:pt>
                <c:pt idx="250">
                  <c:v>4.1506944443535767</c:v>
                </c:pt>
                <c:pt idx="251">
                  <c:v>4.1673611110745705</c:v>
                </c:pt>
                <c:pt idx="252">
                  <c:v>4.1840277777955626</c:v>
                </c:pt>
                <c:pt idx="253">
                  <c:v>4.2006944443419352</c:v>
                </c:pt>
                <c:pt idx="254">
                  <c:v>4.217361111062929</c:v>
                </c:pt>
                <c:pt idx="255">
                  <c:v>4.2340277777839219</c:v>
                </c:pt>
                <c:pt idx="256">
                  <c:v>4.2506944443302928</c:v>
                </c:pt>
                <c:pt idx="257">
                  <c:v>4.2673611110512875</c:v>
                </c:pt>
                <c:pt idx="258">
                  <c:v>4.2840277777722795</c:v>
                </c:pt>
                <c:pt idx="259">
                  <c:v>4.3006944443186512</c:v>
                </c:pt>
                <c:pt idx="260">
                  <c:v>4.3173611110396459</c:v>
                </c:pt>
                <c:pt idx="261">
                  <c:v>4.3340277777606389</c:v>
                </c:pt>
                <c:pt idx="262">
                  <c:v>4.3506944443070097</c:v>
                </c:pt>
                <c:pt idx="263">
                  <c:v>4.3673611110280035</c:v>
                </c:pt>
                <c:pt idx="264">
                  <c:v>4.3840277777489955</c:v>
                </c:pt>
                <c:pt idx="265">
                  <c:v>4.4006944444699911</c:v>
                </c:pt>
                <c:pt idx="266">
                  <c:v>4.4173611110163629</c:v>
                </c:pt>
                <c:pt idx="267">
                  <c:v>4.4340277777373558</c:v>
                </c:pt>
                <c:pt idx="268">
                  <c:v>4.4506944444583505</c:v>
                </c:pt>
                <c:pt idx="269">
                  <c:v>4.4673611110047213</c:v>
                </c:pt>
                <c:pt idx="270">
                  <c:v>4.4840277777257134</c:v>
                </c:pt>
                <c:pt idx="271">
                  <c:v>4.5006944444467081</c:v>
                </c:pt>
                <c:pt idx="272">
                  <c:v>4.5173611109930798</c:v>
                </c:pt>
                <c:pt idx="273">
                  <c:v>4.5340277777140727</c:v>
                </c:pt>
                <c:pt idx="274">
                  <c:v>4.5506944444350674</c:v>
                </c:pt>
                <c:pt idx="275">
                  <c:v>4.5673611109814374</c:v>
                </c:pt>
                <c:pt idx="276">
                  <c:v>4.5840277777024303</c:v>
                </c:pt>
                <c:pt idx="277">
                  <c:v>4.6006944444234259</c:v>
                </c:pt>
                <c:pt idx="278">
                  <c:v>4.6173611109697958</c:v>
                </c:pt>
                <c:pt idx="279">
                  <c:v>4.6340277776907888</c:v>
                </c:pt>
                <c:pt idx="280">
                  <c:v>4.6506944444117835</c:v>
                </c:pt>
                <c:pt idx="281">
                  <c:v>4.6673611111327773</c:v>
                </c:pt>
                <c:pt idx="282">
                  <c:v>4.6840277776791472</c:v>
                </c:pt>
                <c:pt idx="283">
                  <c:v>4.7006944444001428</c:v>
                </c:pt>
                <c:pt idx="284">
                  <c:v>4.7173611111211375</c:v>
                </c:pt>
                <c:pt idx="285">
                  <c:v>4.7340277776675066</c:v>
                </c:pt>
                <c:pt idx="286">
                  <c:v>4.7506944443885004</c:v>
                </c:pt>
                <c:pt idx="287">
                  <c:v>4.7673611111094942</c:v>
                </c:pt>
                <c:pt idx="288">
                  <c:v>4.7840277776558651</c:v>
                </c:pt>
                <c:pt idx="289">
                  <c:v>4.8006944443768589</c:v>
                </c:pt>
                <c:pt idx="290">
                  <c:v>4.8173611110978527</c:v>
                </c:pt>
                <c:pt idx="291">
                  <c:v>4.8340277776442235</c:v>
                </c:pt>
                <c:pt idx="292">
                  <c:v>4.8506944443652165</c:v>
                </c:pt>
                <c:pt idx="293">
                  <c:v>4.8673611110862103</c:v>
                </c:pt>
                <c:pt idx="294">
                  <c:v>4.8840277776325811</c:v>
                </c:pt>
                <c:pt idx="295">
                  <c:v>4.9006944443535776</c:v>
                </c:pt>
                <c:pt idx="296">
                  <c:v>4.9173611110745714</c:v>
                </c:pt>
                <c:pt idx="297">
                  <c:v>4.9340277777955635</c:v>
                </c:pt>
                <c:pt idx="298">
                  <c:v>4.9506944443419352</c:v>
                </c:pt>
                <c:pt idx="299">
                  <c:v>4.967361111062929</c:v>
                </c:pt>
                <c:pt idx="300">
                  <c:v>4.9840277777839219</c:v>
                </c:pt>
                <c:pt idx="301">
                  <c:v>5.0006944443302928</c:v>
                </c:pt>
                <c:pt idx="302">
                  <c:v>5.0173611110512875</c:v>
                </c:pt>
                <c:pt idx="303">
                  <c:v>5.0340277777722795</c:v>
                </c:pt>
                <c:pt idx="304">
                  <c:v>5.0506944443186512</c:v>
                </c:pt>
                <c:pt idx="305">
                  <c:v>5.0673611110396459</c:v>
                </c:pt>
                <c:pt idx="306">
                  <c:v>5.0840277777606389</c:v>
                </c:pt>
                <c:pt idx="307">
                  <c:v>5.1006944443070097</c:v>
                </c:pt>
                <c:pt idx="308">
                  <c:v>5.1173611110280035</c:v>
                </c:pt>
                <c:pt idx="309">
                  <c:v>5.1340277777489955</c:v>
                </c:pt>
                <c:pt idx="310">
                  <c:v>5.1506944444699903</c:v>
                </c:pt>
                <c:pt idx="311">
                  <c:v>5.167361111016362</c:v>
                </c:pt>
                <c:pt idx="312">
                  <c:v>5.1840277777373549</c:v>
                </c:pt>
                <c:pt idx="313">
                  <c:v>5.2006944444583505</c:v>
                </c:pt>
                <c:pt idx="314">
                  <c:v>5.2173611110047213</c:v>
                </c:pt>
                <c:pt idx="315">
                  <c:v>5.2340277777257134</c:v>
                </c:pt>
                <c:pt idx="316">
                  <c:v>5.2506944444467081</c:v>
                </c:pt>
                <c:pt idx="317">
                  <c:v>5.2673611109930798</c:v>
                </c:pt>
                <c:pt idx="318">
                  <c:v>5.2840277777140727</c:v>
                </c:pt>
                <c:pt idx="319">
                  <c:v>5.3006944444350674</c:v>
                </c:pt>
                <c:pt idx="320">
                  <c:v>5.3173611109814374</c:v>
                </c:pt>
                <c:pt idx="321">
                  <c:v>5.3340277777024303</c:v>
                </c:pt>
                <c:pt idx="322">
                  <c:v>5.3506944444234259</c:v>
                </c:pt>
                <c:pt idx="323">
                  <c:v>5.3673611109697958</c:v>
                </c:pt>
                <c:pt idx="324">
                  <c:v>5.3840277776907888</c:v>
                </c:pt>
                <c:pt idx="325">
                  <c:v>5.4006944444117844</c:v>
                </c:pt>
                <c:pt idx="326">
                  <c:v>5.4173611111327782</c:v>
                </c:pt>
                <c:pt idx="327">
                  <c:v>5.4340277776791481</c:v>
                </c:pt>
                <c:pt idx="328">
                  <c:v>5.4506944444001428</c:v>
                </c:pt>
                <c:pt idx="329">
                  <c:v>5.4673611111211375</c:v>
                </c:pt>
                <c:pt idx="330">
                  <c:v>5.4840277776675066</c:v>
                </c:pt>
                <c:pt idx="331">
                  <c:v>5.5006944443885004</c:v>
                </c:pt>
                <c:pt idx="332">
                  <c:v>5.5173611111094942</c:v>
                </c:pt>
                <c:pt idx="333">
                  <c:v>5.5340277776558651</c:v>
                </c:pt>
                <c:pt idx="334">
                  <c:v>5.5506944443768589</c:v>
                </c:pt>
                <c:pt idx="335">
                  <c:v>5.5673611110978527</c:v>
                </c:pt>
                <c:pt idx="336">
                  <c:v>5.5840277776442235</c:v>
                </c:pt>
                <c:pt idx="337">
                  <c:v>5.6006944443652165</c:v>
                </c:pt>
                <c:pt idx="338">
                  <c:v>5.6173611110862103</c:v>
                </c:pt>
                <c:pt idx="339">
                  <c:v>5.6340277776325811</c:v>
                </c:pt>
                <c:pt idx="340">
                  <c:v>5.6506944443535767</c:v>
                </c:pt>
                <c:pt idx="341">
                  <c:v>5.6673611110745705</c:v>
                </c:pt>
                <c:pt idx="342">
                  <c:v>5.6840277777955626</c:v>
                </c:pt>
                <c:pt idx="343">
                  <c:v>5.7006944443419352</c:v>
                </c:pt>
                <c:pt idx="344">
                  <c:v>5.717361111062929</c:v>
                </c:pt>
                <c:pt idx="345">
                  <c:v>5.7340277777839219</c:v>
                </c:pt>
                <c:pt idx="346">
                  <c:v>5.7506944443302928</c:v>
                </c:pt>
                <c:pt idx="347">
                  <c:v>5.7673611110512875</c:v>
                </c:pt>
                <c:pt idx="348">
                  <c:v>5.7840277777722795</c:v>
                </c:pt>
                <c:pt idx="349">
                  <c:v>5.8006944443186512</c:v>
                </c:pt>
                <c:pt idx="350">
                  <c:v>5.8173611110396459</c:v>
                </c:pt>
                <c:pt idx="351">
                  <c:v>5.8340277777606389</c:v>
                </c:pt>
                <c:pt idx="352">
                  <c:v>5.8506944443070097</c:v>
                </c:pt>
                <c:pt idx="353">
                  <c:v>5.8673611110280035</c:v>
                </c:pt>
                <c:pt idx="354">
                  <c:v>5.8840277777489955</c:v>
                </c:pt>
                <c:pt idx="355">
                  <c:v>5.9006944444699911</c:v>
                </c:pt>
                <c:pt idx="356">
                  <c:v>5.9173611110163629</c:v>
                </c:pt>
                <c:pt idx="357">
                  <c:v>5.9340277777373558</c:v>
                </c:pt>
                <c:pt idx="358">
                  <c:v>5.9506944444583505</c:v>
                </c:pt>
                <c:pt idx="359">
                  <c:v>5.9673611110047213</c:v>
                </c:pt>
                <c:pt idx="360">
                  <c:v>5.9840277777257134</c:v>
                </c:pt>
                <c:pt idx="361">
                  <c:v>6.0006944444467081</c:v>
                </c:pt>
                <c:pt idx="362">
                  <c:v>6.0173611109930798</c:v>
                </c:pt>
                <c:pt idx="363">
                  <c:v>6.0340277777140727</c:v>
                </c:pt>
                <c:pt idx="364">
                  <c:v>6.0506944444350674</c:v>
                </c:pt>
                <c:pt idx="365">
                  <c:v>6.0673611109814374</c:v>
                </c:pt>
                <c:pt idx="366">
                  <c:v>6.0840277777024303</c:v>
                </c:pt>
                <c:pt idx="367">
                  <c:v>6.1006944444234259</c:v>
                </c:pt>
                <c:pt idx="368">
                  <c:v>6.1173611109697958</c:v>
                </c:pt>
                <c:pt idx="369">
                  <c:v>6.1340277776907888</c:v>
                </c:pt>
                <c:pt idx="370">
                  <c:v>6.1506944444117835</c:v>
                </c:pt>
                <c:pt idx="371">
                  <c:v>6.1673611111327773</c:v>
                </c:pt>
                <c:pt idx="372">
                  <c:v>6.1840277776791472</c:v>
                </c:pt>
                <c:pt idx="373">
                  <c:v>6.2006944444001428</c:v>
                </c:pt>
                <c:pt idx="374">
                  <c:v>6.2173611111211375</c:v>
                </c:pt>
                <c:pt idx="375">
                  <c:v>6.2340277776675066</c:v>
                </c:pt>
                <c:pt idx="376">
                  <c:v>6.2506944443885004</c:v>
                </c:pt>
                <c:pt idx="377">
                  <c:v>6.2673611111094942</c:v>
                </c:pt>
                <c:pt idx="378">
                  <c:v>6.2840277776558651</c:v>
                </c:pt>
                <c:pt idx="379">
                  <c:v>6.3006944443768589</c:v>
                </c:pt>
                <c:pt idx="380">
                  <c:v>6.3173611110978527</c:v>
                </c:pt>
                <c:pt idx="381">
                  <c:v>6.3340277776442235</c:v>
                </c:pt>
                <c:pt idx="382">
                  <c:v>6.3506944443652165</c:v>
                </c:pt>
                <c:pt idx="383">
                  <c:v>6.3673611110862103</c:v>
                </c:pt>
                <c:pt idx="384">
                  <c:v>6.3840277776325811</c:v>
                </c:pt>
                <c:pt idx="385">
                  <c:v>6.4006944443535776</c:v>
                </c:pt>
                <c:pt idx="386">
                  <c:v>6.4173611110745714</c:v>
                </c:pt>
                <c:pt idx="387">
                  <c:v>6.4340277777955635</c:v>
                </c:pt>
                <c:pt idx="388">
                  <c:v>6.4506944443419352</c:v>
                </c:pt>
                <c:pt idx="389">
                  <c:v>6.467361111062929</c:v>
                </c:pt>
                <c:pt idx="390">
                  <c:v>6.4840277777839219</c:v>
                </c:pt>
                <c:pt idx="391">
                  <c:v>6.5006944443302928</c:v>
                </c:pt>
                <c:pt idx="392">
                  <c:v>6.5173611110512875</c:v>
                </c:pt>
                <c:pt idx="393">
                  <c:v>6.5340277777722795</c:v>
                </c:pt>
                <c:pt idx="394">
                  <c:v>6.5506944443186512</c:v>
                </c:pt>
                <c:pt idx="395">
                  <c:v>6.5673611110396459</c:v>
                </c:pt>
                <c:pt idx="396">
                  <c:v>6.5840277777606389</c:v>
                </c:pt>
                <c:pt idx="397">
                  <c:v>6.6006944443070097</c:v>
                </c:pt>
                <c:pt idx="398">
                  <c:v>6.6173611110280035</c:v>
                </c:pt>
                <c:pt idx="399">
                  <c:v>6.6340277777489955</c:v>
                </c:pt>
                <c:pt idx="400">
                  <c:v>6.6506944444699903</c:v>
                </c:pt>
                <c:pt idx="401">
                  <c:v>6.667361111016362</c:v>
                </c:pt>
                <c:pt idx="402">
                  <c:v>6.6840277777373549</c:v>
                </c:pt>
                <c:pt idx="403">
                  <c:v>6.7006944444583505</c:v>
                </c:pt>
                <c:pt idx="404">
                  <c:v>6.7173611110047213</c:v>
                </c:pt>
                <c:pt idx="405">
                  <c:v>6.7340277777257134</c:v>
                </c:pt>
                <c:pt idx="406">
                  <c:v>6.7506944444467081</c:v>
                </c:pt>
                <c:pt idx="407">
                  <c:v>6.7673611109930798</c:v>
                </c:pt>
                <c:pt idx="408">
                  <c:v>6.7840277777140727</c:v>
                </c:pt>
                <c:pt idx="409">
                  <c:v>6.8006944444350674</c:v>
                </c:pt>
                <c:pt idx="410">
                  <c:v>6.8173611109814374</c:v>
                </c:pt>
                <c:pt idx="411">
                  <c:v>6.8340277777024303</c:v>
                </c:pt>
                <c:pt idx="412">
                  <c:v>6.8506944444234259</c:v>
                </c:pt>
                <c:pt idx="413">
                  <c:v>6.8673611109697958</c:v>
                </c:pt>
                <c:pt idx="414">
                  <c:v>6.8840277776907888</c:v>
                </c:pt>
                <c:pt idx="415">
                  <c:v>6.9006944444117844</c:v>
                </c:pt>
                <c:pt idx="416">
                  <c:v>6.9173611111327782</c:v>
                </c:pt>
                <c:pt idx="417">
                  <c:v>6.9340277776791481</c:v>
                </c:pt>
                <c:pt idx="418">
                  <c:v>6.9506944444001428</c:v>
                </c:pt>
                <c:pt idx="419">
                  <c:v>6.9673611111211375</c:v>
                </c:pt>
                <c:pt idx="420">
                  <c:v>6.9840277776675066</c:v>
                </c:pt>
                <c:pt idx="421">
                  <c:v>7.0006944443885004</c:v>
                </c:pt>
                <c:pt idx="422">
                  <c:v>7.0173611111094942</c:v>
                </c:pt>
                <c:pt idx="423">
                  <c:v>7.0340277776558651</c:v>
                </c:pt>
                <c:pt idx="424">
                  <c:v>7.0506944443768589</c:v>
                </c:pt>
                <c:pt idx="425">
                  <c:v>7.0673611110978527</c:v>
                </c:pt>
                <c:pt idx="426">
                  <c:v>7.0840277776442235</c:v>
                </c:pt>
                <c:pt idx="427">
                  <c:v>7.1006944443652165</c:v>
                </c:pt>
                <c:pt idx="428">
                  <c:v>7.1173611110862103</c:v>
                </c:pt>
                <c:pt idx="429">
                  <c:v>7.1340277776325811</c:v>
                </c:pt>
                <c:pt idx="430">
                  <c:v>7.1506944443535767</c:v>
                </c:pt>
                <c:pt idx="431">
                  <c:v>7.1673611110745705</c:v>
                </c:pt>
                <c:pt idx="432">
                  <c:v>7.1840277777955626</c:v>
                </c:pt>
                <c:pt idx="433">
                  <c:v>7.2006944443419352</c:v>
                </c:pt>
                <c:pt idx="434">
                  <c:v>7.217361111062929</c:v>
                </c:pt>
                <c:pt idx="435">
                  <c:v>7.2340277777839219</c:v>
                </c:pt>
                <c:pt idx="436">
                  <c:v>7.2506944443302928</c:v>
                </c:pt>
              </c:numCache>
            </c:numRef>
          </c:xVal>
          <c:yVal>
            <c:numRef>
              <c:f>SensorDEG_Inj1!$C$3:$C$439</c:f>
              <c:numCache>
                <c:formatCode>General</c:formatCode>
                <c:ptCount val="437"/>
                <c:pt idx="0">
                  <c:v>1.2</c:v>
                </c:pt>
                <c:pt idx="1">
                  <c:v>1.5</c:v>
                </c:pt>
                <c:pt idx="2">
                  <c:v>1.1000000000000001</c:v>
                </c:pt>
                <c:pt idx="3">
                  <c:v>1.5</c:v>
                </c:pt>
                <c:pt idx="4">
                  <c:v>1.8</c:v>
                </c:pt>
                <c:pt idx="5">
                  <c:v>1.2</c:v>
                </c:pt>
                <c:pt idx="6">
                  <c:v>1.1000000000000001</c:v>
                </c:pt>
                <c:pt idx="7">
                  <c:v>1</c:v>
                </c:pt>
                <c:pt idx="8">
                  <c:v>1.4</c:v>
                </c:pt>
                <c:pt idx="9">
                  <c:v>0.70000000000000007</c:v>
                </c:pt>
                <c:pt idx="10">
                  <c:v>1.2</c:v>
                </c:pt>
                <c:pt idx="11">
                  <c:v>1</c:v>
                </c:pt>
                <c:pt idx="12">
                  <c:v>2</c:v>
                </c:pt>
                <c:pt idx="13">
                  <c:v>1.2</c:v>
                </c:pt>
                <c:pt idx="14">
                  <c:v>1.3</c:v>
                </c:pt>
                <c:pt idx="15">
                  <c:v>0.60000000000000009</c:v>
                </c:pt>
                <c:pt idx="16">
                  <c:v>1.4</c:v>
                </c:pt>
                <c:pt idx="17">
                  <c:v>1.5</c:v>
                </c:pt>
                <c:pt idx="18">
                  <c:v>1.1000000000000001</c:v>
                </c:pt>
                <c:pt idx="19">
                  <c:v>0.9</c:v>
                </c:pt>
                <c:pt idx="20">
                  <c:v>0.9</c:v>
                </c:pt>
                <c:pt idx="21">
                  <c:v>1.1000000000000001</c:v>
                </c:pt>
                <c:pt idx="22">
                  <c:v>1</c:v>
                </c:pt>
                <c:pt idx="23">
                  <c:v>1.1000000000000001</c:v>
                </c:pt>
                <c:pt idx="24">
                  <c:v>1.2</c:v>
                </c:pt>
                <c:pt idx="25">
                  <c:v>0.9</c:v>
                </c:pt>
                <c:pt idx="26">
                  <c:v>0.9</c:v>
                </c:pt>
                <c:pt idx="27">
                  <c:v>0.9</c:v>
                </c:pt>
                <c:pt idx="28">
                  <c:v>0.2</c:v>
                </c:pt>
                <c:pt idx="29">
                  <c:v>0.4</c:v>
                </c:pt>
                <c:pt idx="30">
                  <c:v>1.1000000000000001</c:v>
                </c:pt>
                <c:pt idx="31">
                  <c:v>1.8</c:v>
                </c:pt>
                <c:pt idx="32">
                  <c:v>1.4</c:v>
                </c:pt>
                <c:pt idx="33">
                  <c:v>0.9</c:v>
                </c:pt>
                <c:pt idx="34">
                  <c:v>0.70000000000000007</c:v>
                </c:pt>
                <c:pt idx="35">
                  <c:v>1.2</c:v>
                </c:pt>
                <c:pt idx="36">
                  <c:v>1.4</c:v>
                </c:pt>
                <c:pt idx="37">
                  <c:v>1.5</c:v>
                </c:pt>
                <c:pt idx="38">
                  <c:v>1.6</c:v>
                </c:pt>
                <c:pt idx="39">
                  <c:v>1</c:v>
                </c:pt>
                <c:pt idx="40">
                  <c:v>1.6</c:v>
                </c:pt>
                <c:pt idx="41">
                  <c:v>1.6</c:v>
                </c:pt>
                <c:pt idx="42">
                  <c:v>1</c:v>
                </c:pt>
                <c:pt idx="43">
                  <c:v>1.4</c:v>
                </c:pt>
                <c:pt idx="44">
                  <c:v>1.1000000000000001</c:v>
                </c:pt>
                <c:pt idx="45">
                  <c:v>1.2</c:v>
                </c:pt>
                <c:pt idx="46">
                  <c:v>1.2</c:v>
                </c:pt>
                <c:pt idx="47">
                  <c:v>0.8</c:v>
                </c:pt>
                <c:pt idx="48">
                  <c:v>1.9</c:v>
                </c:pt>
                <c:pt idx="49">
                  <c:v>0.9</c:v>
                </c:pt>
                <c:pt idx="50">
                  <c:v>1.2</c:v>
                </c:pt>
                <c:pt idx="51">
                  <c:v>0.5</c:v>
                </c:pt>
                <c:pt idx="52">
                  <c:v>1</c:v>
                </c:pt>
                <c:pt idx="53">
                  <c:v>0.8</c:v>
                </c:pt>
                <c:pt idx="54">
                  <c:v>0.8</c:v>
                </c:pt>
                <c:pt idx="55">
                  <c:v>0.60000000000000009</c:v>
                </c:pt>
                <c:pt idx="56">
                  <c:v>0.8</c:v>
                </c:pt>
                <c:pt idx="57">
                  <c:v>0.60000000000000009</c:v>
                </c:pt>
                <c:pt idx="58">
                  <c:v>1.4</c:v>
                </c:pt>
                <c:pt idx="59">
                  <c:v>1.6</c:v>
                </c:pt>
                <c:pt idx="60">
                  <c:v>1.2</c:v>
                </c:pt>
                <c:pt idx="61">
                  <c:v>1.5</c:v>
                </c:pt>
                <c:pt idx="62">
                  <c:v>1.7000000000000002</c:v>
                </c:pt>
                <c:pt idx="63">
                  <c:v>1.3</c:v>
                </c:pt>
                <c:pt idx="64">
                  <c:v>1.2</c:v>
                </c:pt>
                <c:pt idx="65">
                  <c:v>0.70000000000000007</c:v>
                </c:pt>
                <c:pt idx="66">
                  <c:v>1.6</c:v>
                </c:pt>
                <c:pt idx="67">
                  <c:v>1.3</c:v>
                </c:pt>
                <c:pt idx="68">
                  <c:v>0.70000000000000007</c:v>
                </c:pt>
                <c:pt idx="69">
                  <c:v>0.4</c:v>
                </c:pt>
                <c:pt idx="70">
                  <c:v>1.1000000000000001</c:v>
                </c:pt>
                <c:pt idx="71">
                  <c:v>0.30000000000000004</c:v>
                </c:pt>
                <c:pt idx="72">
                  <c:v>1.4</c:v>
                </c:pt>
                <c:pt idx="73">
                  <c:v>1</c:v>
                </c:pt>
                <c:pt idx="74">
                  <c:v>1.4</c:v>
                </c:pt>
                <c:pt idx="75">
                  <c:v>0.70000000000000007</c:v>
                </c:pt>
                <c:pt idx="76">
                  <c:v>1.6</c:v>
                </c:pt>
                <c:pt idx="77">
                  <c:v>1.1000000000000001</c:v>
                </c:pt>
                <c:pt idx="78">
                  <c:v>1.4</c:v>
                </c:pt>
                <c:pt idx="79">
                  <c:v>0.4</c:v>
                </c:pt>
                <c:pt idx="80">
                  <c:v>0.70000000000000007</c:v>
                </c:pt>
                <c:pt idx="81">
                  <c:v>1.8</c:v>
                </c:pt>
                <c:pt idx="82">
                  <c:v>1.3</c:v>
                </c:pt>
                <c:pt idx="83">
                  <c:v>0.9</c:v>
                </c:pt>
                <c:pt idx="84">
                  <c:v>1</c:v>
                </c:pt>
                <c:pt idx="85">
                  <c:v>1.2</c:v>
                </c:pt>
                <c:pt idx="86">
                  <c:v>1.3</c:v>
                </c:pt>
                <c:pt idx="87">
                  <c:v>1.3</c:v>
                </c:pt>
                <c:pt idx="88">
                  <c:v>1.4</c:v>
                </c:pt>
                <c:pt idx="89">
                  <c:v>1.3</c:v>
                </c:pt>
                <c:pt idx="90">
                  <c:v>1.5</c:v>
                </c:pt>
                <c:pt idx="91">
                  <c:v>1.5</c:v>
                </c:pt>
                <c:pt idx="92">
                  <c:v>1.3</c:v>
                </c:pt>
                <c:pt idx="93">
                  <c:v>1.2</c:v>
                </c:pt>
                <c:pt idx="94">
                  <c:v>1.3</c:v>
                </c:pt>
                <c:pt idx="95">
                  <c:v>0.8</c:v>
                </c:pt>
                <c:pt idx="96">
                  <c:v>1.5</c:v>
                </c:pt>
                <c:pt idx="97">
                  <c:v>1.6</c:v>
                </c:pt>
                <c:pt idx="98">
                  <c:v>1</c:v>
                </c:pt>
                <c:pt idx="99">
                  <c:v>0.70000000000000007</c:v>
                </c:pt>
                <c:pt idx="100">
                  <c:v>1</c:v>
                </c:pt>
                <c:pt idx="101">
                  <c:v>1.3</c:v>
                </c:pt>
                <c:pt idx="102">
                  <c:v>1.3</c:v>
                </c:pt>
                <c:pt idx="103">
                  <c:v>0.60000000000000009</c:v>
                </c:pt>
                <c:pt idx="104">
                  <c:v>1.4</c:v>
                </c:pt>
                <c:pt idx="105">
                  <c:v>0.4</c:v>
                </c:pt>
                <c:pt idx="106">
                  <c:v>1.1000000000000001</c:v>
                </c:pt>
                <c:pt idx="107">
                  <c:v>1</c:v>
                </c:pt>
                <c:pt idx="108">
                  <c:v>1.4</c:v>
                </c:pt>
                <c:pt idx="109">
                  <c:v>1.3</c:v>
                </c:pt>
                <c:pt idx="110">
                  <c:v>1.6</c:v>
                </c:pt>
                <c:pt idx="111">
                  <c:v>2.2999999999999998</c:v>
                </c:pt>
                <c:pt idx="112">
                  <c:v>1.6</c:v>
                </c:pt>
                <c:pt idx="113">
                  <c:v>1.8</c:v>
                </c:pt>
                <c:pt idx="114">
                  <c:v>1.6</c:v>
                </c:pt>
                <c:pt idx="115">
                  <c:v>1.1000000000000001</c:v>
                </c:pt>
                <c:pt idx="116">
                  <c:v>1</c:v>
                </c:pt>
                <c:pt idx="117">
                  <c:v>1</c:v>
                </c:pt>
                <c:pt idx="118">
                  <c:v>1.5</c:v>
                </c:pt>
                <c:pt idx="119">
                  <c:v>0.4</c:v>
                </c:pt>
                <c:pt idx="120">
                  <c:v>0.9</c:v>
                </c:pt>
                <c:pt idx="121">
                  <c:v>0.9</c:v>
                </c:pt>
                <c:pt idx="122">
                  <c:v>0.9</c:v>
                </c:pt>
                <c:pt idx="123">
                  <c:v>0.9</c:v>
                </c:pt>
                <c:pt idx="124">
                  <c:v>1</c:v>
                </c:pt>
                <c:pt idx="125">
                  <c:v>1.8</c:v>
                </c:pt>
                <c:pt idx="126">
                  <c:v>1.2</c:v>
                </c:pt>
                <c:pt idx="127">
                  <c:v>1.4</c:v>
                </c:pt>
                <c:pt idx="128">
                  <c:v>1.2</c:v>
                </c:pt>
                <c:pt idx="129">
                  <c:v>1</c:v>
                </c:pt>
                <c:pt idx="130">
                  <c:v>2.1</c:v>
                </c:pt>
                <c:pt idx="131">
                  <c:v>1.6</c:v>
                </c:pt>
                <c:pt idx="132">
                  <c:v>1.3</c:v>
                </c:pt>
                <c:pt idx="133">
                  <c:v>1.5</c:v>
                </c:pt>
                <c:pt idx="134">
                  <c:v>1.1000000000000001</c:v>
                </c:pt>
                <c:pt idx="135">
                  <c:v>2</c:v>
                </c:pt>
                <c:pt idx="136">
                  <c:v>0.9</c:v>
                </c:pt>
                <c:pt idx="137">
                  <c:v>1</c:v>
                </c:pt>
                <c:pt idx="138">
                  <c:v>1.1000000000000001</c:v>
                </c:pt>
                <c:pt idx="139">
                  <c:v>1.8</c:v>
                </c:pt>
                <c:pt idx="140">
                  <c:v>1.4</c:v>
                </c:pt>
                <c:pt idx="141">
                  <c:v>0.8</c:v>
                </c:pt>
                <c:pt idx="142">
                  <c:v>1.6</c:v>
                </c:pt>
                <c:pt idx="143">
                  <c:v>1.8</c:v>
                </c:pt>
                <c:pt idx="144">
                  <c:v>2.2000000000000002</c:v>
                </c:pt>
                <c:pt idx="145">
                  <c:v>0.60000000000000009</c:v>
                </c:pt>
                <c:pt idx="146">
                  <c:v>1.2</c:v>
                </c:pt>
                <c:pt idx="147">
                  <c:v>0.70000000000000007</c:v>
                </c:pt>
                <c:pt idx="148">
                  <c:v>1.2</c:v>
                </c:pt>
                <c:pt idx="149">
                  <c:v>1</c:v>
                </c:pt>
                <c:pt idx="150">
                  <c:v>1.4</c:v>
                </c:pt>
                <c:pt idx="151">
                  <c:v>0.70000000000000007</c:v>
                </c:pt>
                <c:pt idx="152">
                  <c:v>1.2</c:v>
                </c:pt>
                <c:pt idx="153">
                  <c:v>0.4</c:v>
                </c:pt>
                <c:pt idx="154">
                  <c:v>0.5</c:v>
                </c:pt>
                <c:pt idx="155">
                  <c:v>1.6</c:v>
                </c:pt>
                <c:pt idx="156">
                  <c:v>1.3</c:v>
                </c:pt>
                <c:pt idx="157">
                  <c:v>1.5</c:v>
                </c:pt>
                <c:pt idx="158">
                  <c:v>1</c:v>
                </c:pt>
                <c:pt idx="159">
                  <c:v>1.1000000000000001</c:v>
                </c:pt>
                <c:pt idx="160">
                  <c:v>1.5</c:v>
                </c:pt>
                <c:pt idx="161">
                  <c:v>1.8</c:v>
                </c:pt>
                <c:pt idx="162">
                  <c:v>1.1000000000000001</c:v>
                </c:pt>
                <c:pt idx="163">
                  <c:v>1.5</c:v>
                </c:pt>
                <c:pt idx="164">
                  <c:v>0.70000000000000007</c:v>
                </c:pt>
                <c:pt idx="165">
                  <c:v>1.2</c:v>
                </c:pt>
                <c:pt idx="166">
                  <c:v>1.3</c:v>
                </c:pt>
                <c:pt idx="167">
                  <c:v>1.1000000000000001</c:v>
                </c:pt>
                <c:pt idx="168">
                  <c:v>2.5</c:v>
                </c:pt>
                <c:pt idx="169">
                  <c:v>0.5</c:v>
                </c:pt>
                <c:pt idx="170">
                  <c:v>1.4</c:v>
                </c:pt>
                <c:pt idx="171">
                  <c:v>1.8</c:v>
                </c:pt>
                <c:pt idx="172">
                  <c:v>0.60000000000000009</c:v>
                </c:pt>
                <c:pt idx="173">
                  <c:v>1.1000000000000001</c:v>
                </c:pt>
                <c:pt idx="174">
                  <c:v>1.4</c:v>
                </c:pt>
                <c:pt idx="175">
                  <c:v>0.8</c:v>
                </c:pt>
                <c:pt idx="176">
                  <c:v>0.9</c:v>
                </c:pt>
                <c:pt idx="177">
                  <c:v>0.70000000000000007</c:v>
                </c:pt>
                <c:pt idx="178">
                  <c:v>1.1000000000000001</c:v>
                </c:pt>
                <c:pt idx="179">
                  <c:v>1.3</c:v>
                </c:pt>
                <c:pt idx="180">
                  <c:v>0.8</c:v>
                </c:pt>
                <c:pt idx="181">
                  <c:v>0.70000000000000007</c:v>
                </c:pt>
                <c:pt idx="182">
                  <c:v>0.9</c:v>
                </c:pt>
                <c:pt idx="183">
                  <c:v>1.7000000000000002</c:v>
                </c:pt>
                <c:pt idx="184">
                  <c:v>1.4</c:v>
                </c:pt>
                <c:pt idx="185">
                  <c:v>1.4</c:v>
                </c:pt>
                <c:pt idx="186">
                  <c:v>1.5</c:v>
                </c:pt>
                <c:pt idx="187">
                  <c:v>1.6</c:v>
                </c:pt>
                <c:pt idx="188">
                  <c:v>1.5</c:v>
                </c:pt>
                <c:pt idx="189">
                  <c:v>1.5</c:v>
                </c:pt>
                <c:pt idx="190">
                  <c:v>1.2</c:v>
                </c:pt>
                <c:pt idx="191">
                  <c:v>1.3</c:v>
                </c:pt>
                <c:pt idx="192">
                  <c:v>1.9</c:v>
                </c:pt>
                <c:pt idx="193">
                  <c:v>1.2</c:v>
                </c:pt>
                <c:pt idx="194">
                  <c:v>1.6</c:v>
                </c:pt>
                <c:pt idx="195">
                  <c:v>0.9</c:v>
                </c:pt>
                <c:pt idx="196">
                  <c:v>1.3</c:v>
                </c:pt>
                <c:pt idx="197">
                  <c:v>1.7000000000000002</c:v>
                </c:pt>
                <c:pt idx="198">
                  <c:v>1.6</c:v>
                </c:pt>
                <c:pt idx="199">
                  <c:v>1.2</c:v>
                </c:pt>
                <c:pt idx="200">
                  <c:v>1.6</c:v>
                </c:pt>
                <c:pt idx="201">
                  <c:v>1.7000000000000002</c:v>
                </c:pt>
                <c:pt idx="202">
                  <c:v>1.3</c:v>
                </c:pt>
                <c:pt idx="203">
                  <c:v>0.9</c:v>
                </c:pt>
                <c:pt idx="204">
                  <c:v>1.2</c:v>
                </c:pt>
                <c:pt idx="205">
                  <c:v>1.4</c:v>
                </c:pt>
                <c:pt idx="206">
                  <c:v>1.9</c:v>
                </c:pt>
                <c:pt idx="207">
                  <c:v>1.4</c:v>
                </c:pt>
                <c:pt idx="208">
                  <c:v>1.2</c:v>
                </c:pt>
                <c:pt idx="209">
                  <c:v>0.8</c:v>
                </c:pt>
                <c:pt idx="210">
                  <c:v>1.5</c:v>
                </c:pt>
                <c:pt idx="211">
                  <c:v>1</c:v>
                </c:pt>
                <c:pt idx="212">
                  <c:v>0.8</c:v>
                </c:pt>
                <c:pt idx="213">
                  <c:v>0.60000000000000009</c:v>
                </c:pt>
                <c:pt idx="214">
                  <c:v>1.2</c:v>
                </c:pt>
                <c:pt idx="215">
                  <c:v>1.4</c:v>
                </c:pt>
                <c:pt idx="216">
                  <c:v>1.6</c:v>
                </c:pt>
                <c:pt idx="217">
                  <c:v>0.8</c:v>
                </c:pt>
                <c:pt idx="218">
                  <c:v>1.7000000000000002</c:v>
                </c:pt>
                <c:pt idx="219">
                  <c:v>0.9</c:v>
                </c:pt>
                <c:pt idx="220">
                  <c:v>1.8</c:v>
                </c:pt>
                <c:pt idx="221">
                  <c:v>0.9</c:v>
                </c:pt>
                <c:pt idx="222">
                  <c:v>1.3</c:v>
                </c:pt>
                <c:pt idx="223">
                  <c:v>1.3</c:v>
                </c:pt>
                <c:pt idx="224">
                  <c:v>1</c:v>
                </c:pt>
                <c:pt idx="225">
                  <c:v>1</c:v>
                </c:pt>
                <c:pt idx="226">
                  <c:v>1.2</c:v>
                </c:pt>
                <c:pt idx="227">
                  <c:v>1.6</c:v>
                </c:pt>
                <c:pt idx="228">
                  <c:v>1.2</c:v>
                </c:pt>
                <c:pt idx="229">
                  <c:v>2</c:v>
                </c:pt>
                <c:pt idx="230">
                  <c:v>1.3</c:v>
                </c:pt>
                <c:pt idx="231">
                  <c:v>1.6</c:v>
                </c:pt>
                <c:pt idx="232">
                  <c:v>1.2</c:v>
                </c:pt>
                <c:pt idx="233">
                  <c:v>1.1000000000000001</c:v>
                </c:pt>
                <c:pt idx="234">
                  <c:v>1</c:v>
                </c:pt>
                <c:pt idx="235">
                  <c:v>1</c:v>
                </c:pt>
                <c:pt idx="236">
                  <c:v>1.3</c:v>
                </c:pt>
                <c:pt idx="237">
                  <c:v>1.4</c:v>
                </c:pt>
                <c:pt idx="238">
                  <c:v>1.5</c:v>
                </c:pt>
                <c:pt idx="239">
                  <c:v>1.3</c:v>
                </c:pt>
                <c:pt idx="240">
                  <c:v>1.1000000000000001</c:v>
                </c:pt>
                <c:pt idx="241">
                  <c:v>1.3</c:v>
                </c:pt>
                <c:pt idx="242">
                  <c:v>1.3</c:v>
                </c:pt>
                <c:pt idx="243">
                  <c:v>1</c:v>
                </c:pt>
                <c:pt idx="244">
                  <c:v>0.9</c:v>
                </c:pt>
                <c:pt idx="245">
                  <c:v>0.9</c:v>
                </c:pt>
                <c:pt idx="246">
                  <c:v>1.3</c:v>
                </c:pt>
                <c:pt idx="247">
                  <c:v>1.4</c:v>
                </c:pt>
                <c:pt idx="248">
                  <c:v>1.2</c:v>
                </c:pt>
                <c:pt idx="249">
                  <c:v>0.60000000000000009</c:v>
                </c:pt>
                <c:pt idx="250">
                  <c:v>2</c:v>
                </c:pt>
                <c:pt idx="251">
                  <c:v>1.4</c:v>
                </c:pt>
                <c:pt idx="252">
                  <c:v>2.2000000000000002</c:v>
                </c:pt>
                <c:pt idx="253">
                  <c:v>1.1000000000000001</c:v>
                </c:pt>
                <c:pt idx="254">
                  <c:v>1.1000000000000001</c:v>
                </c:pt>
                <c:pt idx="255">
                  <c:v>0.70000000000000007</c:v>
                </c:pt>
                <c:pt idx="256">
                  <c:v>1</c:v>
                </c:pt>
                <c:pt idx="257">
                  <c:v>1.5</c:v>
                </c:pt>
                <c:pt idx="258">
                  <c:v>0.60000000000000009</c:v>
                </c:pt>
                <c:pt idx="259">
                  <c:v>1.2</c:v>
                </c:pt>
                <c:pt idx="260">
                  <c:v>1</c:v>
                </c:pt>
                <c:pt idx="261">
                  <c:v>1.4</c:v>
                </c:pt>
                <c:pt idx="262">
                  <c:v>1.2</c:v>
                </c:pt>
                <c:pt idx="263">
                  <c:v>0.60000000000000009</c:v>
                </c:pt>
                <c:pt idx="264">
                  <c:v>1.5</c:v>
                </c:pt>
                <c:pt idx="265">
                  <c:v>1.8</c:v>
                </c:pt>
                <c:pt idx="266">
                  <c:v>1.4</c:v>
                </c:pt>
                <c:pt idx="267">
                  <c:v>0.5</c:v>
                </c:pt>
                <c:pt idx="268">
                  <c:v>1.1000000000000001</c:v>
                </c:pt>
                <c:pt idx="269">
                  <c:v>1.4</c:v>
                </c:pt>
                <c:pt idx="270">
                  <c:v>0.9</c:v>
                </c:pt>
                <c:pt idx="271">
                  <c:v>0.8</c:v>
                </c:pt>
                <c:pt idx="272">
                  <c:v>1.1000000000000001</c:v>
                </c:pt>
                <c:pt idx="273">
                  <c:v>1.3</c:v>
                </c:pt>
                <c:pt idx="274">
                  <c:v>0.30000000000000004</c:v>
                </c:pt>
                <c:pt idx="275">
                  <c:v>0.9</c:v>
                </c:pt>
                <c:pt idx="276">
                  <c:v>0.9</c:v>
                </c:pt>
                <c:pt idx="277">
                  <c:v>0.30000000000000004</c:v>
                </c:pt>
                <c:pt idx="278">
                  <c:v>0.4</c:v>
                </c:pt>
                <c:pt idx="279">
                  <c:v>1.4</c:v>
                </c:pt>
                <c:pt idx="280">
                  <c:v>1.2</c:v>
                </c:pt>
                <c:pt idx="281">
                  <c:v>1.3</c:v>
                </c:pt>
                <c:pt idx="282">
                  <c:v>0.5</c:v>
                </c:pt>
                <c:pt idx="283">
                  <c:v>1.4</c:v>
                </c:pt>
                <c:pt idx="284">
                  <c:v>1.7000000000000002</c:v>
                </c:pt>
                <c:pt idx="285">
                  <c:v>1.2</c:v>
                </c:pt>
                <c:pt idx="286">
                  <c:v>1.6</c:v>
                </c:pt>
                <c:pt idx="287">
                  <c:v>1.2</c:v>
                </c:pt>
                <c:pt idx="288">
                  <c:v>0.9</c:v>
                </c:pt>
                <c:pt idx="289">
                  <c:v>0.70000000000000007</c:v>
                </c:pt>
                <c:pt idx="290">
                  <c:v>1.7000000000000002</c:v>
                </c:pt>
                <c:pt idx="291">
                  <c:v>0.5</c:v>
                </c:pt>
                <c:pt idx="292">
                  <c:v>1</c:v>
                </c:pt>
                <c:pt idx="293">
                  <c:v>1.3</c:v>
                </c:pt>
                <c:pt idx="294">
                  <c:v>1.1000000000000001</c:v>
                </c:pt>
                <c:pt idx="295">
                  <c:v>0.9</c:v>
                </c:pt>
                <c:pt idx="296">
                  <c:v>0.70000000000000007</c:v>
                </c:pt>
                <c:pt idx="297">
                  <c:v>1.4</c:v>
                </c:pt>
                <c:pt idx="298">
                  <c:v>1.5</c:v>
                </c:pt>
                <c:pt idx="299">
                  <c:v>0.5</c:v>
                </c:pt>
                <c:pt idx="300">
                  <c:v>1.1000000000000001</c:v>
                </c:pt>
                <c:pt idx="301">
                  <c:v>1.3</c:v>
                </c:pt>
                <c:pt idx="302">
                  <c:v>0.70000000000000007</c:v>
                </c:pt>
                <c:pt idx="303">
                  <c:v>1.1000000000000001</c:v>
                </c:pt>
                <c:pt idx="304">
                  <c:v>1.3</c:v>
                </c:pt>
                <c:pt idx="305">
                  <c:v>1.6</c:v>
                </c:pt>
                <c:pt idx="306">
                  <c:v>1.3</c:v>
                </c:pt>
                <c:pt idx="307">
                  <c:v>1.2</c:v>
                </c:pt>
                <c:pt idx="308">
                  <c:v>1.2</c:v>
                </c:pt>
                <c:pt idx="309">
                  <c:v>1.7000000000000002</c:v>
                </c:pt>
                <c:pt idx="310">
                  <c:v>1.9</c:v>
                </c:pt>
                <c:pt idx="311">
                  <c:v>1.6</c:v>
                </c:pt>
                <c:pt idx="312">
                  <c:v>1.7000000000000002</c:v>
                </c:pt>
                <c:pt idx="313">
                  <c:v>1</c:v>
                </c:pt>
                <c:pt idx="314">
                  <c:v>1.7000000000000002</c:v>
                </c:pt>
                <c:pt idx="315">
                  <c:v>1.4</c:v>
                </c:pt>
                <c:pt idx="316">
                  <c:v>0.8</c:v>
                </c:pt>
                <c:pt idx="317">
                  <c:v>1.1000000000000001</c:v>
                </c:pt>
                <c:pt idx="318">
                  <c:v>1.5</c:v>
                </c:pt>
                <c:pt idx="319">
                  <c:v>1.8</c:v>
                </c:pt>
                <c:pt idx="320">
                  <c:v>1.4</c:v>
                </c:pt>
                <c:pt idx="321">
                  <c:v>1.3</c:v>
                </c:pt>
                <c:pt idx="322">
                  <c:v>1.1000000000000001</c:v>
                </c:pt>
                <c:pt idx="323">
                  <c:v>1.3</c:v>
                </c:pt>
                <c:pt idx="324">
                  <c:v>0.9</c:v>
                </c:pt>
                <c:pt idx="325">
                  <c:v>1.3</c:v>
                </c:pt>
                <c:pt idx="326">
                  <c:v>1.4</c:v>
                </c:pt>
                <c:pt idx="327">
                  <c:v>1.4</c:v>
                </c:pt>
                <c:pt idx="328">
                  <c:v>1</c:v>
                </c:pt>
                <c:pt idx="329">
                  <c:v>1.5</c:v>
                </c:pt>
                <c:pt idx="330">
                  <c:v>1.2</c:v>
                </c:pt>
                <c:pt idx="331">
                  <c:v>1.4</c:v>
                </c:pt>
                <c:pt idx="332">
                  <c:v>1.7000000000000002</c:v>
                </c:pt>
                <c:pt idx="333">
                  <c:v>1.6</c:v>
                </c:pt>
                <c:pt idx="334">
                  <c:v>1.4</c:v>
                </c:pt>
                <c:pt idx="335">
                  <c:v>1.7000000000000002</c:v>
                </c:pt>
                <c:pt idx="336">
                  <c:v>2</c:v>
                </c:pt>
                <c:pt idx="337">
                  <c:v>1.5</c:v>
                </c:pt>
                <c:pt idx="338">
                  <c:v>1.3</c:v>
                </c:pt>
                <c:pt idx="339">
                  <c:v>1.8</c:v>
                </c:pt>
                <c:pt idx="340">
                  <c:v>0.9</c:v>
                </c:pt>
                <c:pt idx="341">
                  <c:v>1.6</c:v>
                </c:pt>
                <c:pt idx="342">
                  <c:v>2</c:v>
                </c:pt>
                <c:pt idx="343">
                  <c:v>1.3</c:v>
                </c:pt>
                <c:pt idx="344">
                  <c:v>1.8</c:v>
                </c:pt>
                <c:pt idx="345">
                  <c:v>1.3</c:v>
                </c:pt>
                <c:pt idx="346">
                  <c:v>1.8</c:v>
                </c:pt>
                <c:pt idx="347">
                  <c:v>1.9</c:v>
                </c:pt>
                <c:pt idx="348">
                  <c:v>1.3</c:v>
                </c:pt>
                <c:pt idx="349">
                  <c:v>1.3</c:v>
                </c:pt>
                <c:pt idx="350">
                  <c:v>1.5</c:v>
                </c:pt>
                <c:pt idx="351">
                  <c:v>1.3</c:v>
                </c:pt>
                <c:pt idx="352">
                  <c:v>0.70000000000000007</c:v>
                </c:pt>
                <c:pt idx="353">
                  <c:v>1</c:v>
                </c:pt>
                <c:pt idx="354">
                  <c:v>1.3</c:v>
                </c:pt>
                <c:pt idx="355">
                  <c:v>1.7000000000000002</c:v>
                </c:pt>
                <c:pt idx="356">
                  <c:v>1.4</c:v>
                </c:pt>
                <c:pt idx="357">
                  <c:v>1.4</c:v>
                </c:pt>
                <c:pt idx="358">
                  <c:v>1.2</c:v>
                </c:pt>
                <c:pt idx="359">
                  <c:v>1.7000000000000002</c:v>
                </c:pt>
                <c:pt idx="360">
                  <c:v>1.7000000000000002</c:v>
                </c:pt>
                <c:pt idx="361">
                  <c:v>1.1000000000000001</c:v>
                </c:pt>
                <c:pt idx="362">
                  <c:v>1.6</c:v>
                </c:pt>
                <c:pt idx="363">
                  <c:v>1.2</c:v>
                </c:pt>
                <c:pt idx="364">
                  <c:v>1.7000000000000002</c:v>
                </c:pt>
                <c:pt idx="365">
                  <c:v>1.3</c:v>
                </c:pt>
                <c:pt idx="366">
                  <c:v>0.70000000000000007</c:v>
                </c:pt>
                <c:pt idx="367">
                  <c:v>1.7000000000000002</c:v>
                </c:pt>
                <c:pt idx="368">
                  <c:v>1</c:v>
                </c:pt>
                <c:pt idx="369">
                  <c:v>2.1</c:v>
                </c:pt>
                <c:pt idx="370">
                  <c:v>1.5</c:v>
                </c:pt>
                <c:pt idx="371">
                  <c:v>1.8</c:v>
                </c:pt>
                <c:pt idx="372">
                  <c:v>1</c:v>
                </c:pt>
                <c:pt idx="373">
                  <c:v>2.1</c:v>
                </c:pt>
                <c:pt idx="374">
                  <c:v>0.9</c:v>
                </c:pt>
                <c:pt idx="375">
                  <c:v>1.7000000000000002</c:v>
                </c:pt>
                <c:pt idx="376">
                  <c:v>0.9</c:v>
                </c:pt>
                <c:pt idx="377">
                  <c:v>1.8</c:v>
                </c:pt>
                <c:pt idx="378">
                  <c:v>1.8</c:v>
                </c:pt>
                <c:pt idx="379">
                  <c:v>2.1</c:v>
                </c:pt>
                <c:pt idx="380">
                  <c:v>1.4</c:v>
                </c:pt>
                <c:pt idx="381">
                  <c:v>1.9</c:v>
                </c:pt>
                <c:pt idx="382">
                  <c:v>2</c:v>
                </c:pt>
                <c:pt idx="383">
                  <c:v>1.3</c:v>
                </c:pt>
                <c:pt idx="384">
                  <c:v>1.2</c:v>
                </c:pt>
                <c:pt idx="385">
                  <c:v>1.3</c:v>
                </c:pt>
                <c:pt idx="386">
                  <c:v>1.3</c:v>
                </c:pt>
                <c:pt idx="387">
                  <c:v>2</c:v>
                </c:pt>
                <c:pt idx="388">
                  <c:v>1.5</c:v>
                </c:pt>
                <c:pt idx="389">
                  <c:v>0.8</c:v>
                </c:pt>
                <c:pt idx="390">
                  <c:v>1.6</c:v>
                </c:pt>
                <c:pt idx="391">
                  <c:v>1.7000000000000002</c:v>
                </c:pt>
                <c:pt idx="392">
                  <c:v>1.7000000000000002</c:v>
                </c:pt>
                <c:pt idx="393">
                  <c:v>1.2</c:v>
                </c:pt>
                <c:pt idx="394">
                  <c:v>1.5</c:v>
                </c:pt>
                <c:pt idx="395">
                  <c:v>1.7000000000000002</c:v>
                </c:pt>
                <c:pt idx="396">
                  <c:v>1.7000000000000002</c:v>
                </c:pt>
                <c:pt idx="397">
                  <c:v>1.2</c:v>
                </c:pt>
                <c:pt idx="398">
                  <c:v>0.8</c:v>
                </c:pt>
                <c:pt idx="399">
                  <c:v>1.3</c:v>
                </c:pt>
                <c:pt idx="400">
                  <c:v>1.1000000000000001</c:v>
                </c:pt>
                <c:pt idx="401">
                  <c:v>1</c:v>
                </c:pt>
                <c:pt idx="402">
                  <c:v>1.6</c:v>
                </c:pt>
                <c:pt idx="403">
                  <c:v>1.6</c:v>
                </c:pt>
                <c:pt idx="404">
                  <c:v>1.4</c:v>
                </c:pt>
                <c:pt idx="405">
                  <c:v>1.7000000000000002</c:v>
                </c:pt>
                <c:pt idx="406">
                  <c:v>1.3</c:v>
                </c:pt>
                <c:pt idx="407">
                  <c:v>1.7000000000000002</c:v>
                </c:pt>
                <c:pt idx="408">
                  <c:v>1.4</c:v>
                </c:pt>
                <c:pt idx="409">
                  <c:v>1.7000000000000002</c:v>
                </c:pt>
                <c:pt idx="410">
                  <c:v>1.2</c:v>
                </c:pt>
                <c:pt idx="411">
                  <c:v>1.4</c:v>
                </c:pt>
                <c:pt idx="412">
                  <c:v>1.7000000000000002</c:v>
                </c:pt>
                <c:pt idx="413">
                  <c:v>1.1000000000000001</c:v>
                </c:pt>
                <c:pt idx="414">
                  <c:v>1.3</c:v>
                </c:pt>
                <c:pt idx="415">
                  <c:v>2.2000000000000002</c:v>
                </c:pt>
                <c:pt idx="416">
                  <c:v>1.9</c:v>
                </c:pt>
                <c:pt idx="417">
                  <c:v>1.8</c:v>
                </c:pt>
                <c:pt idx="418">
                  <c:v>2</c:v>
                </c:pt>
                <c:pt idx="419">
                  <c:v>1.1000000000000001</c:v>
                </c:pt>
                <c:pt idx="420">
                  <c:v>1.8</c:v>
                </c:pt>
                <c:pt idx="421">
                  <c:v>1.3</c:v>
                </c:pt>
                <c:pt idx="422">
                  <c:v>1.9</c:v>
                </c:pt>
                <c:pt idx="423">
                  <c:v>1.7000000000000002</c:v>
                </c:pt>
                <c:pt idx="424">
                  <c:v>1.3</c:v>
                </c:pt>
                <c:pt idx="425">
                  <c:v>1.1000000000000001</c:v>
                </c:pt>
                <c:pt idx="426">
                  <c:v>1.4</c:v>
                </c:pt>
                <c:pt idx="427">
                  <c:v>1.1000000000000001</c:v>
                </c:pt>
                <c:pt idx="428">
                  <c:v>1</c:v>
                </c:pt>
                <c:pt idx="429">
                  <c:v>1.2</c:v>
                </c:pt>
                <c:pt idx="430">
                  <c:v>1.2</c:v>
                </c:pt>
                <c:pt idx="431">
                  <c:v>1.1000000000000001</c:v>
                </c:pt>
                <c:pt idx="432">
                  <c:v>1.3</c:v>
                </c:pt>
                <c:pt idx="433">
                  <c:v>1.5</c:v>
                </c:pt>
                <c:pt idx="434">
                  <c:v>1.9</c:v>
                </c:pt>
                <c:pt idx="435">
                  <c:v>1.4</c:v>
                </c:pt>
                <c:pt idx="436">
                  <c:v>0.60000000000000009</c:v>
                </c:pt>
              </c:numCache>
            </c:numRef>
          </c:yVal>
          <c:smooth val="0"/>
        </c:ser>
        <c:ser>
          <c:idx val="1"/>
          <c:order val="1"/>
          <c:tx>
            <c:v>Sensor E</c:v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SensorDEG_Inj1!$D$440:$D$1226</c:f>
              <c:numCache>
                <c:formatCode>General</c:formatCode>
                <c:ptCount val="787"/>
                <c:pt idx="0">
                  <c:v>0</c:v>
                </c:pt>
                <c:pt idx="1">
                  <c:v>0</c:v>
                </c:pt>
                <c:pt idx="2">
                  <c:v>1.6666666720993817E-2</c:v>
                </c:pt>
                <c:pt idx="3">
                  <c:v>1.6666666720993817E-2</c:v>
                </c:pt>
                <c:pt idx="4">
                  <c:v>3.3333333267364658E-2</c:v>
                </c:pt>
                <c:pt idx="5">
                  <c:v>3.3333333267364658E-2</c:v>
                </c:pt>
                <c:pt idx="6">
                  <c:v>4.9999999988358489E-2</c:v>
                </c:pt>
                <c:pt idx="7">
                  <c:v>6.6666666709352299E-2</c:v>
                </c:pt>
                <c:pt idx="8">
                  <c:v>6.6666666709352299E-2</c:v>
                </c:pt>
                <c:pt idx="9">
                  <c:v>8.3333333255723147E-2</c:v>
                </c:pt>
                <c:pt idx="10">
                  <c:v>8.3333333255723147E-2</c:v>
                </c:pt>
                <c:pt idx="11">
                  <c:v>9.9999999976716977E-2</c:v>
                </c:pt>
                <c:pt idx="12">
                  <c:v>9.9999999976716977E-2</c:v>
                </c:pt>
                <c:pt idx="13">
                  <c:v>0.11666666669771077</c:v>
                </c:pt>
                <c:pt idx="14">
                  <c:v>0.11666666669771077</c:v>
                </c:pt>
                <c:pt idx="15">
                  <c:v>0.13333333324408159</c:v>
                </c:pt>
                <c:pt idx="16">
                  <c:v>0.14999999996507543</c:v>
                </c:pt>
                <c:pt idx="17">
                  <c:v>0.14999999996507543</c:v>
                </c:pt>
                <c:pt idx="18">
                  <c:v>0.16666666668606925</c:v>
                </c:pt>
                <c:pt idx="19">
                  <c:v>0.16666666668606925</c:v>
                </c:pt>
                <c:pt idx="20">
                  <c:v>0.18333333340706309</c:v>
                </c:pt>
                <c:pt idx="21">
                  <c:v>0.18333333340706309</c:v>
                </c:pt>
                <c:pt idx="22">
                  <c:v>0.19999999995343395</c:v>
                </c:pt>
                <c:pt idx="23">
                  <c:v>0.19999999995343395</c:v>
                </c:pt>
                <c:pt idx="24">
                  <c:v>0.21666666667442772</c:v>
                </c:pt>
                <c:pt idx="25">
                  <c:v>0.23333333339542156</c:v>
                </c:pt>
                <c:pt idx="26">
                  <c:v>0.23333333339542156</c:v>
                </c:pt>
                <c:pt idx="27">
                  <c:v>0.24999999994179239</c:v>
                </c:pt>
                <c:pt idx="28">
                  <c:v>0.24999999994179239</c:v>
                </c:pt>
                <c:pt idx="29">
                  <c:v>0.26666666666278621</c:v>
                </c:pt>
                <c:pt idx="30">
                  <c:v>0.26666666666278621</c:v>
                </c:pt>
                <c:pt idx="31">
                  <c:v>0.28333333338377997</c:v>
                </c:pt>
                <c:pt idx="32">
                  <c:v>0.28333333338377997</c:v>
                </c:pt>
                <c:pt idx="33">
                  <c:v>0.29999999993015086</c:v>
                </c:pt>
                <c:pt idx="34">
                  <c:v>0.31666666665114468</c:v>
                </c:pt>
                <c:pt idx="35">
                  <c:v>0.31666666665114468</c:v>
                </c:pt>
                <c:pt idx="36">
                  <c:v>0.3333333333721385</c:v>
                </c:pt>
                <c:pt idx="37">
                  <c:v>0.3333333333721385</c:v>
                </c:pt>
                <c:pt idx="38">
                  <c:v>0.34999999991850939</c:v>
                </c:pt>
                <c:pt idx="39">
                  <c:v>0.34999999991850939</c:v>
                </c:pt>
                <c:pt idx="40">
                  <c:v>0.3666666666395032</c:v>
                </c:pt>
                <c:pt idx="41">
                  <c:v>0.3666666666395032</c:v>
                </c:pt>
                <c:pt idx="42">
                  <c:v>0.38333333336049696</c:v>
                </c:pt>
                <c:pt idx="43">
                  <c:v>0.39999999990686791</c:v>
                </c:pt>
                <c:pt idx="44">
                  <c:v>0.39999999990686791</c:v>
                </c:pt>
                <c:pt idx="45">
                  <c:v>0.41666666662786167</c:v>
                </c:pt>
                <c:pt idx="46">
                  <c:v>0.41666666662786167</c:v>
                </c:pt>
                <c:pt idx="47">
                  <c:v>0.43333333334885543</c:v>
                </c:pt>
                <c:pt idx="48">
                  <c:v>0.43333333334885543</c:v>
                </c:pt>
                <c:pt idx="49">
                  <c:v>0.4500000000698493</c:v>
                </c:pt>
                <c:pt idx="50">
                  <c:v>0.4500000000698493</c:v>
                </c:pt>
                <c:pt idx="51">
                  <c:v>0.46666666661622008</c:v>
                </c:pt>
                <c:pt idx="52">
                  <c:v>0.4833333333372139</c:v>
                </c:pt>
                <c:pt idx="53">
                  <c:v>0.4833333333372139</c:v>
                </c:pt>
                <c:pt idx="54">
                  <c:v>0.50000000005820766</c:v>
                </c:pt>
                <c:pt idx="55">
                  <c:v>0.50000000005820766</c:v>
                </c:pt>
                <c:pt idx="56">
                  <c:v>0.51666666660457872</c:v>
                </c:pt>
                <c:pt idx="57">
                  <c:v>0.51666666660457872</c:v>
                </c:pt>
                <c:pt idx="58">
                  <c:v>0.53333333332557242</c:v>
                </c:pt>
                <c:pt idx="59">
                  <c:v>0.53333333332557242</c:v>
                </c:pt>
                <c:pt idx="60">
                  <c:v>0.55000000004656613</c:v>
                </c:pt>
                <c:pt idx="61">
                  <c:v>0.56666666659293696</c:v>
                </c:pt>
                <c:pt idx="62">
                  <c:v>0.56666666659293696</c:v>
                </c:pt>
                <c:pt idx="63">
                  <c:v>0.58333333331393078</c:v>
                </c:pt>
                <c:pt idx="64">
                  <c:v>0.58333333331393078</c:v>
                </c:pt>
                <c:pt idx="65">
                  <c:v>0.6000000000349246</c:v>
                </c:pt>
                <c:pt idx="66">
                  <c:v>0.6000000000349246</c:v>
                </c:pt>
                <c:pt idx="67">
                  <c:v>0.61666666658129554</c:v>
                </c:pt>
                <c:pt idx="68">
                  <c:v>0.61666666658129554</c:v>
                </c:pt>
                <c:pt idx="69">
                  <c:v>0.63333333330228925</c:v>
                </c:pt>
                <c:pt idx="70">
                  <c:v>0.65000000002328329</c:v>
                </c:pt>
                <c:pt idx="71">
                  <c:v>0.65000000002328329</c:v>
                </c:pt>
                <c:pt idx="72">
                  <c:v>0.66666666674427699</c:v>
                </c:pt>
                <c:pt idx="73">
                  <c:v>0.66666666674427699</c:v>
                </c:pt>
                <c:pt idx="74">
                  <c:v>0.68333333329064772</c:v>
                </c:pt>
                <c:pt idx="75">
                  <c:v>0.68333333329064772</c:v>
                </c:pt>
                <c:pt idx="76">
                  <c:v>0.70000000001164153</c:v>
                </c:pt>
                <c:pt idx="77">
                  <c:v>0.70000000001164153</c:v>
                </c:pt>
                <c:pt idx="78">
                  <c:v>0.71666666673263524</c:v>
                </c:pt>
                <c:pt idx="79">
                  <c:v>0.73333333327900629</c:v>
                </c:pt>
                <c:pt idx="80">
                  <c:v>0.73333333327900629</c:v>
                </c:pt>
                <c:pt idx="81">
                  <c:v>0.75000000000000011</c:v>
                </c:pt>
                <c:pt idx="82">
                  <c:v>0.75000000000000011</c:v>
                </c:pt>
                <c:pt idx="83">
                  <c:v>0.76666666672099382</c:v>
                </c:pt>
                <c:pt idx="84">
                  <c:v>0.76666666672099382</c:v>
                </c:pt>
                <c:pt idx="85">
                  <c:v>0.78333333326736443</c:v>
                </c:pt>
                <c:pt idx="86">
                  <c:v>0.78333333326736443</c:v>
                </c:pt>
                <c:pt idx="87">
                  <c:v>0.79999999998835858</c:v>
                </c:pt>
                <c:pt idx="88">
                  <c:v>0.81666666670935228</c:v>
                </c:pt>
                <c:pt idx="89">
                  <c:v>0.81666666670935228</c:v>
                </c:pt>
                <c:pt idx="90">
                  <c:v>0.83333333325572312</c:v>
                </c:pt>
                <c:pt idx="91">
                  <c:v>0.83333333325572312</c:v>
                </c:pt>
                <c:pt idx="92">
                  <c:v>0.84999999997671694</c:v>
                </c:pt>
                <c:pt idx="93">
                  <c:v>0.84999999997671694</c:v>
                </c:pt>
                <c:pt idx="94">
                  <c:v>0.86666666669771075</c:v>
                </c:pt>
                <c:pt idx="95">
                  <c:v>0.86666666669771075</c:v>
                </c:pt>
                <c:pt idx="96">
                  <c:v>0.88333333324408181</c:v>
                </c:pt>
                <c:pt idx="97">
                  <c:v>0.89999999996507563</c:v>
                </c:pt>
                <c:pt idx="98">
                  <c:v>0.89999999996507563</c:v>
                </c:pt>
                <c:pt idx="99">
                  <c:v>0.91666666668606922</c:v>
                </c:pt>
                <c:pt idx="100">
                  <c:v>0.91666666668606922</c:v>
                </c:pt>
                <c:pt idx="101">
                  <c:v>0.93333333340706293</c:v>
                </c:pt>
                <c:pt idx="102">
                  <c:v>0.93333333340706293</c:v>
                </c:pt>
                <c:pt idx="103">
                  <c:v>0.94999999995343398</c:v>
                </c:pt>
                <c:pt idx="104">
                  <c:v>0.94999999995343398</c:v>
                </c:pt>
                <c:pt idx="105">
                  <c:v>0.9666666666744278</c:v>
                </c:pt>
                <c:pt idx="106">
                  <c:v>0.9833333333954215</c:v>
                </c:pt>
                <c:pt idx="107">
                  <c:v>0.9833333333954215</c:v>
                </c:pt>
                <c:pt idx="108">
                  <c:v>0.99999999994179234</c:v>
                </c:pt>
                <c:pt idx="109">
                  <c:v>0.99999999994179234</c:v>
                </c:pt>
                <c:pt idx="110">
                  <c:v>1.0166666666627862</c:v>
                </c:pt>
                <c:pt idx="111">
                  <c:v>1.0166666666627862</c:v>
                </c:pt>
                <c:pt idx="112">
                  <c:v>1.03333333338378</c:v>
                </c:pt>
                <c:pt idx="113">
                  <c:v>1.03333333338378</c:v>
                </c:pt>
                <c:pt idx="114">
                  <c:v>1.0499999999301506</c:v>
                </c:pt>
                <c:pt idx="115">
                  <c:v>1.0666666666511446</c:v>
                </c:pt>
                <c:pt idx="116">
                  <c:v>1.0666666666511446</c:v>
                </c:pt>
                <c:pt idx="117">
                  <c:v>1.0833333333721382</c:v>
                </c:pt>
                <c:pt idx="118">
                  <c:v>1.0833333333721382</c:v>
                </c:pt>
                <c:pt idx="119">
                  <c:v>1.0999999999185093</c:v>
                </c:pt>
                <c:pt idx="120">
                  <c:v>1.0999999999185093</c:v>
                </c:pt>
                <c:pt idx="121">
                  <c:v>1.1166666666395031</c:v>
                </c:pt>
                <c:pt idx="122">
                  <c:v>1.1166666666395031</c:v>
                </c:pt>
                <c:pt idx="123">
                  <c:v>1.1333333333604967</c:v>
                </c:pt>
                <c:pt idx="124">
                  <c:v>1.1499999999068677</c:v>
                </c:pt>
                <c:pt idx="125">
                  <c:v>1.1499999999068677</c:v>
                </c:pt>
                <c:pt idx="126">
                  <c:v>1.1666666666278618</c:v>
                </c:pt>
                <c:pt idx="127">
                  <c:v>1.1666666666278618</c:v>
                </c:pt>
                <c:pt idx="128">
                  <c:v>1.1833333333488556</c:v>
                </c:pt>
                <c:pt idx="129">
                  <c:v>1.1833333333488556</c:v>
                </c:pt>
                <c:pt idx="130">
                  <c:v>1.2000000000698492</c:v>
                </c:pt>
                <c:pt idx="131">
                  <c:v>1.2000000000698492</c:v>
                </c:pt>
                <c:pt idx="132">
                  <c:v>1.21666666661622</c:v>
                </c:pt>
                <c:pt idx="133">
                  <c:v>1.2333333333372138</c:v>
                </c:pt>
                <c:pt idx="134">
                  <c:v>1.2333333333372138</c:v>
                </c:pt>
                <c:pt idx="135">
                  <c:v>1.2500000000582079</c:v>
                </c:pt>
                <c:pt idx="136">
                  <c:v>1.2500000000582079</c:v>
                </c:pt>
                <c:pt idx="137">
                  <c:v>1.2666666666045783</c:v>
                </c:pt>
                <c:pt idx="138">
                  <c:v>1.2666666666045783</c:v>
                </c:pt>
                <c:pt idx="139">
                  <c:v>1.2833333333255721</c:v>
                </c:pt>
                <c:pt idx="140">
                  <c:v>1.2833333333255721</c:v>
                </c:pt>
                <c:pt idx="141">
                  <c:v>1.3000000000465661</c:v>
                </c:pt>
                <c:pt idx="142">
                  <c:v>1.316666666592937</c:v>
                </c:pt>
                <c:pt idx="143">
                  <c:v>1.316666666592937</c:v>
                </c:pt>
                <c:pt idx="144">
                  <c:v>1.3333333333139308</c:v>
                </c:pt>
                <c:pt idx="145">
                  <c:v>1.3333333333139308</c:v>
                </c:pt>
                <c:pt idx="146">
                  <c:v>1.3500000000349246</c:v>
                </c:pt>
                <c:pt idx="147">
                  <c:v>1.3500000000349246</c:v>
                </c:pt>
                <c:pt idx="148">
                  <c:v>1.3666666665812957</c:v>
                </c:pt>
                <c:pt idx="149">
                  <c:v>1.3666666665812957</c:v>
                </c:pt>
                <c:pt idx="150">
                  <c:v>1.3833333333022892</c:v>
                </c:pt>
                <c:pt idx="151">
                  <c:v>1.4000000000232831</c:v>
                </c:pt>
                <c:pt idx="152">
                  <c:v>1.4000000000232831</c:v>
                </c:pt>
                <c:pt idx="153">
                  <c:v>1.4166666667442767</c:v>
                </c:pt>
                <c:pt idx="154">
                  <c:v>1.4166666667442767</c:v>
                </c:pt>
                <c:pt idx="155">
                  <c:v>1.4333333332906475</c:v>
                </c:pt>
                <c:pt idx="156">
                  <c:v>1.4333333332906475</c:v>
                </c:pt>
                <c:pt idx="157">
                  <c:v>1.4500000000116415</c:v>
                </c:pt>
                <c:pt idx="158">
                  <c:v>1.4500000000116415</c:v>
                </c:pt>
                <c:pt idx="159">
                  <c:v>1.4666666667326351</c:v>
                </c:pt>
                <c:pt idx="160">
                  <c:v>1.483333333279006</c:v>
                </c:pt>
                <c:pt idx="161">
                  <c:v>1.483333333279006</c:v>
                </c:pt>
                <c:pt idx="162">
                  <c:v>1.5</c:v>
                </c:pt>
                <c:pt idx="163">
                  <c:v>1.5</c:v>
                </c:pt>
                <c:pt idx="164">
                  <c:v>1.5166666667209938</c:v>
                </c:pt>
                <c:pt idx="165">
                  <c:v>1.5166666667209938</c:v>
                </c:pt>
                <c:pt idx="166">
                  <c:v>1.5333333332673644</c:v>
                </c:pt>
                <c:pt idx="167">
                  <c:v>1.5333333332673644</c:v>
                </c:pt>
                <c:pt idx="168">
                  <c:v>1.5499999999883582</c:v>
                </c:pt>
                <c:pt idx="169">
                  <c:v>1.5666666667093521</c:v>
                </c:pt>
                <c:pt idx="170">
                  <c:v>1.5666666667093521</c:v>
                </c:pt>
                <c:pt idx="171">
                  <c:v>1.5833333332557231</c:v>
                </c:pt>
                <c:pt idx="172">
                  <c:v>1.5833333332557231</c:v>
                </c:pt>
                <c:pt idx="173">
                  <c:v>1.5999999999767169</c:v>
                </c:pt>
                <c:pt idx="174">
                  <c:v>1.5999999999767169</c:v>
                </c:pt>
                <c:pt idx="175">
                  <c:v>1.616666666697711</c:v>
                </c:pt>
                <c:pt idx="176">
                  <c:v>1.616666666697711</c:v>
                </c:pt>
                <c:pt idx="177">
                  <c:v>1.6333333332440816</c:v>
                </c:pt>
                <c:pt idx="178">
                  <c:v>1.6499999999650754</c:v>
                </c:pt>
                <c:pt idx="179">
                  <c:v>1.6499999999650754</c:v>
                </c:pt>
                <c:pt idx="180">
                  <c:v>1.6666666666860694</c:v>
                </c:pt>
                <c:pt idx="181">
                  <c:v>1.6666666666860694</c:v>
                </c:pt>
                <c:pt idx="182">
                  <c:v>1.683333333407063</c:v>
                </c:pt>
                <c:pt idx="183">
                  <c:v>1.683333333407063</c:v>
                </c:pt>
                <c:pt idx="184">
                  <c:v>1.6999999999534339</c:v>
                </c:pt>
                <c:pt idx="185">
                  <c:v>1.6999999999534339</c:v>
                </c:pt>
                <c:pt idx="186">
                  <c:v>1.7166666666744277</c:v>
                </c:pt>
                <c:pt idx="187">
                  <c:v>1.7333333333954215</c:v>
                </c:pt>
                <c:pt idx="188">
                  <c:v>1.7333333333954215</c:v>
                </c:pt>
                <c:pt idx="189">
                  <c:v>1.7499999999417923</c:v>
                </c:pt>
                <c:pt idx="190">
                  <c:v>1.7499999999417923</c:v>
                </c:pt>
                <c:pt idx="191">
                  <c:v>1.7666666666627864</c:v>
                </c:pt>
                <c:pt idx="192">
                  <c:v>1.7666666666627864</c:v>
                </c:pt>
                <c:pt idx="193">
                  <c:v>1.7833333333837802</c:v>
                </c:pt>
                <c:pt idx="194">
                  <c:v>1.7833333333837802</c:v>
                </c:pt>
                <c:pt idx="195">
                  <c:v>1.7999999999301508</c:v>
                </c:pt>
                <c:pt idx="196">
                  <c:v>1.8166666666511446</c:v>
                </c:pt>
                <c:pt idx="197">
                  <c:v>1.8166666666511446</c:v>
                </c:pt>
                <c:pt idx="198">
                  <c:v>1.8333333333721382</c:v>
                </c:pt>
                <c:pt idx="199">
                  <c:v>1.8333333333721382</c:v>
                </c:pt>
                <c:pt idx="200">
                  <c:v>1.8499999999185093</c:v>
                </c:pt>
                <c:pt idx="201">
                  <c:v>1.8499999999185093</c:v>
                </c:pt>
                <c:pt idx="202">
                  <c:v>1.8666666666395031</c:v>
                </c:pt>
                <c:pt idx="203">
                  <c:v>1.8666666666395031</c:v>
                </c:pt>
                <c:pt idx="204">
                  <c:v>1.8833333333604967</c:v>
                </c:pt>
                <c:pt idx="205">
                  <c:v>1.8999999999068677</c:v>
                </c:pt>
                <c:pt idx="206">
                  <c:v>1.8999999999068677</c:v>
                </c:pt>
                <c:pt idx="207">
                  <c:v>1.9166666666278616</c:v>
                </c:pt>
                <c:pt idx="208">
                  <c:v>1.9166666666278616</c:v>
                </c:pt>
                <c:pt idx="209">
                  <c:v>1.9333333333488554</c:v>
                </c:pt>
                <c:pt idx="210">
                  <c:v>1.9333333333488554</c:v>
                </c:pt>
                <c:pt idx="211">
                  <c:v>1.9500000000698492</c:v>
                </c:pt>
                <c:pt idx="212">
                  <c:v>1.9500000000698492</c:v>
                </c:pt>
                <c:pt idx="213">
                  <c:v>1.96666666661622</c:v>
                </c:pt>
                <c:pt idx="214">
                  <c:v>1.9833333333372138</c:v>
                </c:pt>
                <c:pt idx="215">
                  <c:v>1.9833333333372138</c:v>
                </c:pt>
                <c:pt idx="216">
                  <c:v>2.0000000000582077</c:v>
                </c:pt>
                <c:pt idx="217">
                  <c:v>2.0000000000582077</c:v>
                </c:pt>
                <c:pt idx="218">
                  <c:v>2.0166666666045781</c:v>
                </c:pt>
                <c:pt idx="219">
                  <c:v>2.0166666666045781</c:v>
                </c:pt>
                <c:pt idx="220">
                  <c:v>2.0333333333255728</c:v>
                </c:pt>
                <c:pt idx="221">
                  <c:v>2.0333333333255728</c:v>
                </c:pt>
                <c:pt idx="222">
                  <c:v>2.0500000000465661</c:v>
                </c:pt>
                <c:pt idx="223">
                  <c:v>2.0666666665929374</c:v>
                </c:pt>
                <c:pt idx="224">
                  <c:v>2.0666666665929374</c:v>
                </c:pt>
                <c:pt idx="225">
                  <c:v>2.0833333333139312</c:v>
                </c:pt>
                <c:pt idx="226">
                  <c:v>2.0833333333139312</c:v>
                </c:pt>
                <c:pt idx="227">
                  <c:v>2.1000000000349246</c:v>
                </c:pt>
                <c:pt idx="228">
                  <c:v>2.1000000000349246</c:v>
                </c:pt>
                <c:pt idx="229">
                  <c:v>2.116666666581295</c:v>
                </c:pt>
                <c:pt idx="230">
                  <c:v>2.116666666581295</c:v>
                </c:pt>
                <c:pt idx="231">
                  <c:v>2.1333333333022888</c:v>
                </c:pt>
                <c:pt idx="232">
                  <c:v>2.1500000000232826</c:v>
                </c:pt>
                <c:pt idx="233">
                  <c:v>2.1500000000232826</c:v>
                </c:pt>
                <c:pt idx="234">
                  <c:v>2.1666666667442769</c:v>
                </c:pt>
                <c:pt idx="235">
                  <c:v>2.1666666667442769</c:v>
                </c:pt>
                <c:pt idx="236">
                  <c:v>2.1833333332906482</c:v>
                </c:pt>
                <c:pt idx="237">
                  <c:v>2.1833333332906482</c:v>
                </c:pt>
                <c:pt idx="238">
                  <c:v>2.2000000000116415</c:v>
                </c:pt>
                <c:pt idx="239">
                  <c:v>2.2000000000116415</c:v>
                </c:pt>
                <c:pt idx="240">
                  <c:v>2.2166666667326353</c:v>
                </c:pt>
                <c:pt idx="241">
                  <c:v>2.2333333332790062</c:v>
                </c:pt>
                <c:pt idx="242">
                  <c:v>2.2333333332790062</c:v>
                </c:pt>
                <c:pt idx="243">
                  <c:v>2.25</c:v>
                </c:pt>
                <c:pt idx="244">
                  <c:v>2.25</c:v>
                </c:pt>
                <c:pt idx="245">
                  <c:v>2.2666666667209943</c:v>
                </c:pt>
                <c:pt idx="246">
                  <c:v>2.2666666667209943</c:v>
                </c:pt>
                <c:pt idx="247">
                  <c:v>2.2833333332673655</c:v>
                </c:pt>
                <c:pt idx="248">
                  <c:v>2.2833333332673655</c:v>
                </c:pt>
                <c:pt idx="249">
                  <c:v>2.2999999999883585</c:v>
                </c:pt>
                <c:pt idx="250">
                  <c:v>2.3166666667093523</c:v>
                </c:pt>
                <c:pt idx="251">
                  <c:v>2.3166666667093523</c:v>
                </c:pt>
                <c:pt idx="252">
                  <c:v>2.3333333332557227</c:v>
                </c:pt>
                <c:pt idx="253">
                  <c:v>2.3333333332557227</c:v>
                </c:pt>
                <c:pt idx="254">
                  <c:v>2.3499999999767169</c:v>
                </c:pt>
                <c:pt idx="255">
                  <c:v>2.3499999999767169</c:v>
                </c:pt>
                <c:pt idx="256">
                  <c:v>2.3666666666977108</c:v>
                </c:pt>
                <c:pt idx="257">
                  <c:v>2.3666666666977108</c:v>
                </c:pt>
                <c:pt idx="258">
                  <c:v>2.3833333332440811</c:v>
                </c:pt>
                <c:pt idx="259">
                  <c:v>2.399999999965075</c:v>
                </c:pt>
                <c:pt idx="260">
                  <c:v>2.399999999965075</c:v>
                </c:pt>
                <c:pt idx="261">
                  <c:v>2.4166666666860683</c:v>
                </c:pt>
                <c:pt idx="262">
                  <c:v>2.4166666666860683</c:v>
                </c:pt>
                <c:pt idx="263">
                  <c:v>2.433333333407063</c:v>
                </c:pt>
                <c:pt idx="264">
                  <c:v>2.433333333407063</c:v>
                </c:pt>
                <c:pt idx="265">
                  <c:v>2.4499999999534339</c:v>
                </c:pt>
                <c:pt idx="266">
                  <c:v>2.4499999999534339</c:v>
                </c:pt>
                <c:pt idx="267">
                  <c:v>2.4666666666744277</c:v>
                </c:pt>
                <c:pt idx="268">
                  <c:v>2.4833333333954215</c:v>
                </c:pt>
                <c:pt idx="269">
                  <c:v>2.4833333333954215</c:v>
                </c:pt>
                <c:pt idx="270">
                  <c:v>2.4999999999417923</c:v>
                </c:pt>
                <c:pt idx="271">
                  <c:v>2.4999999999417923</c:v>
                </c:pt>
                <c:pt idx="272">
                  <c:v>2.5166666666627857</c:v>
                </c:pt>
                <c:pt idx="273">
                  <c:v>2.5166666666627857</c:v>
                </c:pt>
                <c:pt idx="274">
                  <c:v>2.5333333333837795</c:v>
                </c:pt>
                <c:pt idx="275">
                  <c:v>2.5333333333837795</c:v>
                </c:pt>
                <c:pt idx="276">
                  <c:v>2.5499999999301508</c:v>
                </c:pt>
                <c:pt idx="277">
                  <c:v>2.5666666666511442</c:v>
                </c:pt>
                <c:pt idx="278">
                  <c:v>2.5666666666511442</c:v>
                </c:pt>
                <c:pt idx="279">
                  <c:v>2.5833333333721389</c:v>
                </c:pt>
                <c:pt idx="280">
                  <c:v>2.5833333333721389</c:v>
                </c:pt>
                <c:pt idx="281">
                  <c:v>2.5999999999185088</c:v>
                </c:pt>
                <c:pt idx="282">
                  <c:v>2.5999999999185088</c:v>
                </c:pt>
                <c:pt idx="283">
                  <c:v>2.6166666666395026</c:v>
                </c:pt>
                <c:pt idx="284">
                  <c:v>2.6166666666395026</c:v>
                </c:pt>
                <c:pt idx="285">
                  <c:v>2.6333333333604974</c:v>
                </c:pt>
                <c:pt idx="286">
                  <c:v>2.6499999999068677</c:v>
                </c:pt>
                <c:pt idx="287">
                  <c:v>2.6499999999068677</c:v>
                </c:pt>
                <c:pt idx="288">
                  <c:v>2.6666666666278611</c:v>
                </c:pt>
                <c:pt idx="289">
                  <c:v>2.6666666666278611</c:v>
                </c:pt>
                <c:pt idx="290">
                  <c:v>2.6833333333488554</c:v>
                </c:pt>
                <c:pt idx="291">
                  <c:v>2.6833333333488554</c:v>
                </c:pt>
                <c:pt idx="292">
                  <c:v>2.7000000000698487</c:v>
                </c:pt>
                <c:pt idx="293">
                  <c:v>2.7000000000698487</c:v>
                </c:pt>
                <c:pt idx="294">
                  <c:v>2.7166666666162196</c:v>
                </c:pt>
                <c:pt idx="295">
                  <c:v>2.7333333333372143</c:v>
                </c:pt>
                <c:pt idx="296">
                  <c:v>2.7333333333372143</c:v>
                </c:pt>
                <c:pt idx="297">
                  <c:v>2.7500000000582077</c:v>
                </c:pt>
                <c:pt idx="298">
                  <c:v>2.7500000000582077</c:v>
                </c:pt>
                <c:pt idx="299">
                  <c:v>2.7666666666045785</c:v>
                </c:pt>
                <c:pt idx="300">
                  <c:v>2.7666666666045785</c:v>
                </c:pt>
                <c:pt idx="301">
                  <c:v>2.7833333333255732</c:v>
                </c:pt>
                <c:pt idx="302">
                  <c:v>2.7833333333255732</c:v>
                </c:pt>
                <c:pt idx="303">
                  <c:v>2.8000000000465661</c:v>
                </c:pt>
                <c:pt idx="304">
                  <c:v>2.816666666592937</c:v>
                </c:pt>
                <c:pt idx="305">
                  <c:v>2.816666666592937</c:v>
                </c:pt>
                <c:pt idx="306">
                  <c:v>2.8333333333139308</c:v>
                </c:pt>
                <c:pt idx="307">
                  <c:v>2.8333333333139308</c:v>
                </c:pt>
                <c:pt idx="308">
                  <c:v>2.8500000000349242</c:v>
                </c:pt>
                <c:pt idx="309">
                  <c:v>2.8500000000349242</c:v>
                </c:pt>
                <c:pt idx="310">
                  <c:v>2.866666666581295</c:v>
                </c:pt>
                <c:pt idx="311">
                  <c:v>2.866666666581295</c:v>
                </c:pt>
                <c:pt idx="312">
                  <c:v>2.8833333333022888</c:v>
                </c:pt>
                <c:pt idx="313">
                  <c:v>2.9000000000232826</c:v>
                </c:pt>
                <c:pt idx="314">
                  <c:v>2.9000000000232826</c:v>
                </c:pt>
                <c:pt idx="315">
                  <c:v>2.9166666667442764</c:v>
                </c:pt>
                <c:pt idx="316">
                  <c:v>2.9166666667442764</c:v>
                </c:pt>
                <c:pt idx="317">
                  <c:v>2.9333333332906477</c:v>
                </c:pt>
                <c:pt idx="318">
                  <c:v>2.9333333332906477</c:v>
                </c:pt>
                <c:pt idx="319">
                  <c:v>2.9500000000116411</c:v>
                </c:pt>
                <c:pt idx="320">
                  <c:v>2.9500000000116411</c:v>
                </c:pt>
                <c:pt idx="321">
                  <c:v>2.9666666667326353</c:v>
                </c:pt>
                <c:pt idx="322">
                  <c:v>2.9833333332790062</c:v>
                </c:pt>
                <c:pt idx="323">
                  <c:v>2.9833333332790062</c:v>
                </c:pt>
                <c:pt idx="324">
                  <c:v>3</c:v>
                </c:pt>
                <c:pt idx="325">
                  <c:v>3</c:v>
                </c:pt>
                <c:pt idx="326">
                  <c:v>3.0166666667209938</c:v>
                </c:pt>
                <c:pt idx="327">
                  <c:v>3.0166666667209938</c:v>
                </c:pt>
                <c:pt idx="328">
                  <c:v>3.0333333332673651</c:v>
                </c:pt>
                <c:pt idx="329">
                  <c:v>3.0333333332673651</c:v>
                </c:pt>
                <c:pt idx="330">
                  <c:v>3.0499999999883585</c:v>
                </c:pt>
                <c:pt idx="331">
                  <c:v>3.0666666667093527</c:v>
                </c:pt>
                <c:pt idx="332">
                  <c:v>3.0666666667093527</c:v>
                </c:pt>
                <c:pt idx="333">
                  <c:v>3.0833333332557231</c:v>
                </c:pt>
                <c:pt idx="334">
                  <c:v>3.0833333332557231</c:v>
                </c:pt>
                <c:pt idx="335">
                  <c:v>3.0999999999767169</c:v>
                </c:pt>
                <c:pt idx="336">
                  <c:v>3.0999999999767169</c:v>
                </c:pt>
                <c:pt idx="337">
                  <c:v>3.1166666666977108</c:v>
                </c:pt>
                <c:pt idx="338">
                  <c:v>3.1166666666977108</c:v>
                </c:pt>
                <c:pt idx="339">
                  <c:v>3.1333333332440811</c:v>
                </c:pt>
                <c:pt idx="340">
                  <c:v>3.1499999999650754</c:v>
                </c:pt>
                <c:pt idx="341">
                  <c:v>3.1499999999650754</c:v>
                </c:pt>
                <c:pt idx="342">
                  <c:v>3.1666666666860688</c:v>
                </c:pt>
                <c:pt idx="343">
                  <c:v>3.1666666666860688</c:v>
                </c:pt>
                <c:pt idx="344">
                  <c:v>3.1833333334070635</c:v>
                </c:pt>
                <c:pt idx="345">
                  <c:v>3.1833333334070635</c:v>
                </c:pt>
                <c:pt idx="346">
                  <c:v>3.1999999999534339</c:v>
                </c:pt>
                <c:pt idx="347">
                  <c:v>3.1999999999534339</c:v>
                </c:pt>
                <c:pt idx="348">
                  <c:v>3.2166666666744277</c:v>
                </c:pt>
                <c:pt idx="349">
                  <c:v>3.2333333333954215</c:v>
                </c:pt>
                <c:pt idx="350">
                  <c:v>3.2333333333954215</c:v>
                </c:pt>
                <c:pt idx="351">
                  <c:v>3.2499999999417928</c:v>
                </c:pt>
                <c:pt idx="352">
                  <c:v>3.2499999999417928</c:v>
                </c:pt>
                <c:pt idx="353">
                  <c:v>3.2666666666627862</c:v>
                </c:pt>
                <c:pt idx="354">
                  <c:v>3.2666666666627862</c:v>
                </c:pt>
                <c:pt idx="355">
                  <c:v>3.28333333338378</c:v>
                </c:pt>
                <c:pt idx="356">
                  <c:v>3.28333333338378</c:v>
                </c:pt>
                <c:pt idx="357">
                  <c:v>3.2999999999301508</c:v>
                </c:pt>
                <c:pt idx="358">
                  <c:v>3.3166666666511437</c:v>
                </c:pt>
                <c:pt idx="359">
                  <c:v>3.3166666666511437</c:v>
                </c:pt>
                <c:pt idx="360">
                  <c:v>3.3333333333721384</c:v>
                </c:pt>
                <c:pt idx="361">
                  <c:v>3.3333333333721384</c:v>
                </c:pt>
                <c:pt idx="362">
                  <c:v>3.3499999999185088</c:v>
                </c:pt>
                <c:pt idx="363">
                  <c:v>3.3499999999185088</c:v>
                </c:pt>
                <c:pt idx="364">
                  <c:v>3.3666666666395026</c:v>
                </c:pt>
                <c:pt idx="365">
                  <c:v>3.3666666666395026</c:v>
                </c:pt>
                <c:pt idx="366">
                  <c:v>3.3833333333604974</c:v>
                </c:pt>
                <c:pt idx="367">
                  <c:v>3.3999999999068673</c:v>
                </c:pt>
                <c:pt idx="368">
                  <c:v>3.3999999999068673</c:v>
                </c:pt>
                <c:pt idx="369">
                  <c:v>3.4166666666278607</c:v>
                </c:pt>
                <c:pt idx="370">
                  <c:v>3.4166666666278607</c:v>
                </c:pt>
                <c:pt idx="371">
                  <c:v>3.4333333333488549</c:v>
                </c:pt>
                <c:pt idx="372">
                  <c:v>3.4333333333488549</c:v>
                </c:pt>
                <c:pt idx="373">
                  <c:v>3.4500000000698483</c:v>
                </c:pt>
                <c:pt idx="374">
                  <c:v>3.4500000000698483</c:v>
                </c:pt>
                <c:pt idx="375">
                  <c:v>3.4666666666162196</c:v>
                </c:pt>
                <c:pt idx="376">
                  <c:v>3.4833333333372143</c:v>
                </c:pt>
                <c:pt idx="377">
                  <c:v>3.4833333333372143</c:v>
                </c:pt>
                <c:pt idx="378">
                  <c:v>3.5000000000582077</c:v>
                </c:pt>
                <c:pt idx="379">
                  <c:v>3.5000000000582077</c:v>
                </c:pt>
                <c:pt idx="380">
                  <c:v>3.5166666666045781</c:v>
                </c:pt>
                <c:pt idx="381">
                  <c:v>3.5166666666045781</c:v>
                </c:pt>
                <c:pt idx="382">
                  <c:v>3.5333333333255728</c:v>
                </c:pt>
                <c:pt idx="383">
                  <c:v>3.5333333333255728</c:v>
                </c:pt>
                <c:pt idx="384">
                  <c:v>3.5500000000465661</c:v>
                </c:pt>
                <c:pt idx="385">
                  <c:v>3.5666666665929374</c:v>
                </c:pt>
                <c:pt idx="386">
                  <c:v>3.5666666665929374</c:v>
                </c:pt>
                <c:pt idx="387">
                  <c:v>3.5833333333139312</c:v>
                </c:pt>
                <c:pt idx="388">
                  <c:v>3.5833333333139312</c:v>
                </c:pt>
                <c:pt idx="389">
                  <c:v>3.6000000000349246</c:v>
                </c:pt>
                <c:pt idx="390">
                  <c:v>3.6000000000349246</c:v>
                </c:pt>
                <c:pt idx="391">
                  <c:v>3.616666666581295</c:v>
                </c:pt>
                <c:pt idx="392">
                  <c:v>3.616666666581295</c:v>
                </c:pt>
                <c:pt idx="393">
                  <c:v>3.6333333333022888</c:v>
                </c:pt>
                <c:pt idx="394">
                  <c:v>3.6500000000232826</c:v>
                </c:pt>
                <c:pt idx="395">
                  <c:v>3.6500000000232826</c:v>
                </c:pt>
                <c:pt idx="396">
                  <c:v>3.6666666667442769</c:v>
                </c:pt>
                <c:pt idx="397">
                  <c:v>3.6666666667442769</c:v>
                </c:pt>
                <c:pt idx="398">
                  <c:v>3.6833333332906482</c:v>
                </c:pt>
                <c:pt idx="399">
                  <c:v>3.6833333332906482</c:v>
                </c:pt>
                <c:pt idx="400">
                  <c:v>3.7000000000116415</c:v>
                </c:pt>
                <c:pt idx="401">
                  <c:v>3.7000000000116415</c:v>
                </c:pt>
                <c:pt idx="402">
                  <c:v>3.7166666667326353</c:v>
                </c:pt>
                <c:pt idx="403">
                  <c:v>3.7333333332790062</c:v>
                </c:pt>
                <c:pt idx="404">
                  <c:v>3.7333333332790062</c:v>
                </c:pt>
                <c:pt idx="405">
                  <c:v>3.75</c:v>
                </c:pt>
                <c:pt idx="406">
                  <c:v>3.75</c:v>
                </c:pt>
                <c:pt idx="407">
                  <c:v>3.7666666667209943</c:v>
                </c:pt>
                <c:pt idx="408">
                  <c:v>3.7666666667209943</c:v>
                </c:pt>
                <c:pt idx="409">
                  <c:v>3.7833333332673655</c:v>
                </c:pt>
                <c:pt idx="410">
                  <c:v>3.7833333332673655</c:v>
                </c:pt>
                <c:pt idx="411">
                  <c:v>3.7999999999883585</c:v>
                </c:pt>
                <c:pt idx="412">
                  <c:v>3.8166666667093523</c:v>
                </c:pt>
                <c:pt idx="413">
                  <c:v>3.8166666667093523</c:v>
                </c:pt>
                <c:pt idx="414">
                  <c:v>3.8333333332557227</c:v>
                </c:pt>
                <c:pt idx="415">
                  <c:v>3.8333333332557227</c:v>
                </c:pt>
                <c:pt idx="416">
                  <c:v>3.8499999999767169</c:v>
                </c:pt>
                <c:pt idx="417">
                  <c:v>3.8499999999767169</c:v>
                </c:pt>
                <c:pt idx="418">
                  <c:v>3.8666666666977108</c:v>
                </c:pt>
                <c:pt idx="419">
                  <c:v>3.8666666666977108</c:v>
                </c:pt>
                <c:pt idx="420">
                  <c:v>3.8833333332440811</c:v>
                </c:pt>
                <c:pt idx="421">
                  <c:v>3.899999999965075</c:v>
                </c:pt>
                <c:pt idx="422">
                  <c:v>3.899999999965075</c:v>
                </c:pt>
                <c:pt idx="423">
                  <c:v>3.9166666666860683</c:v>
                </c:pt>
                <c:pt idx="424">
                  <c:v>3.9166666666860683</c:v>
                </c:pt>
                <c:pt idx="425">
                  <c:v>3.933333333407063</c:v>
                </c:pt>
                <c:pt idx="426">
                  <c:v>3.933333333407063</c:v>
                </c:pt>
                <c:pt idx="427">
                  <c:v>3.9499999999534339</c:v>
                </c:pt>
                <c:pt idx="428">
                  <c:v>3.9499999999534339</c:v>
                </c:pt>
                <c:pt idx="429">
                  <c:v>3.9666666666744277</c:v>
                </c:pt>
                <c:pt idx="430">
                  <c:v>3.9833333333954215</c:v>
                </c:pt>
                <c:pt idx="431">
                  <c:v>3.9833333333954215</c:v>
                </c:pt>
                <c:pt idx="432">
                  <c:v>3.9999999999417923</c:v>
                </c:pt>
                <c:pt idx="433">
                  <c:v>3.9999999999417923</c:v>
                </c:pt>
                <c:pt idx="434">
                  <c:v>4.0166666666627862</c:v>
                </c:pt>
                <c:pt idx="435">
                  <c:v>4.0166666666627862</c:v>
                </c:pt>
                <c:pt idx="436">
                  <c:v>4.0333333333837809</c:v>
                </c:pt>
                <c:pt idx="437">
                  <c:v>4.0333333333837809</c:v>
                </c:pt>
                <c:pt idx="438">
                  <c:v>4.0499999999301517</c:v>
                </c:pt>
                <c:pt idx="439">
                  <c:v>4.0666666666511455</c:v>
                </c:pt>
                <c:pt idx="440">
                  <c:v>4.0666666666511455</c:v>
                </c:pt>
                <c:pt idx="441">
                  <c:v>4.0833333333721393</c:v>
                </c:pt>
                <c:pt idx="442">
                  <c:v>4.0833333333721393</c:v>
                </c:pt>
                <c:pt idx="443">
                  <c:v>4.0999999999185093</c:v>
                </c:pt>
                <c:pt idx="444">
                  <c:v>4.0999999999185093</c:v>
                </c:pt>
                <c:pt idx="445">
                  <c:v>4.1166666666395022</c:v>
                </c:pt>
                <c:pt idx="446">
                  <c:v>4.1166666666395022</c:v>
                </c:pt>
                <c:pt idx="447">
                  <c:v>4.1333333333604969</c:v>
                </c:pt>
                <c:pt idx="448">
                  <c:v>4.1499999999068686</c:v>
                </c:pt>
                <c:pt idx="449">
                  <c:v>4.1499999999068686</c:v>
                </c:pt>
                <c:pt idx="450">
                  <c:v>4.1666666666278616</c:v>
                </c:pt>
                <c:pt idx="451">
                  <c:v>4.1666666666278616</c:v>
                </c:pt>
                <c:pt idx="452">
                  <c:v>4.1833333333488554</c:v>
                </c:pt>
                <c:pt idx="453">
                  <c:v>4.1833333333488554</c:v>
                </c:pt>
                <c:pt idx="454">
                  <c:v>4.2000000000698492</c:v>
                </c:pt>
                <c:pt idx="455">
                  <c:v>4.2000000000698492</c:v>
                </c:pt>
                <c:pt idx="456">
                  <c:v>4.21666666661622</c:v>
                </c:pt>
                <c:pt idx="457">
                  <c:v>4.2333333333372138</c:v>
                </c:pt>
                <c:pt idx="458">
                  <c:v>4.2333333333372138</c:v>
                </c:pt>
                <c:pt idx="459">
                  <c:v>4.2500000000582077</c:v>
                </c:pt>
                <c:pt idx="460">
                  <c:v>4.2500000000582077</c:v>
                </c:pt>
                <c:pt idx="461">
                  <c:v>4.2666666666045794</c:v>
                </c:pt>
                <c:pt idx="462">
                  <c:v>4.2666666666045794</c:v>
                </c:pt>
                <c:pt idx="463">
                  <c:v>4.2833333333255723</c:v>
                </c:pt>
                <c:pt idx="464">
                  <c:v>4.2833333333255723</c:v>
                </c:pt>
                <c:pt idx="465">
                  <c:v>4.3000000000465661</c:v>
                </c:pt>
                <c:pt idx="466">
                  <c:v>4.316666666592937</c:v>
                </c:pt>
                <c:pt idx="467">
                  <c:v>4.316666666592937</c:v>
                </c:pt>
                <c:pt idx="468">
                  <c:v>4.3333333333139317</c:v>
                </c:pt>
                <c:pt idx="469">
                  <c:v>4.3333333333139317</c:v>
                </c:pt>
                <c:pt idx="470">
                  <c:v>4.3500000000349255</c:v>
                </c:pt>
                <c:pt idx="471">
                  <c:v>4.3500000000349255</c:v>
                </c:pt>
                <c:pt idx="472">
                  <c:v>4.3666666665812945</c:v>
                </c:pt>
                <c:pt idx="473">
                  <c:v>4.3666666665812945</c:v>
                </c:pt>
                <c:pt idx="474">
                  <c:v>4.3833333333022892</c:v>
                </c:pt>
                <c:pt idx="475">
                  <c:v>4.4000000000232831</c:v>
                </c:pt>
                <c:pt idx="476">
                  <c:v>4.4000000000232831</c:v>
                </c:pt>
                <c:pt idx="477">
                  <c:v>4.4166666667442778</c:v>
                </c:pt>
                <c:pt idx="478">
                  <c:v>4.4166666667442778</c:v>
                </c:pt>
                <c:pt idx="479">
                  <c:v>4.4333333332906495</c:v>
                </c:pt>
                <c:pt idx="480">
                  <c:v>4.4333333332906495</c:v>
                </c:pt>
                <c:pt idx="481">
                  <c:v>4.4500000000116424</c:v>
                </c:pt>
                <c:pt idx="482">
                  <c:v>4.4500000000116424</c:v>
                </c:pt>
                <c:pt idx="483">
                  <c:v>4.4666666667326362</c:v>
                </c:pt>
                <c:pt idx="484">
                  <c:v>4.4833333332790071</c:v>
                </c:pt>
                <c:pt idx="485">
                  <c:v>4.4833333332790071</c:v>
                </c:pt>
                <c:pt idx="486">
                  <c:v>4.5</c:v>
                </c:pt>
                <c:pt idx="487">
                  <c:v>4.5</c:v>
                </c:pt>
                <c:pt idx="488">
                  <c:v>4.5166666667209929</c:v>
                </c:pt>
                <c:pt idx="489">
                  <c:v>4.5166666667209929</c:v>
                </c:pt>
                <c:pt idx="490">
                  <c:v>4.5333333332673664</c:v>
                </c:pt>
                <c:pt idx="491">
                  <c:v>4.5333333332673664</c:v>
                </c:pt>
                <c:pt idx="492">
                  <c:v>4.5499999999883594</c:v>
                </c:pt>
                <c:pt idx="493">
                  <c:v>4.5666666667093514</c:v>
                </c:pt>
                <c:pt idx="494">
                  <c:v>4.5666666667093514</c:v>
                </c:pt>
                <c:pt idx="495">
                  <c:v>4.5833333332557231</c:v>
                </c:pt>
                <c:pt idx="496">
                  <c:v>4.5833333332557231</c:v>
                </c:pt>
                <c:pt idx="497">
                  <c:v>4.5999999999767169</c:v>
                </c:pt>
                <c:pt idx="498">
                  <c:v>4.5999999999767169</c:v>
                </c:pt>
                <c:pt idx="499">
                  <c:v>4.6166666666977099</c:v>
                </c:pt>
                <c:pt idx="500">
                  <c:v>4.6166666666977099</c:v>
                </c:pt>
                <c:pt idx="501">
                  <c:v>4.6333333332440825</c:v>
                </c:pt>
                <c:pt idx="502">
                  <c:v>4.6499999999650754</c:v>
                </c:pt>
                <c:pt idx="503">
                  <c:v>4.6499999999650754</c:v>
                </c:pt>
                <c:pt idx="504">
                  <c:v>4.6666666666860683</c:v>
                </c:pt>
                <c:pt idx="505">
                  <c:v>4.6666666666860683</c:v>
                </c:pt>
                <c:pt idx="506">
                  <c:v>4.683333333407063</c:v>
                </c:pt>
                <c:pt idx="507">
                  <c:v>4.683333333407063</c:v>
                </c:pt>
                <c:pt idx="508">
                  <c:v>4.6999999999534339</c:v>
                </c:pt>
                <c:pt idx="509">
                  <c:v>4.6999999999534339</c:v>
                </c:pt>
                <c:pt idx="510">
                  <c:v>4.7166666666744286</c:v>
                </c:pt>
                <c:pt idx="511">
                  <c:v>4.7333333333954224</c:v>
                </c:pt>
                <c:pt idx="512">
                  <c:v>4.7333333333954224</c:v>
                </c:pt>
                <c:pt idx="513">
                  <c:v>4.7499999999417923</c:v>
                </c:pt>
                <c:pt idx="514">
                  <c:v>4.7499999999417923</c:v>
                </c:pt>
                <c:pt idx="515">
                  <c:v>4.7666666666627862</c:v>
                </c:pt>
                <c:pt idx="516">
                  <c:v>4.7666666666627862</c:v>
                </c:pt>
                <c:pt idx="517">
                  <c:v>4.7833333333837809</c:v>
                </c:pt>
                <c:pt idx="518">
                  <c:v>4.7833333333837809</c:v>
                </c:pt>
                <c:pt idx="519">
                  <c:v>4.7999999999301517</c:v>
                </c:pt>
                <c:pt idx="520">
                  <c:v>4.8166666666511455</c:v>
                </c:pt>
                <c:pt idx="521">
                  <c:v>4.8166666666511455</c:v>
                </c:pt>
                <c:pt idx="522">
                  <c:v>4.8333333333721393</c:v>
                </c:pt>
                <c:pt idx="523">
                  <c:v>4.8333333333721393</c:v>
                </c:pt>
                <c:pt idx="524">
                  <c:v>4.8499999999185093</c:v>
                </c:pt>
                <c:pt idx="525">
                  <c:v>4.8499999999185093</c:v>
                </c:pt>
                <c:pt idx="526">
                  <c:v>4.8666666666395022</c:v>
                </c:pt>
                <c:pt idx="527">
                  <c:v>4.8666666666395022</c:v>
                </c:pt>
                <c:pt idx="528">
                  <c:v>4.8833333333604969</c:v>
                </c:pt>
                <c:pt idx="529">
                  <c:v>4.8999999999068686</c:v>
                </c:pt>
                <c:pt idx="530">
                  <c:v>4.8999999999068686</c:v>
                </c:pt>
                <c:pt idx="531">
                  <c:v>4.9166666666278624</c:v>
                </c:pt>
                <c:pt idx="532">
                  <c:v>4.9166666666278624</c:v>
                </c:pt>
                <c:pt idx="533">
                  <c:v>4.9333333333488563</c:v>
                </c:pt>
                <c:pt idx="534">
                  <c:v>4.9333333333488563</c:v>
                </c:pt>
                <c:pt idx="535">
                  <c:v>4.9500000000698492</c:v>
                </c:pt>
                <c:pt idx="536">
                  <c:v>4.9500000000698492</c:v>
                </c:pt>
                <c:pt idx="537">
                  <c:v>4.96666666661622</c:v>
                </c:pt>
                <c:pt idx="538">
                  <c:v>4.9833333333372138</c:v>
                </c:pt>
                <c:pt idx="539">
                  <c:v>4.9833333333372138</c:v>
                </c:pt>
                <c:pt idx="540">
                  <c:v>5.0000000000582077</c:v>
                </c:pt>
                <c:pt idx="541">
                  <c:v>5.0000000000582077</c:v>
                </c:pt>
                <c:pt idx="542">
                  <c:v>5.0166666666045794</c:v>
                </c:pt>
                <c:pt idx="543">
                  <c:v>5.0166666666045794</c:v>
                </c:pt>
                <c:pt idx="544">
                  <c:v>5.0333333333255723</c:v>
                </c:pt>
                <c:pt idx="545">
                  <c:v>5.0333333333255723</c:v>
                </c:pt>
                <c:pt idx="546">
                  <c:v>5.0500000000465661</c:v>
                </c:pt>
                <c:pt idx="547">
                  <c:v>5.066666666592937</c:v>
                </c:pt>
                <c:pt idx="548">
                  <c:v>5.066666666592937</c:v>
                </c:pt>
                <c:pt idx="549">
                  <c:v>5.0833333333139317</c:v>
                </c:pt>
                <c:pt idx="550">
                  <c:v>5.0833333333139317</c:v>
                </c:pt>
                <c:pt idx="551">
                  <c:v>5.1000000000349255</c:v>
                </c:pt>
                <c:pt idx="552">
                  <c:v>5.1000000000349255</c:v>
                </c:pt>
                <c:pt idx="553">
                  <c:v>5.1166666665812945</c:v>
                </c:pt>
                <c:pt idx="554">
                  <c:v>5.1166666665812945</c:v>
                </c:pt>
                <c:pt idx="555">
                  <c:v>5.1333333333022892</c:v>
                </c:pt>
                <c:pt idx="556">
                  <c:v>5.1500000000232822</c:v>
                </c:pt>
                <c:pt idx="557">
                  <c:v>5.1500000000232822</c:v>
                </c:pt>
                <c:pt idx="558">
                  <c:v>5.1666666667442769</c:v>
                </c:pt>
                <c:pt idx="559">
                  <c:v>5.1666666667442769</c:v>
                </c:pt>
                <c:pt idx="560">
                  <c:v>5.1833333332906486</c:v>
                </c:pt>
                <c:pt idx="561">
                  <c:v>5.1833333332906486</c:v>
                </c:pt>
                <c:pt idx="562">
                  <c:v>5.2000000000116424</c:v>
                </c:pt>
                <c:pt idx="563">
                  <c:v>5.2000000000116424</c:v>
                </c:pt>
                <c:pt idx="564">
                  <c:v>5.2166666667326362</c:v>
                </c:pt>
                <c:pt idx="565">
                  <c:v>5.2333333332790071</c:v>
                </c:pt>
                <c:pt idx="566">
                  <c:v>5.2333333332790071</c:v>
                </c:pt>
                <c:pt idx="567">
                  <c:v>5.25</c:v>
                </c:pt>
                <c:pt idx="568">
                  <c:v>5.25</c:v>
                </c:pt>
                <c:pt idx="569">
                  <c:v>5.2666666667209929</c:v>
                </c:pt>
                <c:pt idx="570">
                  <c:v>5.2666666667209929</c:v>
                </c:pt>
                <c:pt idx="571">
                  <c:v>5.2833333332673664</c:v>
                </c:pt>
                <c:pt idx="572">
                  <c:v>5.2833333332673664</c:v>
                </c:pt>
                <c:pt idx="573">
                  <c:v>5.2999999999883594</c:v>
                </c:pt>
                <c:pt idx="574">
                  <c:v>5.3166666667093514</c:v>
                </c:pt>
                <c:pt idx="575">
                  <c:v>5.3166666667093514</c:v>
                </c:pt>
                <c:pt idx="576">
                  <c:v>5.3333333332557231</c:v>
                </c:pt>
                <c:pt idx="577">
                  <c:v>5.3333333332557231</c:v>
                </c:pt>
                <c:pt idx="578">
                  <c:v>5.3499999999767169</c:v>
                </c:pt>
                <c:pt idx="579">
                  <c:v>5.3499999999767169</c:v>
                </c:pt>
                <c:pt idx="580">
                  <c:v>5.3666666666977099</c:v>
                </c:pt>
                <c:pt idx="581">
                  <c:v>5.3666666666977099</c:v>
                </c:pt>
                <c:pt idx="582">
                  <c:v>5.3833333332440825</c:v>
                </c:pt>
                <c:pt idx="583">
                  <c:v>5.3999999999650754</c:v>
                </c:pt>
                <c:pt idx="584">
                  <c:v>5.3999999999650754</c:v>
                </c:pt>
                <c:pt idx="585">
                  <c:v>5.4166666666860692</c:v>
                </c:pt>
                <c:pt idx="586">
                  <c:v>5.4166666666860692</c:v>
                </c:pt>
                <c:pt idx="587">
                  <c:v>5.4333333334070639</c:v>
                </c:pt>
                <c:pt idx="588">
                  <c:v>5.4333333334070639</c:v>
                </c:pt>
                <c:pt idx="589">
                  <c:v>5.4499999999534348</c:v>
                </c:pt>
                <c:pt idx="590">
                  <c:v>5.4499999999534348</c:v>
                </c:pt>
                <c:pt idx="591">
                  <c:v>5.4666666666744286</c:v>
                </c:pt>
                <c:pt idx="592">
                  <c:v>5.4833333333954224</c:v>
                </c:pt>
                <c:pt idx="593">
                  <c:v>5.4833333333954224</c:v>
                </c:pt>
                <c:pt idx="594">
                  <c:v>5.4999999999417923</c:v>
                </c:pt>
                <c:pt idx="595">
                  <c:v>5.4999999999417923</c:v>
                </c:pt>
                <c:pt idx="596">
                  <c:v>5.5166666666627862</c:v>
                </c:pt>
                <c:pt idx="597">
                  <c:v>5.5166666666627862</c:v>
                </c:pt>
                <c:pt idx="598">
                  <c:v>5.5333333333837809</c:v>
                </c:pt>
                <c:pt idx="599">
                  <c:v>5.5333333333837809</c:v>
                </c:pt>
                <c:pt idx="600">
                  <c:v>5.5499999999301517</c:v>
                </c:pt>
                <c:pt idx="601">
                  <c:v>5.5666666666511455</c:v>
                </c:pt>
                <c:pt idx="602">
                  <c:v>5.5666666666511455</c:v>
                </c:pt>
                <c:pt idx="603">
                  <c:v>5.5833333333721393</c:v>
                </c:pt>
                <c:pt idx="604">
                  <c:v>5.5833333333721393</c:v>
                </c:pt>
                <c:pt idx="605">
                  <c:v>5.5999999999185093</c:v>
                </c:pt>
                <c:pt idx="606">
                  <c:v>5.5999999999185093</c:v>
                </c:pt>
                <c:pt idx="607">
                  <c:v>5.6166666666395022</c:v>
                </c:pt>
                <c:pt idx="608">
                  <c:v>5.6166666666395022</c:v>
                </c:pt>
                <c:pt idx="609">
                  <c:v>5.6333333333604969</c:v>
                </c:pt>
                <c:pt idx="610">
                  <c:v>5.6499999999068686</c:v>
                </c:pt>
                <c:pt idx="611">
                  <c:v>5.6499999999068686</c:v>
                </c:pt>
                <c:pt idx="612">
                  <c:v>5.6666666666278616</c:v>
                </c:pt>
                <c:pt idx="613">
                  <c:v>5.6666666666278616</c:v>
                </c:pt>
                <c:pt idx="614">
                  <c:v>5.6833333333488554</c:v>
                </c:pt>
                <c:pt idx="615">
                  <c:v>5.6833333333488554</c:v>
                </c:pt>
                <c:pt idx="616">
                  <c:v>5.7000000000698492</c:v>
                </c:pt>
                <c:pt idx="617">
                  <c:v>5.7000000000698492</c:v>
                </c:pt>
                <c:pt idx="618">
                  <c:v>5.71666666661622</c:v>
                </c:pt>
                <c:pt idx="619">
                  <c:v>5.7333333333372138</c:v>
                </c:pt>
                <c:pt idx="620">
                  <c:v>5.7333333333372138</c:v>
                </c:pt>
                <c:pt idx="621">
                  <c:v>5.7500000000582077</c:v>
                </c:pt>
                <c:pt idx="622">
                  <c:v>5.7500000000582077</c:v>
                </c:pt>
                <c:pt idx="623">
                  <c:v>5.7666666666045794</c:v>
                </c:pt>
                <c:pt idx="624">
                  <c:v>5.7666666666045794</c:v>
                </c:pt>
                <c:pt idx="625">
                  <c:v>5.7833333333255723</c:v>
                </c:pt>
                <c:pt idx="626">
                  <c:v>5.7833333333255723</c:v>
                </c:pt>
                <c:pt idx="627">
                  <c:v>5.8000000000465661</c:v>
                </c:pt>
                <c:pt idx="628">
                  <c:v>5.816666666592937</c:v>
                </c:pt>
                <c:pt idx="629">
                  <c:v>5.816666666592937</c:v>
                </c:pt>
                <c:pt idx="630">
                  <c:v>5.8333333333139317</c:v>
                </c:pt>
                <c:pt idx="631">
                  <c:v>5.8333333333139317</c:v>
                </c:pt>
                <c:pt idx="632">
                  <c:v>5.8500000000349255</c:v>
                </c:pt>
                <c:pt idx="633">
                  <c:v>5.8500000000349255</c:v>
                </c:pt>
                <c:pt idx="634">
                  <c:v>5.8666666665812945</c:v>
                </c:pt>
                <c:pt idx="635">
                  <c:v>5.8666666665812945</c:v>
                </c:pt>
                <c:pt idx="636">
                  <c:v>5.8833333333022892</c:v>
                </c:pt>
                <c:pt idx="637">
                  <c:v>5.9000000000232831</c:v>
                </c:pt>
                <c:pt idx="638">
                  <c:v>5.9000000000232831</c:v>
                </c:pt>
                <c:pt idx="639">
                  <c:v>5.9166666667442778</c:v>
                </c:pt>
                <c:pt idx="640">
                  <c:v>5.9166666667442778</c:v>
                </c:pt>
                <c:pt idx="641">
                  <c:v>5.9333333332906495</c:v>
                </c:pt>
                <c:pt idx="642">
                  <c:v>5.9333333332906495</c:v>
                </c:pt>
                <c:pt idx="643">
                  <c:v>5.9500000000116424</c:v>
                </c:pt>
                <c:pt idx="644">
                  <c:v>5.9500000000116424</c:v>
                </c:pt>
                <c:pt idx="645">
                  <c:v>5.9666666667326362</c:v>
                </c:pt>
                <c:pt idx="646">
                  <c:v>5.9833333332790071</c:v>
                </c:pt>
                <c:pt idx="647">
                  <c:v>5.9833333332790071</c:v>
                </c:pt>
                <c:pt idx="648">
                  <c:v>6</c:v>
                </c:pt>
                <c:pt idx="649">
                  <c:v>6</c:v>
                </c:pt>
                <c:pt idx="650">
                  <c:v>6.0166666667209929</c:v>
                </c:pt>
                <c:pt idx="651">
                  <c:v>6.0166666667209929</c:v>
                </c:pt>
                <c:pt idx="652">
                  <c:v>6.0333333332673664</c:v>
                </c:pt>
                <c:pt idx="653">
                  <c:v>6.0333333332673664</c:v>
                </c:pt>
                <c:pt idx="654">
                  <c:v>6.0499999999883594</c:v>
                </c:pt>
                <c:pt idx="655">
                  <c:v>6.0666666667093514</c:v>
                </c:pt>
                <c:pt idx="656">
                  <c:v>6.0666666667093514</c:v>
                </c:pt>
                <c:pt idx="657">
                  <c:v>6.0833333332557231</c:v>
                </c:pt>
                <c:pt idx="658">
                  <c:v>6.0833333332557231</c:v>
                </c:pt>
                <c:pt idx="659">
                  <c:v>6.0999999999767169</c:v>
                </c:pt>
                <c:pt idx="660">
                  <c:v>6.0999999999767169</c:v>
                </c:pt>
                <c:pt idx="661">
                  <c:v>6.1166666666977099</c:v>
                </c:pt>
                <c:pt idx="662">
                  <c:v>6.1166666666977099</c:v>
                </c:pt>
                <c:pt idx="663">
                  <c:v>6.1333333332440825</c:v>
                </c:pt>
                <c:pt idx="664">
                  <c:v>6.1499999999650754</c:v>
                </c:pt>
                <c:pt idx="665">
                  <c:v>6.1499999999650754</c:v>
                </c:pt>
                <c:pt idx="666">
                  <c:v>6.1666666666860683</c:v>
                </c:pt>
                <c:pt idx="667">
                  <c:v>6.1666666666860683</c:v>
                </c:pt>
                <c:pt idx="668">
                  <c:v>6.183333333407063</c:v>
                </c:pt>
                <c:pt idx="669">
                  <c:v>6.183333333407063</c:v>
                </c:pt>
                <c:pt idx="670">
                  <c:v>6.1999999999534339</c:v>
                </c:pt>
                <c:pt idx="671">
                  <c:v>6.1999999999534339</c:v>
                </c:pt>
                <c:pt idx="672">
                  <c:v>6.2166666666744286</c:v>
                </c:pt>
                <c:pt idx="673">
                  <c:v>6.2333333333954224</c:v>
                </c:pt>
                <c:pt idx="674">
                  <c:v>6.2333333333954224</c:v>
                </c:pt>
                <c:pt idx="675">
                  <c:v>6.2499999999417923</c:v>
                </c:pt>
                <c:pt idx="676">
                  <c:v>6.2499999999417923</c:v>
                </c:pt>
                <c:pt idx="677">
                  <c:v>6.2666666666627862</c:v>
                </c:pt>
                <c:pt idx="678">
                  <c:v>6.2666666666627862</c:v>
                </c:pt>
                <c:pt idx="679">
                  <c:v>6.2833333333837809</c:v>
                </c:pt>
                <c:pt idx="680">
                  <c:v>6.2833333333837809</c:v>
                </c:pt>
                <c:pt idx="681">
                  <c:v>6.2999999999301517</c:v>
                </c:pt>
                <c:pt idx="682">
                  <c:v>6.3166666666511455</c:v>
                </c:pt>
                <c:pt idx="683">
                  <c:v>6.3166666666511455</c:v>
                </c:pt>
                <c:pt idx="684">
                  <c:v>6.3333333333721393</c:v>
                </c:pt>
                <c:pt idx="685">
                  <c:v>6.3333333333721393</c:v>
                </c:pt>
                <c:pt idx="686">
                  <c:v>6.3499999999185093</c:v>
                </c:pt>
                <c:pt idx="687">
                  <c:v>6.3499999999185093</c:v>
                </c:pt>
                <c:pt idx="688">
                  <c:v>6.3666666666395022</c:v>
                </c:pt>
                <c:pt idx="689">
                  <c:v>6.3666666666395022</c:v>
                </c:pt>
                <c:pt idx="690">
                  <c:v>6.3833333333604969</c:v>
                </c:pt>
                <c:pt idx="691">
                  <c:v>6.3999999999068686</c:v>
                </c:pt>
                <c:pt idx="692">
                  <c:v>6.3999999999068686</c:v>
                </c:pt>
                <c:pt idx="693">
                  <c:v>6.4166666666278624</c:v>
                </c:pt>
                <c:pt idx="694">
                  <c:v>6.4166666666278624</c:v>
                </c:pt>
                <c:pt idx="695">
                  <c:v>6.4333333333488563</c:v>
                </c:pt>
                <c:pt idx="696">
                  <c:v>6.4333333333488563</c:v>
                </c:pt>
                <c:pt idx="697">
                  <c:v>6.4500000000698492</c:v>
                </c:pt>
                <c:pt idx="698">
                  <c:v>6.4500000000698492</c:v>
                </c:pt>
                <c:pt idx="699">
                  <c:v>6.46666666661622</c:v>
                </c:pt>
                <c:pt idx="700">
                  <c:v>6.4833333333372138</c:v>
                </c:pt>
                <c:pt idx="701">
                  <c:v>6.4833333333372138</c:v>
                </c:pt>
                <c:pt idx="702">
                  <c:v>6.5000000000582077</c:v>
                </c:pt>
                <c:pt idx="703">
                  <c:v>6.5000000000582077</c:v>
                </c:pt>
                <c:pt idx="704">
                  <c:v>6.5166666666045794</c:v>
                </c:pt>
                <c:pt idx="705">
                  <c:v>6.5166666666045794</c:v>
                </c:pt>
                <c:pt idx="706">
                  <c:v>6.5333333333255723</c:v>
                </c:pt>
                <c:pt idx="707">
                  <c:v>6.5333333333255723</c:v>
                </c:pt>
                <c:pt idx="708">
                  <c:v>6.5500000000465661</c:v>
                </c:pt>
                <c:pt idx="709">
                  <c:v>6.566666666592937</c:v>
                </c:pt>
                <c:pt idx="710">
                  <c:v>6.566666666592937</c:v>
                </c:pt>
                <c:pt idx="711">
                  <c:v>6.5833333333139317</c:v>
                </c:pt>
                <c:pt idx="712">
                  <c:v>6.5833333333139317</c:v>
                </c:pt>
                <c:pt idx="713">
                  <c:v>6.6000000000349255</c:v>
                </c:pt>
                <c:pt idx="714">
                  <c:v>6.6000000000349255</c:v>
                </c:pt>
                <c:pt idx="715">
                  <c:v>6.6166666665812945</c:v>
                </c:pt>
                <c:pt idx="716">
                  <c:v>6.6166666665812945</c:v>
                </c:pt>
                <c:pt idx="717">
                  <c:v>6.6333333333022892</c:v>
                </c:pt>
                <c:pt idx="718">
                  <c:v>6.6500000000232822</c:v>
                </c:pt>
                <c:pt idx="719">
                  <c:v>6.6500000000232822</c:v>
                </c:pt>
                <c:pt idx="720">
                  <c:v>6.6666666667442769</c:v>
                </c:pt>
                <c:pt idx="721">
                  <c:v>6.6666666667442769</c:v>
                </c:pt>
                <c:pt idx="722">
                  <c:v>6.6833333332906486</c:v>
                </c:pt>
                <c:pt idx="723">
                  <c:v>6.6833333332906486</c:v>
                </c:pt>
                <c:pt idx="724">
                  <c:v>6.7000000000116424</c:v>
                </c:pt>
                <c:pt idx="725">
                  <c:v>6.7000000000116424</c:v>
                </c:pt>
                <c:pt idx="726">
                  <c:v>6.7166666667326362</c:v>
                </c:pt>
                <c:pt idx="727">
                  <c:v>6.7333333332790071</c:v>
                </c:pt>
                <c:pt idx="728">
                  <c:v>6.7333333332790071</c:v>
                </c:pt>
                <c:pt idx="729">
                  <c:v>6.75</c:v>
                </c:pt>
                <c:pt idx="730">
                  <c:v>6.75</c:v>
                </c:pt>
                <c:pt idx="731">
                  <c:v>6.7666666667209929</c:v>
                </c:pt>
                <c:pt idx="732">
                  <c:v>6.7666666667209929</c:v>
                </c:pt>
                <c:pt idx="733">
                  <c:v>6.7833333332673664</c:v>
                </c:pt>
                <c:pt idx="734">
                  <c:v>6.7833333332673664</c:v>
                </c:pt>
                <c:pt idx="735">
                  <c:v>6.7999999999883594</c:v>
                </c:pt>
                <c:pt idx="736">
                  <c:v>6.8166666667093514</c:v>
                </c:pt>
                <c:pt idx="737">
                  <c:v>6.8166666667093514</c:v>
                </c:pt>
                <c:pt idx="738">
                  <c:v>6.8333333332557231</c:v>
                </c:pt>
                <c:pt idx="739">
                  <c:v>6.8333333332557231</c:v>
                </c:pt>
                <c:pt idx="740">
                  <c:v>6.8499999999767169</c:v>
                </c:pt>
                <c:pt idx="741">
                  <c:v>6.8499999999767169</c:v>
                </c:pt>
                <c:pt idx="742">
                  <c:v>6.8666666666977099</c:v>
                </c:pt>
                <c:pt idx="743">
                  <c:v>6.8666666666977099</c:v>
                </c:pt>
                <c:pt idx="744">
                  <c:v>6.8833333332440825</c:v>
                </c:pt>
                <c:pt idx="745">
                  <c:v>6.8999999999650754</c:v>
                </c:pt>
                <c:pt idx="746">
                  <c:v>6.8999999999650754</c:v>
                </c:pt>
                <c:pt idx="747">
                  <c:v>6.9166666666860692</c:v>
                </c:pt>
                <c:pt idx="748">
                  <c:v>6.9166666666860692</c:v>
                </c:pt>
                <c:pt idx="749">
                  <c:v>6.9333333334070639</c:v>
                </c:pt>
                <c:pt idx="750">
                  <c:v>6.9333333334070639</c:v>
                </c:pt>
                <c:pt idx="751">
                  <c:v>6.9499999999534348</c:v>
                </c:pt>
                <c:pt idx="752">
                  <c:v>6.9499999999534348</c:v>
                </c:pt>
                <c:pt idx="753">
                  <c:v>6.9666666666744286</c:v>
                </c:pt>
                <c:pt idx="754">
                  <c:v>6.9833333333954224</c:v>
                </c:pt>
                <c:pt idx="755">
                  <c:v>6.9833333333954224</c:v>
                </c:pt>
                <c:pt idx="756">
                  <c:v>6.9999999999417923</c:v>
                </c:pt>
                <c:pt idx="757">
                  <c:v>6.9999999999417923</c:v>
                </c:pt>
                <c:pt idx="758">
                  <c:v>7.0166666666627862</c:v>
                </c:pt>
                <c:pt idx="759">
                  <c:v>7.0166666666627862</c:v>
                </c:pt>
                <c:pt idx="760">
                  <c:v>7.0333333333837809</c:v>
                </c:pt>
                <c:pt idx="761">
                  <c:v>7.0333333333837809</c:v>
                </c:pt>
                <c:pt idx="762">
                  <c:v>7.0499999999301517</c:v>
                </c:pt>
                <c:pt idx="763">
                  <c:v>7.0666666666511455</c:v>
                </c:pt>
                <c:pt idx="764">
                  <c:v>7.0666666666511455</c:v>
                </c:pt>
                <c:pt idx="765">
                  <c:v>7.0833333333721393</c:v>
                </c:pt>
                <c:pt idx="766">
                  <c:v>7.0833333333721393</c:v>
                </c:pt>
                <c:pt idx="767">
                  <c:v>7.0999999999185093</c:v>
                </c:pt>
                <c:pt idx="768">
                  <c:v>7.0999999999185093</c:v>
                </c:pt>
                <c:pt idx="769">
                  <c:v>7.1166666666395022</c:v>
                </c:pt>
                <c:pt idx="770">
                  <c:v>7.1166666666395022</c:v>
                </c:pt>
                <c:pt idx="771">
                  <c:v>7.1333333333604969</c:v>
                </c:pt>
                <c:pt idx="772">
                  <c:v>7.1499999999068686</c:v>
                </c:pt>
                <c:pt idx="773">
                  <c:v>7.1499999999068686</c:v>
                </c:pt>
                <c:pt idx="774">
                  <c:v>7.1666666666278616</c:v>
                </c:pt>
                <c:pt idx="775">
                  <c:v>7.1666666666278616</c:v>
                </c:pt>
                <c:pt idx="776">
                  <c:v>7.1833333333488554</c:v>
                </c:pt>
                <c:pt idx="777">
                  <c:v>7.1833333333488554</c:v>
                </c:pt>
                <c:pt idx="778">
                  <c:v>7.2000000000698492</c:v>
                </c:pt>
                <c:pt idx="779">
                  <c:v>7.2000000000698492</c:v>
                </c:pt>
                <c:pt idx="780">
                  <c:v>7.21666666661622</c:v>
                </c:pt>
                <c:pt idx="781">
                  <c:v>7.2333333333372138</c:v>
                </c:pt>
                <c:pt idx="782">
                  <c:v>7.2333333333372138</c:v>
                </c:pt>
                <c:pt idx="783">
                  <c:v>7.2500000000582077</c:v>
                </c:pt>
                <c:pt idx="784">
                  <c:v>7.2500000000582077</c:v>
                </c:pt>
                <c:pt idx="785">
                  <c:v>7.2666666666045794</c:v>
                </c:pt>
                <c:pt idx="786">
                  <c:v>7.2666666666045794</c:v>
                </c:pt>
              </c:numCache>
            </c:numRef>
          </c:xVal>
          <c:yVal>
            <c:numRef>
              <c:f>SensorDEG_Inj1!$C$440:$C$1226</c:f>
              <c:numCache>
                <c:formatCode>General</c:formatCode>
                <c:ptCount val="787"/>
                <c:pt idx="0">
                  <c:v>2.9</c:v>
                </c:pt>
                <c:pt idx="1">
                  <c:v>2.9</c:v>
                </c:pt>
                <c:pt idx="2">
                  <c:v>3.1</c:v>
                </c:pt>
                <c:pt idx="3">
                  <c:v>3.1</c:v>
                </c:pt>
                <c:pt idx="4">
                  <c:v>2.9</c:v>
                </c:pt>
                <c:pt idx="5">
                  <c:v>3.9</c:v>
                </c:pt>
                <c:pt idx="6">
                  <c:v>3.6</c:v>
                </c:pt>
                <c:pt idx="7">
                  <c:v>2.7</c:v>
                </c:pt>
                <c:pt idx="8">
                  <c:v>3.4</c:v>
                </c:pt>
                <c:pt idx="9">
                  <c:v>3.5</c:v>
                </c:pt>
                <c:pt idx="10">
                  <c:v>3.1</c:v>
                </c:pt>
                <c:pt idx="11">
                  <c:v>3.2</c:v>
                </c:pt>
                <c:pt idx="12">
                  <c:v>3.6</c:v>
                </c:pt>
                <c:pt idx="13">
                  <c:v>3.6</c:v>
                </c:pt>
                <c:pt idx="14">
                  <c:v>2.7</c:v>
                </c:pt>
                <c:pt idx="15">
                  <c:v>3.4</c:v>
                </c:pt>
                <c:pt idx="16">
                  <c:v>3</c:v>
                </c:pt>
                <c:pt idx="17">
                  <c:v>3.5</c:v>
                </c:pt>
                <c:pt idx="18">
                  <c:v>3</c:v>
                </c:pt>
                <c:pt idx="19">
                  <c:v>3.9</c:v>
                </c:pt>
                <c:pt idx="20">
                  <c:v>3.6</c:v>
                </c:pt>
                <c:pt idx="21">
                  <c:v>6.1</c:v>
                </c:pt>
                <c:pt idx="22">
                  <c:v>62.1</c:v>
                </c:pt>
                <c:pt idx="23">
                  <c:v>163.5</c:v>
                </c:pt>
                <c:pt idx="24">
                  <c:v>290.3</c:v>
                </c:pt>
                <c:pt idx="25">
                  <c:v>308.2</c:v>
                </c:pt>
                <c:pt idx="26">
                  <c:v>180</c:v>
                </c:pt>
                <c:pt idx="27">
                  <c:v>106.1</c:v>
                </c:pt>
                <c:pt idx="28">
                  <c:v>40.200000000000003</c:v>
                </c:pt>
                <c:pt idx="29">
                  <c:v>14.8</c:v>
                </c:pt>
                <c:pt idx="30">
                  <c:v>8</c:v>
                </c:pt>
                <c:pt idx="31">
                  <c:v>4.3</c:v>
                </c:pt>
                <c:pt idx="32">
                  <c:v>4</c:v>
                </c:pt>
                <c:pt idx="33">
                  <c:v>3.4</c:v>
                </c:pt>
                <c:pt idx="34">
                  <c:v>3.7</c:v>
                </c:pt>
                <c:pt idx="35">
                  <c:v>3.6</c:v>
                </c:pt>
                <c:pt idx="36">
                  <c:v>3.2</c:v>
                </c:pt>
                <c:pt idx="37">
                  <c:v>3.1</c:v>
                </c:pt>
                <c:pt idx="38">
                  <c:v>3.6</c:v>
                </c:pt>
                <c:pt idx="39">
                  <c:v>3.3</c:v>
                </c:pt>
                <c:pt idx="40">
                  <c:v>4</c:v>
                </c:pt>
                <c:pt idx="41">
                  <c:v>4</c:v>
                </c:pt>
                <c:pt idx="42">
                  <c:v>3.4</c:v>
                </c:pt>
                <c:pt idx="43">
                  <c:v>3.9</c:v>
                </c:pt>
                <c:pt idx="44">
                  <c:v>3.1</c:v>
                </c:pt>
                <c:pt idx="45">
                  <c:v>3.9</c:v>
                </c:pt>
                <c:pt idx="46">
                  <c:v>3.4</c:v>
                </c:pt>
                <c:pt idx="47">
                  <c:v>3.7</c:v>
                </c:pt>
                <c:pt idx="48">
                  <c:v>3.8</c:v>
                </c:pt>
                <c:pt idx="49">
                  <c:v>3.2</c:v>
                </c:pt>
                <c:pt idx="50">
                  <c:v>3.5</c:v>
                </c:pt>
                <c:pt idx="51">
                  <c:v>3.6</c:v>
                </c:pt>
                <c:pt idx="52">
                  <c:v>3.1</c:v>
                </c:pt>
                <c:pt idx="53">
                  <c:v>3.3</c:v>
                </c:pt>
                <c:pt idx="54">
                  <c:v>3.4</c:v>
                </c:pt>
                <c:pt idx="55">
                  <c:v>3.3</c:v>
                </c:pt>
                <c:pt idx="56">
                  <c:v>3.9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3.4</c:v>
                </c:pt>
                <c:pt idx="61">
                  <c:v>3.4</c:v>
                </c:pt>
                <c:pt idx="62">
                  <c:v>3.8</c:v>
                </c:pt>
                <c:pt idx="63">
                  <c:v>3.4</c:v>
                </c:pt>
                <c:pt idx="64">
                  <c:v>2.8</c:v>
                </c:pt>
                <c:pt idx="65">
                  <c:v>3.4</c:v>
                </c:pt>
                <c:pt idx="66">
                  <c:v>3.2</c:v>
                </c:pt>
                <c:pt idx="67">
                  <c:v>3.2</c:v>
                </c:pt>
                <c:pt idx="68">
                  <c:v>3.5</c:v>
                </c:pt>
                <c:pt idx="69">
                  <c:v>3.4</c:v>
                </c:pt>
                <c:pt idx="70">
                  <c:v>3.2</c:v>
                </c:pt>
                <c:pt idx="71">
                  <c:v>3.4</c:v>
                </c:pt>
                <c:pt idx="72">
                  <c:v>2.9</c:v>
                </c:pt>
                <c:pt idx="73">
                  <c:v>3.9</c:v>
                </c:pt>
                <c:pt idx="74">
                  <c:v>3.1</c:v>
                </c:pt>
                <c:pt idx="75">
                  <c:v>3.2</c:v>
                </c:pt>
                <c:pt idx="76">
                  <c:v>3.4</c:v>
                </c:pt>
                <c:pt idx="77">
                  <c:v>3.7</c:v>
                </c:pt>
                <c:pt idx="78">
                  <c:v>3.2</c:v>
                </c:pt>
                <c:pt idx="79">
                  <c:v>3.2</c:v>
                </c:pt>
                <c:pt idx="80">
                  <c:v>3.6</c:v>
                </c:pt>
                <c:pt idx="81">
                  <c:v>3.4</c:v>
                </c:pt>
                <c:pt idx="82">
                  <c:v>3.7</c:v>
                </c:pt>
                <c:pt idx="83">
                  <c:v>3.1</c:v>
                </c:pt>
                <c:pt idx="84">
                  <c:v>3.3</c:v>
                </c:pt>
                <c:pt idx="85">
                  <c:v>3.6</c:v>
                </c:pt>
                <c:pt idx="86">
                  <c:v>3.4</c:v>
                </c:pt>
                <c:pt idx="87">
                  <c:v>3.1</c:v>
                </c:pt>
                <c:pt idx="88">
                  <c:v>3</c:v>
                </c:pt>
                <c:pt idx="89">
                  <c:v>3.1</c:v>
                </c:pt>
                <c:pt idx="90">
                  <c:v>3.2</c:v>
                </c:pt>
                <c:pt idx="91">
                  <c:v>3.5</c:v>
                </c:pt>
                <c:pt idx="92">
                  <c:v>2.8</c:v>
                </c:pt>
                <c:pt idx="93">
                  <c:v>3.3</c:v>
                </c:pt>
                <c:pt idx="94">
                  <c:v>2.5</c:v>
                </c:pt>
                <c:pt idx="95">
                  <c:v>3.1</c:v>
                </c:pt>
                <c:pt idx="96">
                  <c:v>2.7</c:v>
                </c:pt>
                <c:pt idx="97">
                  <c:v>2.8</c:v>
                </c:pt>
                <c:pt idx="98">
                  <c:v>3.4</c:v>
                </c:pt>
                <c:pt idx="99">
                  <c:v>3.7</c:v>
                </c:pt>
                <c:pt idx="100">
                  <c:v>3.6</c:v>
                </c:pt>
                <c:pt idx="101">
                  <c:v>3</c:v>
                </c:pt>
                <c:pt idx="102">
                  <c:v>3.1</c:v>
                </c:pt>
                <c:pt idx="103">
                  <c:v>3.3</c:v>
                </c:pt>
                <c:pt idx="104">
                  <c:v>2.7</c:v>
                </c:pt>
                <c:pt idx="105">
                  <c:v>3.2</c:v>
                </c:pt>
                <c:pt idx="106">
                  <c:v>3.5</c:v>
                </c:pt>
                <c:pt idx="107">
                  <c:v>3.2</c:v>
                </c:pt>
                <c:pt idx="108">
                  <c:v>3.5</c:v>
                </c:pt>
                <c:pt idx="109">
                  <c:v>3</c:v>
                </c:pt>
                <c:pt idx="110">
                  <c:v>3.3</c:v>
                </c:pt>
                <c:pt idx="111">
                  <c:v>3.1</c:v>
                </c:pt>
                <c:pt idx="112">
                  <c:v>2.5</c:v>
                </c:pt>
                <c:pt idx="113">
                  <c:v>3</c:v>
                </c:pt>
                <c:pt idx="114">
                  <c:v>3</c:v>
                </c:pt>
                <c:pt idx="115">
                  <c:v>3.4</c:v>
                </c:pt>
                <c:pt idx="116">
                  <c:v>2.7</c:v>
                </c:pt>
                <c:pt idx="117">
                  <c:v>3.1</c:v>
                </c:pt>
                <c:pt idx="118">
                  <c:v>2.7</c:v>
                </c:pt>
                <c:pt idx="119">
                  <c:v>2.9</c:v>
                </c:pt>
                <c:pt idx="120">
                  <c:v>3.3</c:v>
                </c:pt>
                <c:pt idx="121">
                  <c:v>3.1</c:v>
                </c:pt>
                <c:pt idx="122">
                  <c:v>2.9</c:v>
                </c:pt>
                <c:pt idx="123">
                  <c:v>2.8</c:v>
                </c:pt>
                <c:pt idx="124">
                  <c:v>2.9</c:v>
                </c:pt>
                <c:pt idx="125">
                  <c:v>3</c:v>
                </c:pt>
                <c:pt idx="126">
                  <c:v>3.1</c:v>
                </c:pt>
                <c:pt idx="127">
                  <c:v>2.6</c:v>
                </c:pt>
                <c:pt idx="128">
                  <c:v>2.8</c:v>
                </c:pt>
                <c:pt idx="129">
                  <c:v>2.7</c:v>
                </c:pt>
                <c:pt idx="130">
                  <c:v>2.7</c:v>
                </c:pt>
                <c:pt idx="131">
                  <c:v>3</c:v>
                </c:pt>
                <c:pt idx="132">
                  <c:v>2.9</c:v>
                </c:pt>
                <c:pt idx="133">
                  <c:v>3.9</c:v>
                </c:pt>
                <c:pt idx="134">
                  <c:v>2.6</c:v>
                </c:pt>
                <c:pt idx="135">
                  <c:v>3.1</c:v>
                </c:pt>
                <c:pt idx="136">
                  <c:v>2.6</c:v>
                </c:pt>
                <c:pt idx="137">
                  <c:v>3.1</c:v>
                </c:pt>
                <c:pt idx="138">
                  <c:v>2.5</c:v>
                </c:pt>
                <c:pt idx="139">
                  <c:v>3.1</c:v>
                </c:pt>
                <c:pt idx="140">
                  <c:v>2.6</c:v>
                </c:pt>
                <c:pt idx="141">
                  <c:v>3</c:v>
                </c:pt>
                <c:pt idx="142">
                  <c:v>2.8</c:v>
                </c:pt>
                <c:pt idx="143">
                  <c:v>3</c:v>
                </c:pt>
                <c:pt idx="144">
                  <c:v>2.5</c:v>
                </c:pt>
                <c:pt idx="145">
                  <c:v>2.5</c:v>
                </c:pt>
                <c:pt idx="146">
                  <c:v>3.2</c:v>
                </c:pt>
                <c:pt idx="147">
                  <c:v>3.6</c:v>
                </c:pt>
                <c:pt idx="148">
                  <c:v>3.1</c:v>
                </c:pt>
                <c:pt idx="149">
                  <c:v>3.4</c:v>
                </c:pt>
                <c:pt idx="150">
                  <c:v>3.1</c:v>
                </c:pt>
                <c:pt idx="151">
                  <c:v>3.3</c:v>
                </c:pt>
                <c:pt idx="152">
                  <c:v>3</c:v>
                </c:pt>
                <c:pt idx="153">
                  <c:v>2.5</c:v>
                </c:pt>
                <c:pt idx="154">
                  <c:v>2.6</c:v>
                </c:pt>
                <c:pt idx="155">
                  <c:v>3.2</c:v>
                </c:pt>
                <c:pt idx="156">
                  <c:v>3.6</c:v>
                </c:pt>
                <c:pt idx="157">
                  <c:v>3.1</c:v>
                </c:pt>
                <c:pt idx="158">
                  <c:v>2.2000000000000002</c:v>
                </c:pt>
                <c:pt idx="159">
                  <c:v>2.8</c:v>
                </c:pt>
                <c:pt idx="160">
                  <c:v>3.3</c:v>
                </c:pt>
                <c:pt idx="161">
                  <c:v>3.1</c:v>
                </c:pt>
                <c:pt idx="162">
                  <c:v>2.1</c:v>
                </c:pt>
                <c:pt idx="163">
                  <c:v>3</c:v>
                </c:pt>
                <c:pt idx="164">
                  <c:v>2.9</c:v>
                </c:pt>
                <c:pt idx="165">
                  <c:v>3.3</c:v>
                </c:pt>
                <c:pt idx="166">
                  <c:v>3.6</c:v>
                </c:pt>
                <c:pt idx="167">
                  <c:v>3.3</c:v>
                </c:pt>
                <c:pt idx="168">
                  <c:v>3</c:v>
                </c:pt>
                <c:pt idx="169">
                  <c:v>2.9</c:v>
                </c:pt>
                <c:pt idx="170">
                  <c:v>2.5</c:v>
                </c:pt>
                <c:pt idx="171">
                  <c:v>3.1</c:v>
                </c:pt>
                <c:pt idx="172">
                  <c:v>2.7</c:v>
                </c:pt>
                <c:pt idx="173">
                  <c:v>3.2</c:v>
                </c:pt>
                <c:pt idx="174">
                  <c:v>2.7</c:v>
                </c:pt>
                <c:pt idx="175">
                  <c:v>3.5</c:v>
                </c:pt>
                <c:pt idx="176">
                  <c:v>3.5</c:v>
                </c:pt>
                <c:pt idx="177">
                  <c:v>3</c:v>
                </c:pt>
                <c:pt idx="178">
                  <c:v>2.9</c:v>
                </c:pt>
                <c:pt idx="179">
                  <c:v>2.7</c:v>
                </c:pt>
                <c:pt idx="180">
                  <c:v>2.5</c:v>
                </c:pt>
                <c:pt idx="181">
                  <c:v>2.9</c:v>
                </c:pt>
                <c:pt idx="182">
                  <c:v>3.2</c:v>
                </c:pt>
                <c:pt idx="183">
                  <c:v>3.3</c:v>
                </c:pt>
                <c:pt idx="184">
                  <c:v>3</c:v>
                </c:pt>
                <c:pt idx="185">
                  <c:v>3.1</c:v>
                </c:pt>
                <c:pt idx="186">
                  <c:v>2.4</c:v>
                </c:pt>
                <c:pt idx="187">
                  <c:v>3.3</c:v>
                </c:pt>
                <c:pt idx="188">
                  <c:v>3.6</c:v>
                </c:pt>
                <c:pt idx="189">
                  <c:v>3</c:v>
                </c:pt>
                <c:pt idx="190">
                  <c:v>2.8</c:v>
                </c:pt>
                <c:pt idx="191">
                  <c:v>3.3</c:v>
                </c:pt>
                <c:pt idx="192">
                  <c:v>3.3</c:v>
                </c:pt>
                <c:pt idx="193">
                  <c:v>3.1</c:v>
                </c:pt>
                <c:pt idx="194">
                  <c:v>3.2</c:v>
                </c:pt>
                <c:pt idx="195">
                  <c:v>3.2</c:v>
                </c:pt>
                <c:pt idx="196">
                  <c:v>2.8</c:v>
                </c:pt>
                <c:pt idx="197">
                  <c:v>3.9</c:v>
                </c:pt>
                <c:pt idx="198">
                  <c:v>3.5</c:v>
                </c:pt>
                <c:pt idx="199">
                  <c:v>2.9</c:v>
                </c:pt>
                <c:pt idx="200">
                  <c:v>3.4</c:v>
                </c:pt>
                <c:pt idx="201">
                  <c:v>3.4</c:v>
                </c:pt>
                <c:pt idx="202">
                  <c:v>3.1</c:v>
                </c:pt>
                <c:pt idx="203">
                  <c:v>3.6</c:v>
                </c:pt>
                <c:pt idx="204">
                  <c:v>3</c:v>
                </c:pt>
                <c:pt idx="205">
                  <c:v>3.6</c:v>
                </c:pt>
                <c:pt idx="206">
                  <c:v>3.3</c:v>
                </c:pt>
                <c:pt idx="207">
                  <c:v>3.4</c:v>
                </c:pt>
                <c:pt idx="208">
                  <c:v>3.4</c:v>
                </c:pt>
                <c:pt idx="209">
                  <c:v>3.1</c:v>
                </c:pt>
                <c:pt idx="210">
                  <c:v>3.6</c:v>
                </c:pt>
                <c:pt idx="211">
                  <c:v>3.3</c:v>
                </c:pt>
                <c:pt idx="212">
                  <c:v>3.2</c:v>
                </c:pt>
                <c:pt idx="213">
                  <c:v>2.9</c:v>
                </c:pt>
                <c:pt idx="214">
                  <c:v>3.4</c:v>
                </c:pt>
                <c:pt idx="215">
                  <c:v>3.2</c:v>
                </c:pt>
                <c:pt idx="216">
                  <c:v>2.7</c:v>
                </c:pt>
                <c:pt idx="217">
                  <c:v>3.6</c:v>
                </c:pt>
                <c:pt idx="218">
                  <c:v>2.9</c:v>
                </c:pt>
                <c:pt idx="219">
                  <c:v>3.2</c:v>
                </c:pt>
                <c:pt idx="220">
                  <c:v>3.2</c:v>
                </c:pt>
                <c:pt idx="221">
                  <c:v>3.7</c:v>
                </c:pt>
                <c:pt idx="222">
                  <c:v>3.4</c:v>
                </c:pt>
                <c:pt idx="223">
                  <c:v>3.7</c:v>
                </c:pt>
                <c:pt idx="224">
                  <c:v>3</c:v>
                </c:pt>
                <c:pt idx="225">
                  <c:v>3.6</c:v>
                </c:pt>
                <c:pt idx="226">
                  <c:v>3.4</c:v>
                </c:pt>
                <c:pt idx="227">
                  <c:v>3.1</c:v>
                </c:pt>
                <c:pt idx="228">
                  <c:v>3.2</c:v>
                </c:pt>
                <c:pt idx="229">
                  <c:v>3</c:v>
                </c:pt>
                <c:pt idx="230">
                  <c:v>3.1</c:v>
                </c:pt>
                <c:pt idx="231">
                  <c:v>4</c:v>
                </c:pt>
                <c:pt idx="232">
                  <c:v>3.8</c:v>
                </c:pt>
                <c:pt idx="233">
                  <c:v>3.5</c:v>
                </c:pt>
                <c:pt idx="234">
                  <c:v>3.6</c:v>
                </c:pt>
                <c:pt idx="235">
                  <c:v>3.8</c:v>
                </c:pt>
                <c:pt idx="236">
                  <c:v>3.8</c:v>
                </c:pt>
                <c:pt idx="237">
                  <c:v>3.6</c:v>
                </c:pt>
                <c:pt idx="238">
                  <c:v>3.2</c:v>
                </c:pt>
                <c:pt idx="239">
                  <c:v>3.5</c:v>
                </c:pt>
                <c:pt idx="240">
                  <c:v>3.2</c:v>
                </c:pt>
                <c:pt idx="241">
                  <c:v>3.2</c:v>
                </c:pt>
                <c:pt idx="242">
                  <c:v>3.9</c:v>
                </c:pt>
                <c:pt idx="243">
                  <c:v>3.4</c:v>
                </c:pt>
                <c:pt idx="244">
                  <c:v>3.1</c:v>
                </c:pt>
                <c:pt idx="245">
                  <c:v>3.5</c:v>
                </c:pt>
                <c:pt idx="246">
                  <c:v>3.1</c:v>
                </c:pt>
                <c:pt idx="247">
                  <c:v>3.6</c:v>
                </c:pt>
                <c:pt idx="248">
                  <c:v>3.6</c:v>
                </c:pt>
                <c:pt idx="249">
                  <c:v>3.4</c:v>
                </c:pt>
                <c:pt idx="250">
                  <c:v>3.9</c:v>
                </c:pt>
                <c:pt idx="251">
                  <c:v>3.5</c:v>
                </c:pt>
                <c:pt idx="252">
                  <c:v>3.1</c:v>
                </c:pt>
                <c:pt idx="253">
                  <c:v>3</c:v>
                </c:pt>
                <c:pt idx="254">
                  <c:v>3.8</c:v>
                </c:pt>
                <c:pt idx="255">
                  <c:v>3.7</c:v>
                </c:pt>
                <c:pt idx="256">
                  <c:v>3.3</c:v>
                </c:pt>
                <c:pt idx="257">
                  <c:v>3.7</c:v>
                </c:pt>
                <c:pt idx="258">
                  <c:v>3.3</c:v>
                </c:pt>
                <c:pt idx="259">
                  <c:v>2.9</c:v>
                </c:pt>
                <c:pt idx="260">
                  <c:v>3.7</c:v>
                </c:pt>
                <c:pt idx="261">
                  <c:v>3.1</c:v>
                </c:pt>
                <c:pt idx="262">
                  <c:v>3.9</c:v>
                </c:pt>
                <c:pt idx="263">
                  <c:v>3.9</c:v>
                </c:pt>
                <c:pt idx="264">
                  <c:v>3.8</c:v>
                </c:pt>
                <c:pt idx="265">
                  <c:v>3.7</c:v>
                </c:pt>
                <c:pt idx="266">
                  <c:v>3.8</c:v>
                </c:pt>
                <c:pt idx="267">
                  <c:v>3.5</c:v>
                </c:pt>
                <c:pt idx="268">
                  <c:v>3.7</c:v>
                </c:pt>
                <c:pt idx="269">
                  <c:v>4.2</c:v>
                </c:pt>
                <c:pt idx="270">
                  <c:v>3.7</c:v>
                </c:pt>
                <c:pt idx="271">
                  <c:v>3.4</c:v>
                </c:pt>
                <c:pt idx="272">
                  <c:v>4</c:v>
                </c:pt>
                <c:pt idx="273">
                  <c:v>3.7</c:v>
                </c:pt>
                <c:pt idx="274">
                  <c:v>4.5999999999999996</c:v>
                </c:pt>
                <c:pt idx="275">
                  <c:v>4.2</c:v>
                </c:pt>
                <c:pt idx="276">
                  <c:v>4.2</c:v>
                </c:pt>
                <c:pt idx="277">
                  <c:v>4.3</c:v>
                </c:pt>
                <c:pt idx="278">
                  <c:v>3.4</c:v>
                </c:pt>
                <c:pt idx="279">
                  <c:v>3.9</c:v>
                </c:pt>
                <c:pt idx="280">
                  <c:v>4</c:v>
                </c:pt>
                <c:pt idx="281">
                  <c:v>4.0999999999999996</c:v>
                </c:pt>
                <c:pt idx="282">
                  <c:v>3.8</c:v>
                </c:pt>
                <c:pt idx="283">
                  <c:v>4.5</c:v>
                </c:pt>
                <c:pt idx="284">
                  <c:v>4.0999999999999996</c:v>
                </c:pt>
                <c:pt idx="285">
                  <c:v>3.9</c:v>
                </c:pt>
                <c:pt idx="286">
                  <c:v>4</c:v>
                </c:pt>
                <c:pt idx="287">
                  <c:v>4.3</c:v>
                </c:pt>
                <c:pt idx="288">
                  <c:v>3.9</c:v>
                </c:pt>
                <c:pt idx="289">
                  <c:v>4.0999999999999996</c:v>
                </c:pt>
                <c:pt idx="290">
                  <c:v>4.5999999999999996</c:v>
                </c:pt>
                <c:pt idx="291">
                  <c:v>4.5999999999999996</c:v>
                </c:pt>
                <c:pt idx="292">
                  <c:v>4</c:v>
                </c:pt>
                <c:pt idx="293">
                  <c:v>4.2</c:v>
                </c:pt>
                <c:pt idx="294">
                  <c:v>4.0999999999999996</c:v>
                </c:pt>
                <c:pt idx="295">
                  <c:v>4.0999999999999996</c:v>
                </c:pt>
                <c:pt idx="296">
                  <c:v>4</c:v>
                </c:pt>
                <c:pt idx="297">
                  <c:v>4.5</c:v>
                </c:pt>
                <c:pt idx="298">
                  <c:v>3.7</c:v>
                </c:pt>
                <c:pt idx="299">
                  <c:v>4.5999999999999996</c:v>
                </c:pt>
                <c:pt idx="300">
                  <c:v>4.5</c:v>
                </c:pt>
                <c:pt idx="301">
                  <c:v>4.4000000000000004</c:v>
                </c:pt>
                <c:pt idx="302">
                  <c:v>4.0999999999999996</c:v>
                </c:pt>
                <c:pt idx="303">
                  <c:v>4</c:v>
                </c:pt>
                <c:pt idx="304">
                  <c:v>4</c:v>
                </c:pt>
                <c:pt idx="305">
                  <c:v>4.5999999999999996</c:v>
                </c:pt>
                <c:pt idx="306">
                  <c:v>3.9</c:v>
                </c:pt>
                <c:pt idx="307">
                  <c:v>4.0999999999999996</c:v>
                </c:pt>
                <c:pt idx="308">
                  <c:v>4.5</c:v>
                </c:pt>
                <c:pt idx="309">
                  <c:v>4</c:v>
                </c:pt>
                <c:pt idx="310">
                  <c:v>4.4000000000000004</c:v>
                </c:pt>
                <c:pt idx="311">
                  <c:v>4.7</c:v>
                </c:pt>
                <c:pt idx="312">
                  <c:v>4.5999999999999996</c:v>
                </c:pt>
                <c:pt idx="313">
                  <c:v>3.9</c:v>
                </c:pt>
                <c:pt idx="314">
                  <c:v>4.7</c:v>
                </c:pt>
                <c:pt idx="315">
                  <c:v>4.2</c:v>
                </c:pt>
                <c:pt idx="316">
                  <c:v>4.0999999999999996</c:v>
                </c:pt>
                <c:pt idx="317">
                  <c:v>4.3</c:v>
                </c:pt>
                <c:pt idx="318">
                  <c:v>4.4000000000000004</c:v>
                </c:pt>
                <c:pt idx="319">
                  <c:v>4.8</c:v>
                </c:pt>
                <c:pt idx="320">
                  <c:v>4.3</c:v>
                </c:pt>
                <c:pt idx="321">
                  <c:v>4.5999999999999996</c:v>
                </c:pt>
                <c:pt idx="322">
                  <c:v>4.3</c:v>
                </c:pt>
                <c:pt idx="323">
                  <c:v>3.6</c:v>
                </c:pt>
                <c:pt idx="324">
                  <c:v>4.5999999999999996</c:v>
                </c:pt>
                <c:pt idx="325">
                  <c:v>3.8</c:v>
                </c:pt>
                <c:pt idx="326">
                  <c:v>4.2</c:v>
                </c:pt>
                <c:pt idx="327">
                  <c:v>4.2</c:v>
                </c:pt>
                <c:pt idx="328">
                  <c:v>4.5999999999999996</c:v>
                </c:pt>
                <c:pt idx="329">
                  <c:v>4.9000000000000004</c:v>
                </c:pt>
                <c:pt idx="330">
                  <c:v>4.7</c:v>
                </c:pt>
                <c:pt idx="331">
                  <c:v>4</c:v>
                </c:pt>
                <c:pt idx="332">
                  <c:v>5</c:v>
                </c:pt>
                <c:pt idx="333">
                  <c:v>4.4000000000000004</c:v>
                </c:pt>
                <c:pt idx="334">
                  <c:v>4.4000000000000004</c:v>
                </c:pt>
                <c:pt idx="335">
                  <c:v>4.7</c:v>
                </c:pt>
                <c:pt idx="336">
                  <c:v>4.4000000000000004</c:v>
                </c:pt>
                <c:pt idx="337">
                  <c:v>3.7</c:v>
                </c:pt>
                <c:pt idx="338">
                  <c:v>4.4000000000000004</c:v>
                </c:pt>
                <c:pt idx="339">
                  <c:v>3.8</c:v>
                </c:pt>
                <c:pt idx="340">
                  <c:v>4.7</c:v>
                </c:pt>
                <c:pt idx="341">
                  <c:v>3.6</c:v>
                </c:pt>
                <c:pt idx="342">
                  <c:v>4.5</c:v>
                </c:pt>
                <c:pt idx="343">
                  <c:v>4.8</c:v>
                </c:pt>
                <c:pt idx="344">
                  <c:v>4.3</c:v>
                </c:pt>
                <c:pt idx="345">
                  <c:v>3.7</c:v>
                </c:pt>
                <c:pt idx="346">
                  <c:v>4.3</c:v>
                </c:pt>
                <c:pt idx="347">
                  <c:v>3.9</c:v>
                </c:pt>
                <c:pt idx="348">
                  <c:v>4</c:v>
                </c:pt>
                <c:pt idx="349">
                  <c:v>3.8</c:v>
                </c:pt>
                <c:pt idx="350">
                  <c:v>4.3</c:v>
                </c:pt>
                <c:pt idx="351">
                  <c:v>5</c:v>
                </c:pt>
                <c:pt idx="352">
                  <c:v>4.8</c:v>
                </c:pt>
                <c:pt idx="353">
                  <c:v>3.7</c:v>
                </c:pt>
                <c:pt idx="354">
                  <c:v>3.9</c:v>
                </c:pt>
                <c:pt idx="355">
                  <c:v>4.7</c:v>
                </c:pt>
                <c:pt idx="356">
                  <c:v>4</c:v>
                </c:pt>
                <c:pt idx="357">
                  <c:v>4.0999999999999996</c:v>
                </c:pt>
                <c:pt idx="358">
                  <c:v>4</c:v>
                </c:pt>
                <c:pt idx="359">
                  <c:v>4.0999999999999996</c:v>
                </c:pt>
                <c:pt idx="360">
                  <c:v>4</c:v>
                </c:pt>
                <c:pt idx="361">
                  <c:v>4.3</c:v>
                </c:pt>
                <c:pt idx="362">
                  <c:v>4.3</c:v>
                </c:pt>
                <c:pt idx="363">
                  <c:v>4.0999999999999996</c:v>
                </c:pt>
                <c:pt idx="364">
                  <c:v>3.6</c:v>
                </c:pt>
                <c:pt idx="365">
                  <c:v>4.5</c:v>
                </c:pt>
                <c:pt idx="366">
                  <c:v>3.9</c:v>
                </c:pt>
                <c:pt idx="367">
                  <c:v>3.4</c:v>
                </c:pt>
                <c:pt idx="368">
                  <c:v>3.9</c:v>
                </c:pt>
                <c:pt idx="369">
                  <c:v>4.5</c:v>
                </c:pt>
                <c:pt idx="370">
                  <c:v>4.0999999999999996</c:v>
                </c:pt>
                <c:pt idx="371">
                  <c:v>3.9</c:v>
                </c:pt>
                <c:pt idx="372">
                  <c:v>3.7</c:v>
                </c:pt>
                <c:pt idx="373">
                  <c:v>4</c:v>
                </c:pt>
                <c:pt idx="374">
                  <c:v>4.4000000000000004</c:v>
                </c:pt>
                <c:pt idx="375">
                  <c:v>4.2</c:v>
                </c:pt>
                <c:pt idx="376">
                  <c:v>4.3</c:v>
                </c:pt>
                <c:pt idx="377">
                  <c:v>4</c:v>
                </c:pt>
                <c:pt idx="378">
                  <c:v>4</c:v>
                </c:pt>
                <c:pt idx="379">
                  <c:v>3.7</c:v>
                </c:pt>
                <c:pt idx="380">
                  <c:v>4</c:v>
                </c:pt>
                <c:pt idx="381">
                  <c:v>3.9</c:v>
                </c:pt>
                <c:pt idx="382">
                  <c:v>4.5</c:v>
                </c:pt>
                <c:pt idx="383">
                  <c:v>3.9</c:v>
                </c:pt>
                <c:pt idx="384">
                  <c:v>4.0999999999999996</c:v>
                </c:pt>
                <c:pt idx="385">
                  <c:v>4.2</c:v>
                </c:pt>
                <c:pt idx="386">
                  <c:v>4.0999999999999996</c:v>
                </c:pt>
                <c:pt idx="387">
                  <c:v>3.9</c:v>
                </c:pt>
                <c:pt idx="388">
                  <c:v>3.6</c:v>
                </c:pt>
                <c:pt idx="389">
                  <c:v>4.0999999999999996</c:v>
                </c:pt>
                <c:pt idx="390">
                  <c:v>3.8</c:v>
                </c:pt>
                <c:pt idx="391">
                  <c:v>3.6</c:v>
                </c:pt>
                <c:pt idx="392">
                  <c:v>4.2</c:v>
                </c:pt>
                <c:pt idx="393">
                  <c:v>4.3</c:v>
                </c:pt>
                <c:pt idx="394">
                  <c:v>4.3</c:v>
                </c:pt>
                <c:pt idx="395">
                  <c:v>3.8</c:v>
                </c:pt>
                <c:pt idx="396">
                  <c:v>4.5</c:v>
                </c:pt>
                <c:pt idx="397">
                  <c:v>3.8</c:v>
                </c:pt>
                <c:pt idx="398">
                  <c:v>4</c:v>
                </c:pt>
                <c:pt idx="399">
                  <c:v>4.0999999999999996</c:v>
                </c:pt>
                <c:pt idx="400">
                  <c:v>5.0999999999999996</c:v>
                </c:pt>
                <c:pt idx="401">
                  <c:v>4.3</c:v>
                </c:pt>
                <c:pt idx="402">
                  <c:v>3.7</c:v>
                </c:pt>
                <c:pt idx="403">
                  <c:v>4.0999999999999996</c:v>
                </c:pt>
                <c:pt idx="404">
                  <c:v>3.9</c:v>
                </c:pt>
                <c:pt idx="405">
                  <c:v>3.7</c:v>
                </c:pt>
                <c:pt idx="406">
                  <c:v>3.8</c:v>
                </c:pt>
                <c:pt idx="407">
                  <c:v>4</c:v>
                </c:pt>
                <c:pt idx="408">
                  <c:v>4.5999999999999996</c:v>
                </c:pt>
                <c:pt idx="409">
                  <c:v>4.5999999999999996</c:v>
                </c:pt>
                <c:pt idx="410">
                  <c:v>3.6</c:v>
                </c:pt>
                <c:pt idx="411">
                  <c:v>4.2</c:v>
                </c:pt>
                <c:pt idx="412">
                  <c:v>4.3</c:v>
                </c:pt>
                <c:pt idx="413">
                  <c:v>4.2</c:v>
                </c:pt>
                <c:pt idx="414">
                  <c:v>3.5</c:v>
                </c:pt>
                <c:pt idx="415">
                  <c:v>3.7</c:v>
                </c:pt>
                <c:pt idx="416">
                  <c:v>3.2</c:v>
                </c:pt>
                <c:pt idx="417">
                  <c:v>4</c:v>
                </c:pt>
                <c:pt idx="418">
                  <c:v>4.3</c:v>
                </c:pt>
                <c:pt idx="419">
                  <c:v>4.2</c:v>
                </c:pt>
                <c:pt idx="420">
                  <c:v>4.0999999999999996</c:v>
                </c:pt>
                <c:pt idx="421">
                  <c:v>4.8</c:v>
                </c:pt>
                <c:pt idx="422">
                  <c:v>3.5</c:v>
                </c:pt>
                <c:pt idx="423">
                  <c:v>3.7</c:v>
                </c:pt>
                <c:pt idx="424">
                  <c:v>3.5</c:v>
                </c:pt>
                <c:pt idx="425">
                  <c:v>4.3</c:v>
                </c:pt>
                <c:pt idx="426">
                  <c:v>3.9</c:v>
                </c:pt>
                <c:pt idx="427">
                  <c:v>3.8</c:v>
                </c:pt>
                <c:pt idx="428">
                  <c:v>4.2</c:v>
                </c:pt>
                <c:pt idx="429">
                  <c:v>4.5</c:v>
                </c:pt>
                <c:pt idx="430">
                  <c:v>4</c:v>
                </c:pt>
                <c:pt idx="431">
                  <c:v>3.9</c:v>
                </c:pt>
                <c:pt idx="432">
                  <c:v>4.0999999999999996</c:v>
                </c:pt>
                <c:pt idx="433">
                  <c:v>3.8</c:v>
                </c:pt>
                <c:pt idx="434">
                  <c:v>4.0999999999999996</c:v>
                </c:pt>
                <c:pt idx="435">
                  <c:v>4.2</c:v>
                </c:pt>
                <c:pt idx="436">
                  <c:v>4</c:v>
                </c:pt>
                <c:pt idx="437">
                  <c:v>3.9</c:v>
                </c:pt>
                <c:pt idx="438">
                  <c:v>3.8</c:v>
                </c:pt>
                <c:pt idx="439">
                  <c:v>3.4</c:v>
                </c:pt>
                <c:pt idx="440">
                  <c:v>4.5</c:v>
                </c:pt>
                <c:pt idx="441">
                  <c:v>3.4</c:v>
                </c:pt>
                <c:pt idx="442">
                  <c:v>4.0999999999999996</c:v>
                </c:pt>
                <c:pt idx="443">
                  <c:v>4</c:v>
                </c:pt>
                <c:pt idx="444">
                  <c:v>3.9</c:v>
                </c:pt>
                <c:pt idx="445">
                  <c:v>3.8</c:v>
                </c:pt>
                <c:pt idx="446">
                  <c:v>3.4</c:v>
                </c:pt>
                <c:pt idx="447">
                  <c:v>3.8</c:v>
                </c:pt>
                <c:pt idx="448">
                  <c:v>3.9</c:v>
                </c:pt>
                <c:pt idx="449">
                  <c:v>3.8</c:v>
                </c:pt>
                <c:pt idx="450">
                  <c:v>3.8</c:v>
                </c:pt>
                <c:pt idx="451">
                  <c:v>3.8</c:v>
                </c:pt>
                <c:pt idx="452">
                  <c:v>3.7</c:v>
                </c:pt>
                <c:pt idx="453">
                  <c:v>3.4</c:v>
                </c:pt>
                <c:pt idx="454">
                  <c:v>4</c:v>
                </c:pt>
                <c:pt idx="455">
                  <c:v>3.8</c:v>
                </c:pt>
                <c:pt idx="456">
                  <c:v>3.3</c:v>
                </c:pt>
                <c:pt idx="457">
                  <c:v>3.4</c:v>
                </c:pt>
                <c:pt idx="458">
                  <c:v>4</c:v>
                </c:pt>
                <c:pt idx="459">
                  <c:v>4.3</c:v>
                </c:pt>
                <c:pt idx="460">
                  <c:v>3.8</c:v>
                </c:pt>
                <c:pt idx="461">
                  <c:v>3.7</c:v>
                </c:pt>
                <c:pt idx="462">
                  <c:v>4.0999999999999996</c:v>
                </c:pt>
                <c:pt idx="463">
                  <c:v>3.9</c:v>
                </c:pt>
                <c:pt idx="464">
                  <c:v>4.4000000000000004</c:v>
                </c:pt>
                <c:pt idx="465">
                  <c:v>3.9</c:v>
                </c:pt>
                <c:pt idx="466">
                  <c:v>3.9</c:v>
                </c:pt>
                <c:pt idx="467">
                  <c:v>3.7</c:v>
                </c:pt>
                <c:pt idx="468">
                  <c:v>3.7</c:v>
                </c:pt>
                <c:pt idx="469">
                  <c:v>4.0999999999999996</c:v>
                </c:pt>
                <c:pt idx="470">
                  <c:v>3</c:v>
                </c:pt>
                <c:pt idx="471">
                  <c:v>3.9</c:v>
                </c:pt>
                <c:pt idx="472">
                  <c:v>4</c:v>
                </c:pt>
                <c:pt idx="473">
                  <c:v>3.5</c:v>
                </c:pt>
                <c:pt idx="474">
                  <c:v>4.2</c:v>
                </c:pt>
                <c:pt idx="475">
                  <c:v>4.3</c:v>
                </c:pt>
                <c:pt idx="476">
                  <c:v>3.7</c:v>
                </c:pt>
                <c:pt idx="477">
                  <c:v>4.0999999999999996</c:v>
                </c:pt>
                <c:pt idx="478">
                  <c:v>4.3</c:v>
                </c:pt>
                <c:pt idx="479">
                  <c:v>4.3</c:v>
                </c:pt>
                <c:pt idx="480">
                  <c:v>3.9</c:v>
                </c:pt>
                <c:pt idx="481">
                  <c:v>3.8</c:v>
                </c:pt>
                <c:pt idx="482">
                  <c:v>4.0999999999999996</c:v>
                </c:pt>
                <c:pt idx="483">
                  <c:v>3.8</c:v>
                </c:pt>
                <c:pt idx="484">
                  <c:v>4</c:v>
                </c:pt>
                <c:pt idx="485">
                  <c:v>4.0999999999999996</c:v>
                </c:pt>
                <c:pt idx="486">
                  <c:v>4.5</c:v>
                </c:pt>
                <c:pt idx="487">
                  <c:v>4</c:v>
                </c:pt>
                <c:pt idx="488">
                  <c:v>2.9</c:v>
                </c:pt>
                <c:pt idx="489">
                  <c:v>3.2</c:v>
                </c:pt>
                <c:pt idx="490">
                  <c:v>3.6</c:v>
                </c:pt>
                <c:pt idx="491">
                  <c:v>3.9</c:v>
                </c:pt>
                <c:pt idx="492">
                  <c:v>4.3</c:v>
                </c:pt>
                <c:pt idx="493">
                  <c:v>3.3</c:v>
                </c:pt>
                <c:pt idx="494">
                  <c:v>3.5</c:v>
                </c:pt>
                <c:pt idx="495">
                  <c:v>4</c:v>
                </c:pt>
                <c:pt idx="496">
                  <c:v>3.9</c:v>
                </c:pt>
                <c:pt idx="497">
                  <c:v>4.0999999999999996</c:v>
                </c:pt>
                <c:pt idx="498">
                  <c:v>3.7</c:v>
                </c:pt>
                <c:pt idx="499">
                  <c:v>3.7</c:v>
                </c:pt>
                <c:pt idx="500">
                  <c:v>4</c:v>
                </c:pt>
                <c:pt idx="501">
                  <c:v>3.4</c:v>
                </c:pt>
                <c:pt idx="502">
                  <c:v>4</c:v>
                </c:pt>
                <c:pt idx="503">
                  <c:v>3.8</c:v>
                </c:pt>
                <c:pt idx="504">
                  <c:v>3.5</c:v>
                </c:pt>
                <c:pt idx="505">
                  <c:v>3.8</c:v>
                </c:pt>
                <c:pt idx="506">
                  <c:v>3.8</c:v>
                </c:pt>
                <c:pt idx="507">
                  <c:v>3.7</c:v>
                </c:pt>
                <c:pt idx="508">
                  <c:v>3.9</c:v>
                </c:pt>
                <c:pt idx="509">
                  <c:v>3.9</c:v>
                </c:pt>
                <c:pt idx="510">
                  <c:v>3.4</c:v>
                </c:pt>
                <c:pt idx="511">
                  <c:v>4.2</c:v>
                </c:pt>
                <c:pt idx="512">
                  <c:v>3.6</c:v>
                </c:pt>
                <c:pt idx="513">
                  <c:v>3.4</c:v>
                </c:pt>
                <c:pt idx="514">
                  <c:v>3.9</c:v>
                </c:pt>
                <c:pt idx="515">
                  <c:v>3.9</c:v>
                </c:pt>
                <c:pt idx="516">
                  <c:v>3.9</c:v>
                </c:pt>
                <c:pt idx="517">
                  <c:v>3.7</c:v>
                </c:pt>
                <c:pt idx="518">
                  <c:v>3</c:v>
                </c:pt>
                <c:pt idx="519">
                  <c:v>4.2</c:v>
                </c:pt>
                <c:pt idx="520">
                  <c:v>3.6</c:v>
                </c:pt>
                <c:pt idx="521">
                  <c:v>3.3</c:v>
                </c:pt>
                <c:pt idx="522">
                  <c:v>3.8</c:v>
                </c:pt>
                <c:pt idx="523">
                  <c:v>4</c:v>
                </c:pt>
                <c:pt idx="524">
                  <c:v>3</c:v>
                </c:pt>
                <c:pt idx="525">
                  <c:v>4.0999999999999996</c:v>
                </c:pt>
                <c:pt idx="526">
                  <c:v>3.9</c:v>
                </c:pt>
                <c:pt idx="527">
                  <c:v>3.8</c:v>
                </c:pt>
                <c:pt idx="528">
                  <c:v>4.3</c:v>
                </c:pt>
                <c:pt idx="529">
                  <c:v>3.6</c:v>
                </c:pt>
                <c:pt idx="530">
                  <c:v>3.7</c:v>
                </c:pt>
                <c:pt idx="531">
                  <c:v>3.6</c:v>
                </c:pt>
                <c:pt idx="532">
                  <c:v>3.7</c:v>
                </c:pt>
                <c:pt idx="533">
                  <c:v>3.6</c:v>
                </c:pt>
                <c:pt idx="534">
                  <c:v>4</c:v>
                </c:pt>
                <c:pt idx="535">
                  <c:v>3.9</c:v>
                </c:pt>
                <c:pt idx="536">
                  <c:v>3.5</c:v>
                </c:pt>
                <c:pt idx="537">
                  <c:v>3.8</c:v>
                </c:pt>
                <c:pt idx="538">
                  <c:v>4.2</c:v>
                </c:pt>
                <c:pt idx="539">
                  <c:v>3.3</c:v>
                </c:pt>
                <c:pt idx="540">
                  <c:v>3.5</c:v>
                </c:pt>
                <c:pt idx="541">
                  <c:v>3.5</c:v>
                </c:pt>
                <c:pt idx="542">
                  <c:v>4</c:v>
                </c:pt>
                <c:pt idx="543">
                  <c:v>3.3</c:v>
                </c:pt>
                <c:pt idx="544">
                  <c:v>4.0999999999999996</c:v>
                </c:pt>
                <c:pt idx="545">
                  <c:v>3.6</c:v>
                </c:pt>
                <c:pt idx="546">
                  <c:v>3.9</c:v>
                </c:pt>
                <c:pt idx="547">
                  <c:v>3.8</c:v>
                </c:pt>
                <c:pt idx="548">
                  <c:v>3.5</c:v>
                </c:pt>
                <c:pt idx="549">
                  <c:v>3.4</c:v>
                </c:pt>
                <c:pt idx="550">
                  <c:v>3.4</c:v>
                </c:pt>
                <c:pt idx="551">
                  <c:v>3.6</c:v>
                </c:pt>
                <c:pt idx="552">
                  <c:v>3.6</c:v>
                </c:pt>
                <c:pt idx="553">
                  <c:v>3.9</c:v>
                </c:pt>
                <c:pt idx="554">
                  <c:v>3.1</c:v>
                </c:pt>
                <c:pt idx="555">
                  <c:v>3.9</c:v>
                </c:pt>
                <c:pt idx="556">
                  <c:v>3.5</c:v>
                </c:pt>
                <c:pt idx="557">
                  <c:v>4</c:v>
                </c:pt>
                <c:pt idx="558">
                  <c:v>3.2</c:v>
                </c:pt>
                <c:pt idx="559">
                  <c:v>4</c:v>
                </c:pt>
                <c:pt idx="560">
                  <c:v>3.4</c:v>
                </c:pt>
                <c:pt idx="561">
                  <c:v>3.3</c:v>
                </c:pt>
                <c:pt idx="562">
                  <c:v>3.8</c:v>
                </c:pt>
                <c:pt idx="563">
                  <c:v>3.4</c:v>
                </c:pt>
                <c:pt idx="564">
                  <c:v>3.6</c:v>
                </c:pt>
                <c:pt idx="565">
                  <c:v>3.4</c:v>
                </c:pt>
                <c:pt idx="566">
                  <c:v>2.8</c:v>
                </c:pt>
                <c:pt idx="567">
                  <c:v>3.4</c:v>
                </c:pt>
                <c:pt idx="568">
                  <c:v>3.7</c:v>
                </c:pt>
                <c:pt idx="569">
                  <c:v>3.6</c:v>
                </c:pt>
                <c:pt idx="570">
                  <c:v>3.6</c:v>
                </c:pt>
                <c:pt idx="571">
                  <c:v>3.5</c:v>
                </c:pt>
                <c:pt idx="572">
                  <c:v>3.3</c:v>
                </c:pt>
                <c:pt idx="573">
                  <c:v>3.4</c:v>
                </c:pt>
                <c:pt idx="574">
                  <c:v>3</c:v>
                </c:pt>
                <c:pt idx="575">
                  <c:v>3.1</c:v>
                </c:pt>
                <c:pt idx="576">
                  <c:v>3.6</c:v>
                </c:pt>
                <c:pt idx="577">
                  <c:v>3.5</c:v>
                </c:pt>
                <c:pt idx="578">
                  <c:v>3.5</c:v>
                </c:pt>
                <c:pt idx="579">
                  <c:v>3.1</c:v>
                </c:pt>
                <c:pt idx="580">
                  <c:v>3.1</c:v>
                </c:pt>
                <c:pt idx="581">
                  <c:v>2.8</c:v>
                </c:pt>
                <c:pt idx="582">
                  <c:v>3.3</c:v>
                </c:pt>
                <c:pt idx="583">
                  <c:v>3.7</c:v>
                </c:pt>
                <c:pt idx="584">
                  <c:v>3.7</c:v>
                </c:pt>
                <c:pt idx="585">
                  <c:v>3.6</c:v>
                </c:pt>
                <c:pt idx="586">
                  <c:v>3.2</c:v>
                </c:pt>
                <c:pt idx="587">
                  <c:v>3.4</c:v>
                </c:pt>
                <c:pt idx="588">
                  <c:v>3.6</c:v>
                </c:pt>
                <c:pt idx="589">
                  <c:v>3.5</c:v>
                </c:pt>
                <c:pt idx="590">
                  <c:v>3.9</c:v>
                </c:pt>
                <c:pt idx="591">
                  <c:v>3.2</c:v>
                </c:pt>
                <c:pt idx="592">
                  <c:v>3.5</c:v>
                </c:pt>
                <c:pt idx="593">
                  <c:v>3</c:v>
                </c:pt>
                <c:pt idx="594">
                  <c:v>3.8</c:v>
                </c:pt>
                <c:pt idx="595">
                  <c:v>4.2</c:v>
                </c:pt>
                <c:pt idx="596">
                  <c:v>3.6</c:v>
                </c:pt>
                <c:pt idx="597">
                  <c:v>3.1</c:v>
                </c:pt>
                <c:pt idx="598">
                  <c:v>4.0999999999999996</c:v>
                </c:pt>
                <c:pt idx="599">
                  <c:v>3.5</c:v>
                </c:pt>
                <c:pt idx="600">
                  <c:v>3.2</c:v>
                </c:pt>
                <c:pt idx="601">
                  <c:v>3.5</c:v>
                </c:pt>
                <c:pt idx="602">
                  <c:v>3.4</c:v>
                </c:pt>
                <c:pt idx="603">
                  <c:v>3.4</c:v>
                </c:pt>
                <c:pt idx="604">
                  <c:v>3.7</c:v>
                </c:pt>
                <c:pt idx="605">
                  <c:v>3.6</c:v>
                </c:pt>
                <c:pt idx="606">
                  <c:v>3.3</c:v>
                </c:pt>
                <c:pt idx="607">
                  <c:v>4</c:v>
                </c:pt>
                <c:pt idx="608">
                  <c:v>3.6</c:v>
                </c:pt>
                <c:pt idx="609">
                  <c:v>4.4000000000000004</c:v>
                </c:pt>
                <c:pt idx="610">
                  <c:v>4.3</c:v>
                </c:pt>
                <c:pt idx="611">
                  <c:v>3.4</c:v>
                </c:pt>
                <c:pt idx="612">
                  <c:v>3.4</c:v>
                </c:pt>
                <c:pt idx="613">
                  <c:v>3.9</c:v>
                </c:pt>
                <c:pt idx="614">
                  <c:v>3.3</c:v>
                </c:pt>
                <c:pt idx="615">
                  <c:v>3.8</c:v>
                </c:pt>
                <c:pt idx="616">
                  <c:v>3.7</c:v>
                </c:pt>
                <c:pt idx="617">
                  <c:v>3.8</c:v>
                </c:pt>
                <c:pt idx="618">
                  <c:v>3.2</c:v>
                </c:pt>
                <c:pt idx="619">
                  <c:v>3.7</c:v>
                </c:pt>
                <c:pt idx="620">
                  <c:v>3.6</c:v>
                </c:pt>
                <c:pt idx="621">
                  <c:v>3.2</c:v>
                </c:pt>
                <c:pt idx="622">
                  <c:v>3.4</c:v>
                </c:pt>
                <c:pt idx="623">
                  <c:v>3.6</c:v>
                </c:pt>
                <c:pt idx="624">
                  <c:v>2.8</c:v>
                </c:pt>
                <c:pt idx="625">
                  <c:v>3.2</c:v>
                </c:pt>
                <c:pt idx="626">
                  <c:v>2.6</c:v>
                </c:pt>
                <c:pt idx="627">
                  <c:v>3.5</c:v>
                </c:pt>
                <c:pt idx="628">
                  <c:v>3.3</c:v>
                </c:pt>
                <c:pt idx="629">
                  <c:v>3.7</c:v>
                </c:pt>
                <c:pt idx="630">
                  <c:v>3.2</c:v>
                </c:pt>
                <c:pt idx="631">
                  <c:v>3.7</c:v>
                </c:pt>
                <c:pt idx="632">
                  <c:v>3.6</c:v>
                </c:pt>
                <c:pt idx="633">
                  <c:v>3.6</c:v>
                </c:pt>
                <c:pt idx="634">
                  <c:v>3.6</c:v>
                </c:pt>
                <c:pt idx="635">
                  <c:v>2.9</c:v>
                </c:pt>
                <c:pt idx="636">
                  <c:v>3.5</c:v>
                </c:pt>
                <c:pt idx="637">
                  <c:v>4</c:v>
                </c:pt>
                <c:pt idx="638">
                  <c:v>3.5</c:v>
                </c:pt>
                <c:pt idx="639">
                  <c:v>3.8</c:v>
                </c:pt>
                <c:pt idx="640">
                  <c:v>3.6</c:v>
                </c:pt>
                <c:pt idx="641">
                  <c:v>3.5</c:v>
                </c:pt>
                <c:pt idx="642">
                  <c:v>3.3</c:v>
                </c:pt>
                <c:pt idx="643">
                  <c:v>4.0999999999999996</c:v>
                </c:pt>
                <c:pt idx="644">
                  <c:v>3.7</c:v>
                </c:pt>
                <c:pt idx="645">
                  <c:v>3.5</c:v>
                </c:pt>
                <c:pt idx="646">
                  <c:v>3.8</c:v>
                </c:pt>
                <c:pt idx="647">
                  <c:v>3.1</c:v>
                </c:pt>
                <c:pt idx="648">
                  <c:v>3.4</c:v>
                </c:pt>
                <c:pt idx="649">
                  <c:v>3.5</c:v>
                </c:pt>
                <c:pt idx="650">
                  <c:v>3.3</c:v>
                </c:pt>
                <c:pt idx="651">
                  <c:v>3</c:v>
                </c:pt>
                <c:pt idx="652">
                  <c:v>3.5</c:v>
                </c:pt>
                <c:pt idx="653">
                  <c:v>3.6</c:v>
                </c:pt>
                <c:pt idx="654">
                  <c:v>3.5</c:v>
                </c:pt>
                <c:pt idx="655">
                  <c:v>2.6</c:v>
                </c:pt>
                <c:pt idx="656">
                  <c:v>3.7</c:v>
                </c:pt>
                <c:pt idx="657">
                  <c:v>3</c:v>
                </c:pt>
                <c:pt idx="658">
                  <c:v>3.4</c:v>
                </c:pt>
                <c:pt idx="659">
                  <c:v>3.1</c:v>
                </c:pt>
                <c:pt idx="660">
                  <c:v>2.9</c:v>
                </c:pt>
                <c:pt idx="661">
                  <c:v>3.7</c:v>
                </c:pt>
                <c:pt idx="662">
                  <c:v>3.8</c:v>
                </c:pt>
                <c:pt idx="663">
                  <c:v>3.6</c:v>
                </c:pt>
                <c:pt idx="664">
                  <c:v>3.4</c:v>
                </c:pt>
                <c:pt idx="665">
                  <c:v>3.5</c:v>
                </c:pt>
                <c:pt idx="666">
                  <c:v>3.4</c:v>
                </c:pt>
                <c:pt idx="667">
                  <c:v>3.1</c:v>
                </c:pt>
                <c:pt idx="668">
                  <c:v>3.8</c:v>
                </c:pt>
                <c:pt idx="669">
                  <c:v>3.4</c:v>
                </c:pt>
                <c:pt idx="670">
                  <c:v>3.4</c:v>
                </c:pt>
                <c:pt idx="671">
                  <c:v>3.8</c:v>
                </c:pt>
                <c:pt idx="672">
                  <c:v>3.5</c:v>
                </c:pt>
                <c:pt idx="673">
                  <c:v>3.7</c:v>
                </c:pt>
                <c:pt idx="674">
                  <c:v>3</c:v>
                </c:pt>
                <c:pt idx="675">
                  <c:v>3</c:v>
                </c:pt>
                <c:pt idx="676">
                  <c:v>3.3</c:v>
                </c:pt>
                <c:pt idx="677">
                  <c:v>2.7</c:v>
                </c:pt>
                <c:pt idx="678">
                  <c:v>3</c:v>
                </c:pt>
                <c:pt idx="679">
                  <c:v>3.4</c:v>
                </c:pt>
                <c:pt idx="680">
                  <c:v>3.6</c:v>
                </c:pt>
                <c:pt idx="681">
                  <c:v>3.4</c:v>
                </c:pt>
                <c:pt idx="682">
                  <c:v>3.4</c:v>
                </c:pt>
                <c:pt idx="683">
                  <c:v>3.1</c:v>
                </c:pt>
                <c:pt idx="684">
                  <c:v>3.1</c:v>
                </c:pt>
                <c:pt idx="685">
                  <c:v>3.4</c:v>
                </c:pt>
                <c:pt idx="686">
                  <c:v>3.5</c:v>
                </c:pt>
                <c:pt idx="687">
                  <c:v>3.3</c:v>
                </c:pt>
                <c:pt idx="688">
                  <c:v>3.5</c:v>
                </c:pt>
                <c:pt idx="689">
                  <c:v>3.9</c:v>
                </c:pt>
                <c:pt idx="690">
                  <c:v>3.4</c:v>
                </c:pt>
                <c:pt idx="691">
                  <c:v>2.9</c:v>
                </c:pt>
                <c:pt idx="692">
                  <c:v>3.5</c:v>
                </c:pt>
                <c:pt idx="693">
                  <c:v>3.1</c:v>
                </c:pt>
                <c:pt idx="694">
                  <c:v>3.5</c:v>
                </c:pt>
                <c:pt idx="695">
                  <c:v>3.1</c:v>
                </c:pt>
                <c:pt idx="696">
                  <c:v>3.6</c:v>
                </c:pt>
                <c:pt idx="697">
                  <c:v>3.4</c:v>
                </c:pt>
                <c:pt idx="698">
                  <c:v>2.7</c:v>
                </c:pt>
                <c:pt idx="699">
                  <c:v>3.7</c:v>
                </c:pt>
                <c:pt idx="700">
                  <c:v>3.5</c:v>
                </c:pt>
                <c:pt idx="701">
                  <c:v>4</c:v>
                </c:pt>
                <c:pt idx="702">
                  <c:v>3.4</c:v>
                </c:pt>
                <c:pt idx="703">
                  <c:v>3.6</c:v>
                </c:pt>
                <c:pt idx="704">
                  <c:v>3.1</c:v>
                </c:pt>
                <c:pt idx="705">
                  <c:v>3</c:v>
                </c:pt>
                <c:pt idx="706">
                  <c:v>3.6</c:v>
                </c:pt>
                <c:pt idx="707">
                  <c:v>3.8</c:v>
                </c:pt>
                <c:pt idx="708">
                  <c:v>3.7</c:v>
                </c:pt>
                <c:pt idx="709">
                  <c:v>3.3</c:v>
                </c:pt>
                <c:pt idx="710">
                  <c:v>3.9</c:v>
                </c:pt>
                <c:pt idx="711">
                  <c:v>3.8</c:v>
                </c:pt>
                <c:pt idx="712">
                  <c:v>3.5</c:v>
                </c:pt>
                <c:pt idx="713">
                  <c:v>3.6</c:v>
                </c:pt>
                <c:pt idx="714">
                  <c:v>3.2</c:v>
                </c:pt>
                <c:pt idx="715">
                  <c:v>3.8</c:v>
                </c:pt>
                <c:pt idx="716">
                  <c:v>3.6</c:v>
                </c:pt>
                <c:pt idx="717">
                  <c:v>3.1</c:v>
                </c:pt>
                <c:pt idx="718">
                  <c:v>3.5</c:v>
                </c:pt>
                <c:pt idx="719">
                  <c:v>3.1</c:v>
                </c:pt>
                <c:pt idx="720">
                  <c:v>3.6</c:v>
                </c:pt>
                <c:pt idx="721">
                  <c:v>3.8</c:v>
                </c:pt>
                <c:pt idx="722">
                  <c:v>3.3</c:v>
                </c:pt>
                <c:pt idx="723">
                  <c:v>3.4</c:v>
                </c:pt>
                <c:pt idx="724">
                  <c:v>3.8</c:v>
                </c:pt>
                <c:pt idx="725">
                  <c:v>3.7</c:v>
                </c:pt>
                <c:pt idx="726">
                  <c:v>3</c:v>
                </c:pt>
                <c:pt idx="727">
                  <c:v>3.4</c:v>
                </c:pt>
                <c:pt idx="728">
                  <c:v>2.9</c:v>
                </c:pt>
                <c:pt idx="729">
                  <c:v>3.9</c:v>
                </c:pt>
                <c:pt idx="730">
                  <c:v>2.8</c:v>
                </c:pt>
                <c:pt idx="731">
                  <c:v>4</c:v>
                </c:pt>
                <c:pt idx="732">
                  <c:v>3.8</c:v>
                </c:pt>
                <c:pt idx="733">
                  <c:v>3.9</c:v>
                </c:pt>
                <c:pt idx="734">
                  <c:v>3.1</c:v>
                </c:pt>
                <c:pt idx="735">
                  <c:v>3.5</c:v>
                </c:pt>
                <c:pt idx="736">
                  <c:v>3.9</c:v>
                </c:pt>
                <c:pt idx="737">
                  <c:v>3.4</c:v>
                </c:pt>
                <c:pt idx="738">
                  <c:v>3.3</c:v>
                </c:pt>
                <c:pt idx="739">
                  <c:v>2.9</c:v>
                </c:pt>
                <c:pt idx="740">
                  <c:v>3.1</c:v>
                </c:pt>
                <c:pt idx="741">
                  <c:v>3.2</c:v>
                </c:pt>
                <c:pt idx="742">
                  <c:v>3.2</c:v>
                </c:pt>
                <c:pt idx="743">
                  <c:v>3.3</c:v>
                </c:pt>
                <c:pt idx="744">
                  <c:v>3.3</c:v>
                </c:pt>
                <c:pt idx="745">
                  <c:v>3.3</c:v>
                </c:pt>
                <c:pt idx="746">
                  <c:v>3.4</c:v>
                </c:pt>
                <c:pt idx="747">
                  <c:v>3.9</c:v>
                </c:pt>
                <c:pt idx="748">
                  <c:v>3</c:v>
                </c:pt>
                <c:pt idx="749">
                  <c:v>3.7</c:v>
                </c:pt>
                <c:pt idx="750">
                  <c:v>3</c:v>
                </c:pt>
                <c:pt idx="751">
                  <c:v>3.2</c:v>
                </c:pt>
                <c:pt idx="752">
                  <c:v>3.4</c:v>
                </c:pt>
                <c:pt idx="753">
                  <c:v>3.6</c:v>
                </c:pt>
                <c:pt idx="754">
                  <c:v>3.5</c:v>
                </c:pt>
                <c:pt idx="755">
                  <c:v>3.1</c:v>
                </c:pt>
                <c:pt idx="756">
                  <c:v>3.5</c:v>
                </c:pt>
                <c:pt idx="757">
                  <c:v>3.4</c:v>
                </c:pt>
                <c:pt idx="758">
                  <c:v>3.7</c:v>
                </c:pt>
                <c:pt idx="759">
                  <c:v>3.4</c:v>
                </c:pt>
                <c:pt idx="760">
                  <c:v>3.3</c:v>
                </c:pt>
                <c:pt idx="761">
                  <c:v>3.5</c:v>
                </c:pt>
                <c:pt idx="762">
                  <c:v>3.5</c:v>
                </c:pt>
                <c:pt idx="763">
                  <c:v>3.5</c:v>
                </c:pt>
                <c:pt idx="764">
                  <c:v>3</c:v>
                </c:pt>
                <c:pt idx="765">
                  <c:v>2.9</c:v>
                </c:pt>
                <c:pt idx="766">
                  <c:v>3.7</c:v>
                </c:pt>
                <c:pt idx="767">
                  <c:v>3.5</c:v>
                </c:pt>
                <c:pt idx="768">
                  <c:v>3.2</c:v>
                </c:pt>
                <c:pt idx="769">
                  <c:v>2.7</c:v>
                </c:pt>
                <c:pt idx="770">
                  <c:v>3</c:v>
                </c:pt>
                <c:pt idx="771">
                  <c:v>3.1</c:v>
                </c:pt>
                <c:pt idx="772">
                  <c:v>3.9</c:v>
                </c:pt>
                <c:pt idx="773">
                  <c:v>3.5</c:v>
                </c:pt>
                <c:pt idx="774">
                  <c:v>3</c:v>
                </c:pt>
                <c:pt idx="775">
                  <c:v>3.8</c:v>
                </c:pt>
                <c:pt idx="776">
                  <c:v>3.3</c:v>
                </c:pt>
                <c:pt idx="777">
                  <c:v>3.2</c:v>
                </c:pt>
                <c:pt idx="778">
                  <c:v>2.8</c:v>
                </c:pt>
                <c:pt idx="779">
                  <c:v>3.4</c:v>
                </c:pt>
                <c:pt idx="780">
                  <c:v>3.7</c:v>
                </c:pt>
                <c:pt idx="781">
                  <c:v>3.6</c:v>
                </c:pt>
                <c:pt idx="782">
                  <c:v>3</c:v>
                </c:pt>
                <c:pt idx="783">
                  <c:v>3.6</c:v>
                </c:pt>
                <c:pt idx="784">
                  <c:v>3.1</c:v>
                </c:pt>
                <c:pt idx="785">
                  <c:v>2.6</c:v>
                </c:pt>
                <c:pt idx="786">
                  <c:v>3.4</c:v>
                </c:pt>
              </c:numCache>
            </c:numRef>
          </c:yVal>
          <c:smooth val="0"/>
        </c:ser>
        <c:ser>
          <c:idx val="2"/>
          <c:order val="2"/>
          <c:tx>
            <c:v>Sensor G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SensorDEG_Inj1!$D$1227:$D$1842</c:f>
              <c:numCache>
                <c:formatCode>General</c:formatCode>
                <c:ptCount val="616"/>
                <c:pt idx="0">
                  <c:v>0</c:v>
                </c:pt>
                <c:pt idx="1">
                  <c:v>0</c:v>
                </c:pt>
                <c:pt idx="2">
                  <c:v>1.6666666720993817E-2</c:v>
                </c:pt>
                <c:pt idx="3">
                  <c:v>1.6666666720993817E-2</c:v>
                </c:pt>
                <c:pt idx="4">
                  <c:v>3.3333333267364658E-2</c:v>
                </c:pt>
                <c:pt idx="5">
                  <c:v>3.3333333267364658E-2</c:v>
                </c:pt>
                <c:pt idx="6">
                  <c:v>4.9999999988358489E-2</c:v>
                </c:pt>
                <c:pt idx="7">
                  <c:v>6.6666666709352299E-2</c:v>
                </c:pt>
                <c:pt idx="8">
                  <c:v>6.6666666709352299E-2</c:v>
                </c:pt>
                <c:pt idx="9">
                  <c:v>8.3333333255723147E-2</c:v>
                </c:pt>
                <c:pt idx="10">
                  <c:v>8.3333333255723147E-2</c:v>
                </c:pt>
                <c:pt idx="11">
                  <c:v>9.9999999976716977E-2</c:v>
                </c:pt>
                <c:pt idx="12">
                  <c:v>9.9999999976716977E-2</c:v>
                </c:pt>
                <c:pt idx="13">
                  <c:v>0.11666666669771077</c:v>
                </c:pt>
                <c:pt idx="14">
                  <c:v>0.11666666669771077</c:v>
                </c:pt>
                <c:pt idx="15">
                  <c:v>0.13333333324408159</c:v>
                </c:pt>
                <c:pt idx="16">
                  <c:v>0.14999999996507543</c:v>
                </c:pt>
                <c:pt idx="17">
                  <c:v>0.14999999996507543</c:v>
                </c:pt>
                <c:pt idx="18">
                  <c:v>0.16666666668606925</c:v>
                </c:pt>
                <c:pt idx="19">
                  <c:v>0.16666666668606925</c:v>
                </c:pt>
                <c:pt idx="20">
                  <c:v>0.18333333340706309</c:v>
                </c:pt>
                <c:pt idx="21">
                  <c:v>0.18333333340706309</c:v>
                </c:pt>
                <c:pt idx="22">
                  <c:v>0.19999999995343395</c:v>
                </c:pt>
                <c:pt idx="23">
                  <c:v>0.19999999995343395</c:v>
                </c:pt>
                <c:pt idx="24">
                  <c:v>0.21666666667442772</c:v>
                </c:pt>
                <c:pt idx="25">
                  <c:v>0.23333333339542156</c:v>
                </c:pt>
                <c:pt idx="26">
                  <c:v>0.23333333339542156</c:v>
                </c:pt>
                <c:pt idx="27">
                  <c:v>0.24999999994179239</c:v>
                </c:pt>
                <c:pt idx="28">
                  <c:v>0.24999999994179239</c:v>
                </c:pt>
                <c:pt idx="29">
                  <c:v>0.26666666666278621</c:v>
                </c:pt>
                <c:pt idx="30">
                  <c:v>0.26666666666278621</c:v>
                </c:pt>
                <c:pt idx="31">
                  <c:v>0.28333333338377997</c:v>
                </c:pt>
                <c:pt idx="32">
                  <c:v>0.28333333338377997</c:v>
                </c:pt>
                <c:pt idx="33">
                  <c:v>0.29999999993015086</c:v>
                </c:pt>
                <c:pt idx="34">
                  <c:v>0.31666666665114468</c:v>
                </c:pt>
                <c:pt idx="35">
                  <c:v>0.31666666665114468</c:v>
                </c:pt>
                <c:pt idx="36">
                  <c:v>0.3333333333721385</c:v>
                </c:pt>
                <c:pt idx="37">
                  <c:v>0.3333333333721385</c:v>
                </c:pt>
                <c:pt idx="38">
                  <c:v>0.34999999991850939</c:v>
                </c:pt>
                <c:pt idx="39">
                  <c:v>0.34999999991850939</c:v>
                </c:pt>
                <c:pt idx="40">
                  <c:v>0.3666666666395032</c:v>
                </c:pt>
                <c:pt idx="41">
                  <c:v>0.3666666666395032</c:v>
                </c:pt>
                <c:pt idx="42">
                  <c:v>0.38333333336049696</c:v>
                </c:pt>
                <c:pt idx="43">
                  <c:v>0.39999999990686791</c:v>
                </c:pt>
                <c:pt idx="44">
                  <c:v>0.39999999990686791</c:v>
                </c:pt>
                <c:pt idx="45">
                  <c:v>0.41666666662786167</c:v>
                </c:pt>
                <c:pt idx="46">
                  <c:v>0.41666666662786167</c:v>
                </c:pt>
                <c:pt idx="47">
                  <c:v>0.43333333334885543</c:v>
                </c:pt>
                <c:pt idx="48">
                  <c:v>0.43333333334885543</c:v>
                </c:pt>
                <c:pt idx="49">
                  <c:v>0.4500000000698493</c:v>
                </c:pt>
                <c:pt idx="50">
                  <c:v>0.4500000000698493</c:v>
                </c:pt>
                <c:pt idx="51">
                  <c:v>0.46666666661622008</c:v>
                </c:pt>
                <c:pt idx="52">
                  <c:v>0.4833333333372139</c:v>
                </c:pt>
                <c:pt idx="53">
                  <c:v>0.4833333333372139</c:v>
                </c:pt>
                <c:pt idx="54">
                  <c:v>0.50000000005820766</c:v>
                </c:pt>
                <c:pt idx="55">
                  <c:v>0.50000000005820766</c:v>
                </c:pt>
                <c:pt idx="56">
                  <c:v>0.51666666660457872</c:v>
                </c:pt>
                <c:pt idx="57">
                  <c:v>0.51666666660457872</c:v>
                </c:pt>
                <c:pt idx="58">
                  <c:v>0.53333333332557242</c:v>
                </c:pt>
                <c:pt idx="59">
                  <c:v>0.53333333332557242</c:v>
                </c:pt>
                <c:pt idx="60">
                  <c:v>0.55000000004656613</c:v>
                </c:pt>
                <c:pt idx="61">
                  <c:v>0.56666666659293696</c:v>
                </c:pt>
                <c:pt idx="62">
                  <c:v>0.56666666659293696</c:v>
                </c:pt>
                <c:pt idx="63">
                  <c:v>0.58333333331393078</c:v>
                </c:pt>
                <c:pt idx="64">
                  <c:v>0.58333333331393078</c:v>
                </c:pt>
                <c:pt idx="65">
                  <c:v>0.6000000000349246</c:v>
                </c:pt>
                <c:pt idx="66">
                  <c:v>0.6000000000349246</c:v>
                </c:pt>
                <c:pt idx="67">
                  <c:v>0.61666666658129554</c:v>
                </c:pt>
                <c:pt idx="68">
                  <c:v>0.61666666658129554</c:v>
                </c:pt>
                <c:pt idx="69">
                  <c:v>0.63333333330228925</c:v>
                </c:pt>
                <c:pt idx="70">
                  <c:v>0.65000000002328329</c:v>
                </c:pt>
                <c:pt idx="71">
                  <c:v>0.65000000002328329</c:v>
                </c:pt>
                <c:pt idx="72">
                  <c:v>0.66666666674427699</c:v>
                </c:pt>
                <c:pt idx="73">
                  <c:v>0.66666666674427699</c:v>
                </c:pt>
                <c:pt idx="74">
                  <c:v>0.68333333329064772</c:v>
                </c:pt>
                <c:pt idx="75">
                  <c:v>0.68333333329064772</c:v>
                </c:pt>
                <c:pt idx="76">
                  <c:v>0.70000000001164153</c:v>
                </c:pt>
                <c:pt idx="77">
                  <c:v>0.70000000001164153</c:v>
                </c:pt>
                <c:pt idx="78">
                  <c:v>0.71666666673263524</c:v>
                </c:pt>
                <c:pt idx="79">
                  <c:v>0.73333333327900629</c:v>
                </c:pt>
                <c:pt idx="80">
                  <c:v>0.73333333327900629</c:v>
                </c:pt>
                <c:pt idx="81">
                  <c:v>0.75000000000000011</c:v>
                </c:pt>
                <c:pt idx="82">
                  <c:v>0.75000000000000011</c:v>
                </c:pt>
                <c:pt idx="83">
                  <c:v>0.76666666672099382</c:v>
                </c:pt>
                <c:pt idx="84">
                  <c:v>0.76666666672099382</c:v>
                </c:pt>
                <c:pt idx="85">
                  <c:v>0.78333333326736443</c:v>
                </c:pt>
                <c:pt idx="86">
                  <c:v>0.78333333326736443</c:v>
                </c:pt>
                <c:pt idx="87">
                  <c:v>0.79999999998835858</c:v>
                </c:pt>
                <c:pt idx="88">
                  <c:v>0.81666666670935228</c:v>
                </c:pt>
                <c:pt idx="89">
                  <c:v>0.81666666670935228</c:v>
                </c:pt>
                <c:pt idx="90">
                  <c:v>0.83333333325572312</c:v>
                </c:pt>
                <c:pt idx="91">
                  <c:v>0.83333333325572312</c:v>
                </c:pt>
                <c:pt idx="92">
                  <c:v>0.84999999997671694</c:v>
                </c:pt>
                <c:pt idx="93">
                  <c:v>0.84999999997671694</c:v>
                </c:pt>
                <c:pt idx="94">
                  <c:v>0.86666666669771075</c:v>
                </c:pt>
                <c:pt idx="95">
                  <c:v>0.86666666669771075</c:v>
                </c:pt>
                <c:pt idx="96">
                  <c:v>0.88333333324408181</c:v>
                </c:pt>
                <c:pt idx="97">
                  <c:v>0.89999999996507563</c:v>
                </c:pt>
                <c:pt idx="98">
                  <c:v>0.89999999996507563</c:v>
                </c:pt>
                <c:pt idx="99">
                  <c:v>0.91666666668606922</c:v>
                </c:pt>
                <c:pt idx="100">
                  <c:v>0.91666666668606922</c:v>
                </c:pt>
                <c:pt idx="101">
                  <c:v>0.93333333340706293</c:v>
                </c:pt>
                <c:pt idx="102">
                  <c:v>0.93333333340706293</c:v>
                </c:pt>
                <c:pt idx="103">
                  <c:v>0.94999999995343398</c:v>
                </c:pt>
                <c:pt idx="104">
                  <c:v>0.94999999995343398</c:v>
                </c:pt>
                <c:pt idx="105">
                  <c:v>0.9666666666744278</c:v>
                </c:pt>
                <c:pt idx="106">
                  <c:v>0.9833333333954215</c:v>
                </c:pt>
                <c:pt idx="107">
                  <c:v>0.9833333333954215</c:v>
                </c:pt>
                <c:pt idx="108">
                  <c:v>0.99999999994179234</c:v>
                </c:pt>
                <c:pt idx="109">
                  <c:v>0.99999999994179234</c:v>
                </c:pt>
                <c:pt idx="110">
                  <c:v>1.0166666666627862</c:v>
                </c:pt>
                <c:pt idx="111">
                  <c:v>1.0166666666627862</c:v>
                </c:pt>
                <c:pt idx="112">
                  <c:v>1.03333333338378</c:v>
                </c:pt>
                <c:pt idx="113">
                  <c:v>1.03333333338378</c:v>
                </c:pt>
                <c:pt idx="114">
                  <c:v>1.0499999999301506</c:v>
                </c:pt>
                <c:pt idx="115">
                  <c:v>1.0666666666511446</c:v>
                </c:pt>
                <c:pt idx="116">
                  <c:v>1.0666666666511446</c:v>
                </c:pt>
                <c:pt idx="117">
                  <c:v>1.0833333333721382</c:v>
                </c:pt>
                <c:pt idx="118">
                  <c:v>1.0833333333721382</c:v>
                </c:pt>
                <c:pt idx="119">
                  <c:v>1.0999999999185093</c:v>
                </c:pt>
                <c:pt idx="120">
                  <c:v>1.0999999999185093</c:v>
                </c:pt>
                <c:pt idx="121">
                  <c:v>1.1166666666395031</c:v>
                </c:pt>
                <c:pt idx="122">
                  <c:v>1.1166666666395031</c:v>
                </c:pt>
                <c:pt idx="123">
                  <c:v>1.1333333333604967</c:v>
                </c:pt>
                <c:pt idx="124">
                  <c:v>1.1499999999068677</c:v>
                </c:pt>
                <c:pt idx="125">
                  <c:v>1.1499999999068677</c:v>
                </c:pt>
                <c:pt idx="126">
                  <c:v>1.1666666666278618</c:v>
                </c:pt>
                <c:pt idx="127">
                  <c:v>1.1666666666278618</c:v>
                </c:pt>
                <c:pt idx="128">
                  <c:v>1.1833333333488556</c:v>
                </c:pt>
                <c:pt idx="129">
                  <c:v>1.1833333333488556</c:v>
                </c:pt>
                <c:pt idx="130">
                  <c:v>1.2000000000698492</c:v>
                </c:pt>
                <c:pt idx="131">
                  <c:v>1.2000000000698492</c:v>
                </c:pt>
                <c:pt idx="132">
                  <c:v>1.21666666661622</c:v>
                </c:pt>
                <c:pt idx="133">
                  <c:v>1.2333333333372138</c:v>
                </c:pt>
                <c:pt idx="134">
                  <c:v>1.2333333333372138</c:v>
                </c:pt>
                <c:pt idx="135">
                  <c:v>1.2500000000582079</c:v>
                </c:pt>
                <c:pt idx="136">
                  <c:v>1.2500000000582079</c:v>
                </c:pt>
                <c:pt idx="137">
                  <c:v>1.2666666666045783</c:v>
                </c:pt>
                <c:pt idx="138">
                  <c:v>1.2666666666045783</c:v>
                </c:pt>
                <c:pt idx="139">
                  <c:v>1.2833333333255721</c:v>
                </c:pt>
                <c:pt idx="140">
                  <c:v>1.2833333333255721</c:v>
                </c:pt>
                <c:pt idx="141">
                  <c:v>1.3000000000465661</c:v>
                </c:pt>
                <c:pt idx="142">
                  <c:v>1.316666666592937</c:v>
                </c:pt>
                <c:pt idx="143">
                  <c:v>1.316666666592937</c:v>
                </c:pt>
                <c:pt idx="144">
                  <c:v>1.3333333333139308</c:v>
                </c:pt>
                <c:pt idx="145">
                  <c:v>1.3333333333139308</c:v>
                </c:pt>
                <c:pt idx="146">
                  <c:v>1.3500000000349246</c:v>
                </c:pt>
                <c:pt idx="147">
                  <c:v>1.3500000000349246</c:v>
                </c:pt>
                <c:pt idx="148">
                  <c:v>1.3666666665812957</c:v>
                </c:pt>
                <c:pt idx="149">
                  <c:v>1.3666666665812957</c:v>
                </c:pt>
                <c:pt idx="150">
                  <c:v>1.3833333333022892</c:v>
                </c:pt>
                <c:pt idx="151">
                  <c:v>1.4000000000232831</c:v>
                </c:pt>
                <c:pt idx="152">
                  <c:v>1.4000000000232831</c:v>
                </c:pt>
                <c:pt idx="153">
                  <c:v>1.4166666667442767</c:v>
                </c:pt>
                <c:pt idx="154">
                  <c:v>1.4166666667442767</c:v>
                </c:pt>
                <c:pt idx="155">
                  <c:v>1.4333333332906475</c:v>
                </c:pt>
                <c:pt idx="156">
                  <c:v>1.4333333332906475</c:v>
                </c:pt>
                <c:pt idx="157">
                  <c:v>1.4500000000116415</c:v>
                </c:pt>
                <c:pt idx="158">
                  <c:v>1.4500000000116415</c:v>
                </c:pt>
                <c:pt idx="159">
                  <c:v>1.4666666667326351</c:v>
                </c:pt>
                <c:pt idx="160">
                  <c:v>1.483333333279006</c:v>
                </c:pt>
                <c:pt idx="161">
                  <c:v>1.483333333279006</c:v>
                </c:pt>
                <c:pt idx="162">
                  <c:v>1.5</c:v>
                </c:pt>
                <c:pt idx="163">
                  <c:v>1.5</c:v>
                </c:pt>
                <c:pt idx="164">
                  <c:v>1.5166666667209938</c:v>
                </c:pt>
                <c:pt idx="165">
                  <c:v>1.5166666667209938</c:v>
                </c:pt>
                <c:pt idx="166">
                  <c:v>1.5333333332673644</c:v>
                </c:pt>
                <c:pt idx="167">
                  <c:v>1.5333333332673644</c:v>
                </c:pt>
                <c:pt idx="168">
                  <c:v>1.5499999999883582</c:v>
                </c:pt>
                <c:pt idx="169">
                  <c:v>1.5666666667093521</c:v>
                </c:pt>
                <c:pt idx="170">
                  <c:v>1.5666666667093521</c:v>
                </c:pt>
                <c:pt idx="171">
                  <c:v>1.5833333332557231</c:v>
                </c:pt>
                <c:pt idx="172">
                  <c:v>1.5833333332557231</c:v>
                </c:pt>
                <c:pt idx="173">
                  <c:v>1.5999999999767169</c:v>
                </c:pt>
                <c:pt idx="174">
                  <c:v>1.5999999999767169</c:v>
                </c:pt>
                <c:pt idx="175">
                  <c:v>1.616666666697711</c:v>
                </c:pt>
                <c:pt idx="176">
                  <c:v>1.616666666697711</c:v>
                </c:pt>
                <c:pt idx="177">
                  <c:v>1.6333333332440816</c:v>
                </c:pt>
                <c:pt idx="178">
                  <c:v>1.6499999999650754</c:v>
                </c:pt>
                <c:pt idx="179">
                  <c:v>1.6499999999650754</c:v>
                </c:pt>
                <c:pt idx="180">
                  <c:v>1.6666666666860694</c:v>
                </c:pt>
                <c:pt idx="181">
                  <c:v>1.6666666666860694</c:v>
                </c:pt>
                <c:pt idx="182">
                  <c:v>1.683333333407063</c:v>
                </c:pt>
                <c:pt idx="183">
                  <c:v>1.683333333407063</c:v>
                </c:pt>
                <c:pt idx="184">
                  <c:v>1.6999999999534339</c:v>
                </c:pt>
                <c:pt idx="185">
                  <c:v>1.6999999999534339</c:v>
                </c:pt>
                <c:pt idx="186">
                  <c:v>1.7166666666744277</c:v>
                </c:pt>
                <c:pt idx="187">
                  <c:v>1.7333333333954215</c:v>
                </c:pt>
                <c:pt idx="188">
                  <c:v>1.7333333333954215</c:v>
                </c:pt>
                <c:pt idx="189">
                  <c:v>1.7499999999417923</c:v>
                </c:pt>
                <c:pt idx="190">
                  <c:v>1.7499999999417923</c:v>
                </c:pt>
                <c:pt idx="191">
                  <c:v>1.7666666666627864</c:v>
                </c:pt>
                <c:pt idx="192">
                  <c:v>1.7666666666627864</c:v>
                </c:pt>
                <c:pt idx="193">
                  <c:v>1.7833333333837802</c:v>
                </c:pt>
                <c:pt idx="194">
                  <c:v>1.7833333333837802</c:v>
                </c:pt>
                <c:pt idx="195">
                  <c:v>1.7999999999301508</c:v>
                </c:pt>
                <c:pt idx="196">
                  <c:v>1.8166666666511446</c:v>
                </c:pt>
                <c:pt idx="197">
                  <c:v>1.8166666666511446</c:v>
                </c:pt>
                <c:pt idx="198">
                  <c:v>1.8333333333721382</c:v>
                </c:pt>
                <c:pt idx="199">
                  <c:v>1.8333333333721382</c:v>
                </c:pt>
                <c:pt idx="200">
                  <c:v>1.8499999999185093</c:v>
                </c:pt>
                <c:pt idx="201">
                  <c:v>1.8499999999185093</c:v>
                </c:pt>
                <c:pt idx="202">
                  <c:v>1.8666666666395031</c:v>
                </c:pt>
                <c:pt idx="203">
                  <c:v>1.8666666666395031</c:v>
                </c:pt>
                <c:pt idx="204">
                  <c:v>1.8833333333604967</c:v>
                </c:pt>
                <c:pt idx="205">
                  <c:v>1.8999999999068677</c:v>
                </c:pt>
                <c:pt idx="206">
                  <c:v>1.8999999999068677</c:v>
                </c:pt>
                <c:pt idx="207">
                  <c:v>1.9166666666278616</c:v>
                </c:pt>
                <c:pt idx="208">
                  <c:v>1.9166666666278616</c:v>
                </c:pt>
                <c:pt idx="209">
                  <c:v>1.9333333333488554</c:v>
                </c:pt>
                <c:pt idx="210">
                  <c:v>1.9333333333488554</c:v>
                </c:pt>
                <c:pt idx="211">
                  <c:v>1.9500000000698492</c:v>
                </c:pt>
                <c:pt idx="212">
                  <c:v>1.9500000000698492</c:v>
                </c:pt>
                <c:pt idx="213">
                  <c:v>1.96666666661622</c:v>
                </c:pt>
                <c:pt idx="214">
                  <c:v>1.9833333333372138</c:v>
                </c:pt>
                <c:pt idx="215">
                  <c:v>1.9833333333372138</c:v>
                </c:pt>
                <c:pt idx="216">
                  <c:v>2.0000000000582077</c:v>
                </c:pt>
                <c:pt idx="217">
                  <c:v>2.0000000000582077</c:v>
                </c:pt>
                <c:pt idx="218">
                  <c:v>2.0166666666045781</c:v>
                </c:pt>
                <c:pt idx="219">
                  <c:v>2.0166666666045781</c:v>
                </c:pt>
                <c:pt idx="220">
                  <c:v>2.0333333333255728</c:v>
                </c:pt>
                <c:pt idx="221">
                  <c:v>2.0333333333255728</c:v>
                </c:pt>
                <c:pt idx="222">
                  <c:v>2.0500000000465661</c:v>
                </c:pt>
                <c:pt idx="223">
                  <c:v>2.0666666665929374</c:v>
                </c:pt>
                <c:pt idx="224">
                  <c:v>2.0666666665929374</c:v>
                </c:pt>
                <c:pt idx="225">
                  <c:v>2.0833333333139312</c:v>
                </c:pt>
                <c:pt idx="226">
                  <c:v>2.0833333333139312</c:v>
                </c:pt>
                <c:pt idx="227">
                  <c:v>2.1000000000349246</c:v>
                </c:pt>
                <c:pt idx="228">
                  <c:v>2.1000000000349246</c:v>
                </c:pt>
                <c:pt idx="229">
                  <c:v>2.116666666581295</c:v>
                </c:pt>
                <c:pt idx="230">
                  <c:v>2.116666666581295</c:v>
                </c:pt>
                <c:pt idx="231">
                  <c:v>2.1333333333022888</c:v>
                </c:pt>
                <c:pt idx="232">
                  <c:v>2.1500000000232826</c:v>
                </c:pt>
                <c:pt idx="233">
                  <c:v>2.1500000000232826</c:v>
                </c:pt>
                <c:pt idx="234">
                  <c:v>2.1666666667442769</c:v>
                </c:pt>
                <c:pt idx="235">
                  <c:v>2.1666666667442769</c:v>
                </c:pt>
                <c:pt idx="236">
                  <c:v>2.1833333332906482</c:v>
                </c:pt>
                <c:pt idx="237">
                  <c:v>2.1833333332906482</c:v>
                </c:pt>
                <c:pt idx="238">
                  <c:v>2.2000000000116415</c:v>
                </c:pt>
                <c:pt idx="239">
                  <c:v>2.2000000000116415</c:v>
                </c:pt>
                <c:pt idx="240">
                  <c:v>2.2166666667326353</c:v>
                </c:pt>
                <c:pt idx="241">
                  <c:v>2.2333333332790062</c:v>
                </c:pt>
                <c:pt idx="242">
                  <c:v>2.2333333332790062</c:v>
                </c:pt>
                <c:pt idx="243">
                  <c:v>2.25</c:v>
                </c:pt>
                <c:pt idx="244">
                  <c:v>2.25</c:v>
                </c:pt>
                <c:pt idx="245">
                  <c:v>2.2666666667209943</c:v>
                </c:pt>
                <c:pt idx="246">
                  <c:v>2.2666666667209943</c:v>
                </c:pt>
                <c:pt idx="247">
                  <c:v>2.2833333332673655</c:v>
                </c:pt>
                <c:pt idx="248">
                  <c:v>2.2833333332673655</c:v>
                </c:pt>
                <c:pt idx="249">
                  <c:v>2.2999999999883585</c:v>
                </c:pt>
                <c:pt idx="250">
                  <c:v>2.3166666667093523</c:v>
                </c:pt>
                <c:pt idx="251">
                  <c:v>2.3166666667093523</c:v>
                </c:pt>
                <c:pt idx="252">
                  <c:v>2.3333333332557227</c:v>
                </c:pt>
                <c:pt idx="253">
                  <c:v>2.3333333332557227</c:v>
                </c:pt>
                <c:pt idx="254">
                  <c:v>2.3499999999767169</c:v>
                </c:pt>
                <c:pt idx="255">
                  <c:v>2.3499999999767169</c:v>
                </c:pt>
                <c:pt idx="256">
                  <c:v>2.3666666666977108</c:v>
                </c:pt>
                <c:pt idx="257">
                  <c:v>2.3666666666977108</c:v>
                </c:pt>
                <c:pt idx="258">
                  <c:v>2.3833333332440811</c:v>
                </c:pt>
                <c:pt idx="259">
                  <c:v>2.399999999965075</c:v>
                </c:pt>
                <c:pt idx="260">
                  <c:v>2.399999999965075</c:v>
                </c:pt>
                <c:pt idx="261">
                  <c:v>2.4166666666860683</c:v>
                </c:pt>
                <c:pt idx="262">
                  <c:v>2.4166666666860683</c:v>
                </c:pt>
                <c:pt idx="263">
                  <c:v>2.433333333407063</c:v>
                </c:pt>
                <c:pt idx="264">
                  <c:v>2.433333333407063</c:v>
                </c:pt>
                <c:pt idx="265">
                  <c:v>2.4499999999534339</c:v>
                </c:pt>
                <c:pt idx="266">
                  <c:v>2.4499999999534339</c:v>
                </c:pt>
                <c:pt idx="267">
                  <c:v>2.4666666666744277</c:v>
                </c:pt>
                <c:pt idx="268">
                  <c:v>2.4833333333954215</c:v>
                </c:pt>
                <c:pt idx="269">
                  <c:v>2.4833333333954215</c:v>
                </c:pt>
                <c:pt idx="270">
                  <c:v>2.4999999999417923</c:v>
                </c:pt>
                <c:pt idx="271">
                  <c:v>2.4999999999417923</c:v>
                </c:pt>
                <c:pt idx="272">
                  <c:v>2.5166666666627857</c:v>
                </c:pt>
                <c:pt idx="273">
                  <c:v>2.5166666666627857</c:v>
                </c:pt>
                <c:pt idx="274">
                  <c:v>2.5333333333837795</c:v>
                </c:pt>
                <c:pt idx="275">
                  <c:v>2.5333333333837795</c:v>
                </c:pt>
                <c:pt idx="276">
                  <c:v>2.5499999999301508</c:v>
                </c:pt>
                <c:pt idx="277">
                  <c:v>2.5666666666511442</c:v>
                </c:pt>
                <c:pt idx="278">
                  <c:v>2.5666666666511442</c:v>
                </c:pt>
                <c:pt idx="279">
                  <c:v>2.5833333333721389</c:v>
                </c:pt>
                <c:pt idx="280">
                  <c:v>2.5833333333721389</c:v>
                </c:pt>
                <c:pt idx="281">
                  <c:v>2.5999999999185088</c:v>
                </c:pt>
                <c:pt idx="282">
                  <c:v>2.5999999999185088</c:v>
                </c:pt>
                <c:pt idx="283">
                  <c:v>2.6166666666395026</c:v>
                </c:pt>
                <c:pt idx="284">
                  <c:v>2.6166666666395026</c:v>
                </c:pt>
                <c:pt idx="285">
                  <c:v>2.6333333333604974</c:v>
                </c:pt>
                <c:pt idx="286">
                  <c:v>2.6499999999068677</c:v>
                </c:pt>
                <c:pt idx="287">
                  <c:v>2.6499999999068677</c:v>
                </c:pt>
                <c:pt idx="288">
                  <c:v>2.6666666666278611</c:v>
                </c:pt>
                <c:pt idx="289">
                  <c:v>2.6666666666278611</c:v>
                </c:pt>
                <c:pt idx="290">
                  <c:v>2.6833333333488554</c:v>
                </c:pt>
                <c:pt idx="291">
                  <c:v>2.6833333333488554</c:v>
                </c:pt>
                <c:pt idx="292">
                  <c:v>2.7000000000698487</c:v>
                </c:pt>
                <c:pt idx="293">
                  <c:v>2.7000000000698487</c:v>
                </c:pt>
                <c:pt idx="294">
                  <c:v>2.7166666666162196</c:v>
                </c:pt>
                <c:pt idx="295">
                  <c:v>2.7333333333372143</c:v>
                </c:pt>
                <c:pt idx="296">
                  <c:v>2.7333333333372143</c:v>
                </c:pt>
                <c:pt idx="297">
                  <c:v>2.7500000000582077</c:v>
                </c:pt>
                <c:pt idx="298">
                  <c:v>2.7500000000582077</c:v>
                </c:pt>
                <c:pt idx="299">
                  <c:v>2.7666666666045785</c:v>
                </c:pt>
                <c:pt idx="300">
                  <c:v>2.7666666666045785</c:v>
                </c:pt>
                <c:pt idx="301">
                  <c:v>2.7833333333255732</c:v>
                </c:pt>
                <c:pt idx="302">
                  <c:v>2.7833333333255732</c:v>
                </c:pt>
                <c:pt idx="303">
                  <c:v>2.8000000000465661</c:v>
                </c:pt>
                <c:pt idx="304">
                  <c:v>2.816666666592937</c:v>
                </c:pt>
                <c:pt idx="305">
                  <c:v>2.816666666592937</c:v>
                </c:pt>
                <c:pt idx="306">
                  <c:v>2.8333333333139308</c:v>
                </c:pt>
                <c:pt idx="307">
                  <c:v>2.8333333333139308</c:v>
                </c:pt>
                <c:pt idx="308">
                  <c:v>2.8500000000349242</c:v>
                </c:pt>
                <c:pt idx="309">
                  <c:v>2.8500000000349242</c:v>
                </c:pt>
                <c:pt idx="310">
                  <c:v>2.866666666581295</c:v>
                </c:pt>
                <c:pt idx="311">
                  <c:v>2.866666666581295</c:v>
                </c:pt>
                <c:pt idx="312">
                  <c:v>2.8833333333022888</c:v>
                </c:pt>
                <c:pt idx="313">
                  <c:v>2.9000000000232826</c:v>
                </c:pt>
                <c:pt idx="314">
                  <c:v>2.9000000000232826</c:v>
                </c:pt>
                <c:pt idx="315">
                  <c:v>2.9166666667442764</c:v>
                </c:pt>
                <c:pt idx="316">
                  <c:v>2.9166666667442764</c:v>
                </c:pt>
                <c:pt idx="317">
                  <c:v>2.9333333332906477</c:v>
                </c:pt>
                <c:pt idx="318">
                  <c:v>2.9333333332906477</c:v>
                </c:pt>
                <c:pt idx="319">
                  <c:v>2.9500000000116411</c:v>
                </c:pt>
                <c:pt idx="320">
                  <c:v>2.9500000000116411</c:v>
                </c:pt>
                <c:pt idx="321">
                  <c:v>2.9666666667326353</c:v>
                </c:pt>
                <c:pt idx="322">
                  <c:v>2.9833333332790062</c:v>
                </c:pt>
                <c:pt idx="323">
                  <c:v>2.9833333332790062</c:v>
                </c:pt>
                <c:pt idx="324">
                  <c:v>3</c:v>
                </c:pt>
                <c:pt idx="325">
                  <c:v>3</c:v>
                </c:pt>
                <c:pt idx="326">
                  <c:v>3.0166666667209938</c:v>
                </c:pt>
                <c:pt idx="327">
                  <c:v>3.0166666667209938</c:v>
                </c:pt>
                <c:pt idx="328">
                  <c:v>3.0333333332673651</c:v>
                </c:pt>
                <c:pt idx="329">
                  <c:v>3.0333333332673651</c:v>
                </c:pt>
                <c:pt idx="330">
                  <c:v>3.0499999999883585</c:v>
                </c:pt>
                <c:pt idx="331">
                  <c:v>3.0666666667093527</c:v>
                </c:pt>
                <c:pt idx="332">
                  <c:v>3.0666666667093527</c:v>
                </c:pt>
                <c:pt idx="333">
                  <c:v>3.0833333332557231</c:v>
                </c:pt>
                <c:pt idx="334">
                  <c:v>3.0833333332557231</c:v>
                </c:pt>
                <c:pt idx="335">
                  <c:v>3.0999999999767169</c:v>
                </c:pt>
                <c:pt idx="336">
                  <c:v>3.0999999999767169</c:v>
                </c:pt>
                <c:pt idx="337">
                  <c:v>3.1166666666977108</c:v>
                </c:pt>
                <c:pt idx="338">
                  <c:v>3.1166666666977108</c:v>
                </c:pt>
                <c:pt idx="339">
                  <c:v>3.1333333332440811</c:v>
                </c:pt>
                <c:pt idx="340">
                  <c:v>3.1499999999650754</c:v>
                </c:pt>
                <c:pt idx="341">
                  <c:v>3.1499999999650754</c:v>
                </c:pt>
                <c:pt idx="342">
                  <c:v>3.1666666666860688</c:v>
                </c:pt>
                <c:pt idx="343">
                  <c:v>3.1666666666860688</c:v>
                </c:pt>
                <c:pt idx="344">
                  <c:v>3.1833333334070635</c:v>
                </c:pt>
                <c:pt idx="345">
                  <c:v>3.1833333334070635</c:v>
                </c:pt>
                <c:pt idx="346">
                  <c:v>3.1999999999534339</c:v>
                </c:pt>
                <c:pt idx="347">
                  <c:v>3.1999999999534339</c:v>
                </c:pt>
                <c:pt idx="348">
                  <c:v>3.2166666666744277</c:v>
                </c:pt>
                <c:pt idx="349">
                  <c:v>3.2333333333954215</c:v>
                </c:pt>
                <c:pt idx="350">
                  <c:v>3.2333333333954215</c:v>
                </c:pt>
                <c:pt idx="351">
                  <c:v>3.2499999999417928</c:v>
                </c:pt>
                <c:pt idx="352">
                  <c:v>3.2499999999417928</c:v>
                </c:pt>
                <c:pt idx="353">
                  <c:v>3.2666666666627862</c:v>
                </c:pt>
                <c:pt idx="354">
                  <c:v>3.2666666666627862</c:v>
                </c:pt>
                <c:pt idx="355">
                  <c:v>3.28333333338378</c:v>
                </c:pt>
                <c:pt idx="356">
                  <c:v>3.28333333338378</c:v>
                </c:pt>
                <c:pt idx="357">
                  <c:v>3.2999999999301508</c:v>
                </c:pt>
                <c:pt idx="358">
                  <c:v>3.3166666666511437</c:v>
                </c:pt>
                <c:pt idx="359">
                  <c:v>3.3166666666511437</c:v>
                </c:pt>
                <c:pt idx="360">
                  <c:v>3.3333333333721384</c:v>
                </c:pt>
                <c:pt idx="361">
                  <c:v>3.3333333333721384</c:v>
                </c:pt>
                <c:pt idx="362">
                  <c:v>3.3499999999185088</c:v>
                </c:pt>
                <c:pt idx="363">
                  <c:v>3.3499999999185088</c:v>
                </c:pt>
                <c:pt idx="364">
                  <c:v>3.3666666666395026</c:v>
                </c:pt>
                <c:pt idx="365">
                  <c:v>3.3666666666395026</c:v>
                </c:pt>
                <c:pt idx="366">
                  <c:v>3.3833333333604974</c:v>
                </c:pt>
                <c:pt idx="367">
                  <c:v>3.3999999999068673</c:v>
                </c:pt>
                <c:pt idx="368">
                  <c:v>3.3999999999068673</c:v>
                </c:pt>
                <c:pt idx="369">
                  <c:v>3.4166666666278607</c:v>
                </c:pt>
                <c:pt idx="370">
                  <c:v>3.4166666666278607</c:v>
                </c:pt>
                <c:pt idx="371">
                  <c:v>3.4333333333488549</c:v>
                </c:pt>
                <c:pt idx="372">
                  <c:v>3.4333333333488549</c:v>
                </c:pt>
                <c:pt idx="373">
                  <c:v>3.4500000000698483</c:v>
                </c:pt>
                <c:pt idx="374">
                  <c:v>3.4500000000698483</c:v>
                </c:pt>
                <c:pt idx="375">
                  <c:v>3.4666666666162196</c:v>
                </c:pt>
                <c:pt idx="376">
                  <c:v>3.4833333333372143</c:v>
                </c:pt>
                <c:pt idx="377">
                  <c:v>3.4833333333372143</c:v>
                </c:pt>
                <c:pt idx="378">
                  <c:v>3.5000000000582077</c:v>
                </c:pt>
                <c:pt idx="379">
                  <c:v>3.5000000000582077</c:v>
                </c:pt>
                <c:pt idx="380">
                  <c:v>3.5166666666045781</c:v>
                </c:pt>
                <c:pt idx="381">
                  <c:v>3.5166666666045781</c:v>
                </c:pt>
                <c:pt idx="382">
                  <c:v>3.5333333333255728</c:v>
                </c:pt>
                <c:pt idx="383">
                  <c:v>3.5333333333255728</c:v>
                </c:pt>
                <c:pt idx="384">
                  <c:v>3.5500000000465661</c:v>
                </c:pt>
                <c:pt idx="385">
                  <c:v>3.5666666665929374</c:v>
                </c:pt>
                <c:pt idx="386">
                  <c:v>3.5666666665929374</c:v>
                </c:pt>
                <c:pt idx="387">
                  <c:v>3.5833333333139312</c:v>
                </c:pt>
                <c:pt idx="388">
                  <c:v>3.5833333333139312</c:v>
                </c:pt>
                <c:pt idx="389">
                  <c:v>3.6000000000349246</c:v>
                </c:pt>
                <c:pt idx="390">
                  <c:v>3.6000000000349246</c:v>
                </c:pt>
                <c:pt idx="391">
                  <c:v>3.616666666581295</c:v>
                </c:pt>
                <c:pt idx="392">
                  <c:v>3.616666666581295</c:v>
                </c:pt>
                <c:pt idx="393">
                  <c:v>3.6333333333022888</c:v>
                </c:pt>
                <c:pt idx="394">
                  <c:v>3.6500000000232826</c:v>
                </c:pt>
                <c:pt idx="395">
                  <c:v>3.6500000000232826</c:v>
                </c:pt>
                <c:pt idx="396">
                  <c:v>3.6666666667442769</c:v>
                </c:pt>
                <c:pt idx="397">
                  <c:v>3.6666666667442769</c:v>
                </c:pt>
                <c:pt idx="398">
                  <c:v>3.6833333332906482</c:v>
                </c:pt>
                <c:pt idx="399">
                  <c:v>3.6833333332906482</c:v>
                </c:pt>
                <c:pt idx="400">
                  <c:v>3.7000000000116415</c:v>
                </c:pt>
                <c:pt idx="401">
                  <c:v>3.7000000000116415</c:v>
                </c:pt>
                <c:pt idx="402">
                  <c:v>3.7166666667326353</c:v>
                </c:pt>
                <c:pt idx="403">
                  <c:v>3.7333333332790062</c:v>
                </c:pt>
                <c:pt idx="404">
                  <c:v>3.7333333332790062</c:v>
                </c:pt>
                <c:pt idx="405">
                  <c:v>3.75</c:v>
                </c:pt>
                <c:pt idx="406">
                  <c:v>3.75</c:v>
                </c:pt>
                <c:pt idx="407">
                  <c:v>3.7666666667209943</c:v>
                </c:pt>
                <c:pt idx="408">
                  <c:v>3.7666666667209943</c:v>
                </c:pt>
                <c:pt idx="409">
                  <c:v>3.7833333332673655</c:v>
                </c:pt>
                <c:pt idx="410">
                  <c:v>3.7833333332673655</c:v>
                </c:pt>
                <c:pt idx="411">
                  <c:v>3.7999999999883585</c:v>
                </c:pt>
                <c:pt idx="412">
                  <c:v>3.8166666667093523</c:v>
                </c:pt>
                <c:pt idx="413">
                  <c:v>3.8166666667093523</c:v>
                </c:pt>
                <c:pt idx="414">
                  <c:v>3.8333333332557227</c:v>
                </c:pt>
                <c:pt idx="415">
                  <c:v>3.8333333332557227</c:v>
                </c:pt>
                <c:pt idx="416">
                  <c:v>3.8499999999767169</c:v>
                </c:pt>
                <c:pt idx="417">
                  <c:v>3.8499999999767169</c:v>
                </c:pt>
                <c:pt idx="418">
                  <c:v>3.8666666666977108</c:v>
                </c:pt>
                <c:pt idx="419">
                  <c:v>3.8666666666977108</c:v>
                </c:pt>
                <c:pt idx="420">
                  <c:v>3.8833333332440811</c:v>
                </c:pt>
                <c:pt idx="421">
                  <c:v>3.899999999965075</c:v>
                </c:pt>
                <c:pt idx="422">
                  <c:v>3.899999999965075</c:v>
                </c:pt>
                <c:pt idx="423">
                  <c:v>3.9166666666860683</c:v>
                </c:pt>
                <c:pt idx="424">
                  <c:v>3.9166666666860683</c:v>
                </c:pt>
                <c:pt idx="425">
                  <c:v>3.933333333407063</c:v>
                </c:pt>
                <c:pt idx="426">
                  <c:v>3.933333333407063</c:v>
                </c:pt>
                <c:pt idx="427">
                  <c:v>3.9499999999534339</c:v>
                </c:pt>
                <c:pt idx="428">
                  <c:v>3.9499999999534339</c:v>
                </c:pt>
                <c:pt idx="429">
                  <c:v>3.9666666666744277</c:v>
                </c:pt>
                <c:pt idx="430">
                  <c:v>3.9833333333954215</c:v>
                </c:pt>
                <c:pt idx="431">
                  <c:v>3.9833333333954215</c:v>
                </c:pt>
                <c:pt idx="432">
                  <c:v>3.9999999999417923</c:v>
                </c:pt>
                <c:pt idx="433">
                  <c:v>3.9999999999417923</c:v>
                </c:pt>
                <c:pt idx="434">
                  <c:v>4.0166666666627862</c:v>
                </c:pt>
                <c:pt idx="435">
                  <c:v>4.0166666666627862</c:v>
                </c:pt>
                <c:pt idx="436">
                  <c:v>4.0333333333837809</c:v>
                </c:pt>
                <c:pt idx="437">
                  <c:v>4.0333333333837809</c:v>
                </c:pt>
                <c:pt idx="438">
                  <c:v>4.0499999999301517</c:v>
                </c:pt>
                <c:pt idx="439">
                  <c:v>4.0666666666511455</c:v>
                </c:pt>
                <c:pt idx="440">
                  <c:v>4.0666666666511455</c:v>
                </c:pt>
                <c:pt idx="441">
                  <c:v>4.0833333333721393</c:v>
                </c:pt>
                <c:pt idx="442">
                  <c:v>4.0833333333721393</c:v>
                </c:pt>
                <c:pt idx="443">
                  <c:v>4.0999999999185093</c:v>
                </c:pt>
                <c:pt idx="444">
                  <c:v>4.0999999999185093</c:v>
                </c:pt>
                <c:pt idx="445">
                  <c:v>4.1166666666395022</c:v>
                </c:pt>
                <c:pt idx="446">
                  <c:v>4.1166666666395022</c:v>
                </c:pt>
                <c:pt idx="447">
                  <c:v>4.1333333333604969</c:v>
                </c:pt>
                <c:pt idx="448">
                  <c:v>4.1499999999068686</c:v>
                </c:pt>
                <c:pt idx="449">
                  <c:v>4.1499999999068686</c:v>
                </c:pt>
                <c:pt idx="450">
                  <c:v>4.1666666666278616</c:v>
                </c:pt>
                <c:pt idx="451">
                  <c:v>4.1666666666278616</c:v>
                </c:pt>
                <c:pt idx="452">
                  <c:v>4.1833333333488554</c:v>
                </c:pt>
                <c:pt idx="453">
                  <c:v>4.1833333333488554</c:v>
                </c:pt>
                <c:pt idx="454">
                  <c:v>4.2000000000698492</c:v>
                </c:pt>
                <c:pt idx="455">
                  <c:v>4.2000000000698492</c:v>
                </c:pt>
                <c:pt idx="456">
                  <c:v>4.21666666661622</c:v>
                </c:pt>
                <c:pt idx="457">
                  <c:v>4.2333333333372138</c:v>
                </c:pt>
                <c:pt idx="458">
                  <c:v>4.2333333333372138</c:v>
                </c:pt>
                <c:pt idx="459">
                  <c:v>4.2500000000582077</c:v>
                </c:pt>
                <c:pt idx="460">
                  <c:v>4.2500000000582077</c:v>
                </c:pt>
                <c:pt idx="461">
                  <c:v>4.2666666666045794</c:v>
                </c:pt>
                <c:pt idx="462">
                  <c:v>4.2666666666045794</c:v>
                </c:pt>
                <c:pt idx="463">
                  <c:v>4.2833333333255723</c:v>
                </c:pt>
                <c:pt idx="464">
                  <c:v>4.2833333333255723</c:v>
                </c:pt>
                <c:pt idx="465">
                  <c:v>4.3000000000465661</c:v>
                </c:pt>
                <c:pt idx="466">
                  <c:v>4.316666666592937</c:v>
                </c:pt>
                <c:pt idx="467">
                  <c:v>4.316666666592937</c:v>
                </c:pt>
                <c:pt idx="468">
                  <c:v>4.3333333333139317</c:v>
                </c:pt>
                <c:pt idx="469">
                  <c:v>4.3333333333139317</c:v>
                </c:pt>
                <c:pt idx="470">
                  <c:v>4.3500000000349255</c:v>
                </c:pt>
                <c:pt idx="471">
                  <c:v>4.3500000000349255</c:v>
                </c:pt>
                <c:pt idx="472">
                  <c:v>4.3666666665812945</c:v>
                </c:pt>
                <c:pt idx="473">
                  <c:v>4.3666666665812945</c:v>
                </c:pt>
                <c:pt idx="474">
                  <c:v>4.3833333333022892</c:v>
                </c:pt>
                <c:pt idx="475">
                  <c:v>4.4000000000232831</c:v>
                </c:pt>
                <c:pt idx="476">
                  <c:v>4.4000000000232831</c:v>
                </c:pt>
                <c:pt idx="477">
                  <c:v>4.4166666667442778</c:v>
                </c:pt>
                <c:pt idx="478">
                  <c:v>4.4166666667442778</c:v>
                </c:pt>
                <c:pt idx="479">
                  <c:v>4.4333333332906495</c:v>
                </c:pt>
                <c:pt idx="480">
                  <c:v>4.4333333332906495</c:v>
                </c:pt>
                <c:pt idx="481">
                  <c:v>4.4500000000116424</c:v>
                </c:pt>
                <c:pt idx="482">
                  <c:v>4.4500000000116424</c:v>
                </c:pt>
                <c:pt idx="483">
                  <c:v>4.4666666667326362</c:v>
                </c:pt>
                <c:pt idx="484">
                  <c:v>4.4833333332790071</c:v>
                </c:pt>
                <c:pt idx="485">
                  <c:v>4.4833333332790071</c:v>
                </c:pt>
                <c:pt idx="486">
                  <c:v>4.5</c:v>
                </c:pt>
                <c:pt idx="487">
                  <c:v>4.5</c:v>
                </c:pt>
                <c:pt idx="488">
                  <c:v>4.5166666667209929</c:v>
                </c:pt>
                <c:pt idx="489">
                  <c:v>4.5166666667209929</c:v>
                </c:pt>
                <c:pt idx="490">
                  <c:v>4.5333333332673664</c:v>
                </c:pt>
                <c:pt idx="491">
                  <c:v>4.5333333332673664</c:v>
                </c:pt>
                <c:pt idx="492">
                  <c:v>4.5499999999883594</c:v>
                </c:pt>
                <c:pt idx="493">
                  <c:v>4.5666666667093514</c:v>
                </c:pt>
                <c:pt idx="494">
                  <c:v>4.5666666667093514</c:v>
                </c:pt>
                <c:pt idx="495">
                  <c:v>4.5833333332557231</c:v>
                </c:pt>
                <c:pt idx="496">
                  <c:v>4.5833333332557231</c:v>
                </c:pt>
                <c:pt idx="497">
                  <c:v>4.5999999999767169</c:v>
                </c:pt>
                <c:pt idx="498">
                  <c:v>4.5999999999767169</c:v>
                </c:pt>
                <c:pt idx="499">
                  <c:v>4.6166666666977099</c:v>
                </c:pt>
                <c:pt idx="500">
                  <c:v>4.6166666666977099</c:v>
                </c:pt>
                <c:pt idx="501">
                  <c:v>4.6333333332440825</c:v>
                </c:pt>
                <c:pt idx="502">
                  <c:v>4.6499999999650754</c:v>
                </c:pt>
                <c:pt idx="503">
                  <c:v>4.6499999999650754</c:v>
                </c:pt>
                <c:pt idx="504">
                  <c:v>4.6666666666860683</c:v>
                </c:pt>
                <c:pt idx="505">
                  <c:v>4.6666666666860683</c:v>
                </c:pt>
                <c:pt idx="506">
                  <c:v>4.683333333407063</c:v>
                </c:pt>
                <c:pt idx="507">
                  <c:v>4.683333333407063</c:v>
                </c:pt>
                <c:pt idx="508">
                  <c:v>4.6999999999534339</c:v>
                </c:pt>
                <c:pt idx="509">
                  <c:v>4.6999999999534339</c:v>
                </c:pt>
                <c:pt idx="510">
                  <c:v>4.7166666666744286</c:v>
                </c:pt>
                <c:pt idx="511">
                  <c:v>4.7333333333954224</c:v>
                </c:pt>
                <c:pt idx="512">
                  <c:v>4.7333333333954224</c:v>
                </c:pt>
                <c:pt idx="513">
                  <c:v>4.7499999999417923</c:v>
                </c:pt>
                <c:pt idx="514">
                  <c:v>4.7499999999417923</c:v>
                </c:pt>
                <c:pt idx="515">
                  <c:v>4.7666666666627862</c:v>
                </c:pt>
                <c:pt idx="516">
                  <c:v>4.7666666666627862</c:v>
                </c:pt>
                <c:pt idx="517">
                  <c:v>4.7833333333837809</c:v>
                </c:pt>
                <c:pt idx="518">
                  <c:v>4.7833333333837809</c:v>
                </c:pt>
                <c:pt idx="519">
                  <c:v>4.7999999999301517</c:v>
                </c:pt>
                <c:pt idx="520">
                  <c:v>4.8166666666511455</c:v>
                </c:pt>
                <c:pt idx="521">
                  <c:v>4.8166666666511455</c:v>
                </c:pt>
                <c:pt idx="522">
                  <c:v>4.8333333333721393</c:v>
                </c:pt>
                <c:pt idx="523">
                  <c:v>4.8333333333721393</c:v>
                </c:pt>
                <c:pt idx="524">
                  <c:v>4.8499999999185093</c:v>
                </c:pt>
                <c:pt idx="525">
                  <c:v>4.8499999999185093</c:v>
                </c:pt>
                <c:pt idx="526">
                  <c:v>4.8666666666395022</c:v>
                </c:pt>
                <c:pt idx="527">
                  <c:v>4.8666666666395022</c:v>
                </c:pt>
                <c:pt idx="528">
                  <c:v>4.8833333333604969</c:v>
                </c:pt>
                <c:pt idx="529">
                  <c:v>4.8999999999068686</c:v>
                </c:pt>
                <c:pt idx="530">
                  <c:v>4.8999999999068686</c:v>
                </c:pt>
                <c:pt idx="531">
                  <c:v>4.9166666666278624</c:v>
                </c:pt>
                <c:pt idx="532">
                  <c:v>4.9166666666278624</c:v>
                </c:pt>
                <c:pt idx="533">
                  <c:v>4.9333333333488563</c:v>
                </c:pt>
                <c:pt idx="534">
                  <c:v>4.9333333333488563</c:v>
                </c:pt>
                <c:pt idx="535">
                  <c:v>4.9500000000698492</c:v>
                </c:pt>
                <c:pt idx="536">
                  <c:v>4.9500000000698492</c:v>
                </c:pt>
                <c:pt idx="537">
                  <c:v>4.96666666661622</c:v>
                </c:pt>
                <c:pt idx="538">
                  <c:v>4.9833333333372138</c:v>
                </c:pt>
                <c:pt idx="539">
                  <c:v>4.9833333333372138</c:v>
                </c:pt>
                <c:pt idx="540">
                  <c:v>5.0000000000582077</c:v>
                </c:pt>
                <c:pt idx="541">
                  <c:v>5.0000000000582077</c:v>
                </c:pt>
                <c:pt idx="542">
                  <c:v>5.0166666666045794</c:v>
                </c:pt>
                <c:pt idx="543">
                  <c:v>5.0166666666045794</c:v>
                </c:pt>
                <c:pt idx="544">
                  <c:v>5.0333333333255723</c:v>
                </c:pt>
                <c:pt idx="545">
                  <c:v>5.0333333333255723</c:v>
                </c:pt>
                <c:pt idx="546">
                  <c:v>5.0500000000465661</c:v>
                </c:pt>
                <c:pt idx="547">
                  <c:v>5.066666666592937</c:v>
                </c:pt>
                <c:pt idx="548">
                  <c:v>5.066666666592937</c:v>
                </c:pt>
                <c:pt idx="549">
                  <c:v>5.0833333333139317</c:v>
                </c:pt>
                <c:pt idx="550">
                  <c:v>5.0833333333139317</c:v>
                </c:pt>
                <c:pt idx="551">
                  <c:v>5.1000000000349255</c:v>
                </c:pt>
                <c:pt idx="552">
                  <c:v>5.1000000000349255</c:v>
                </c:pt>
                <c:pt idx="553">
                  <c:v>5.1166666665812945</c:v>
                </c:pt>
                <c:pt idx="554">
                  <c:v>5.1166666665812945</c:v>
                </c:pt>
                <c:pt idx="555">
                  <c:v>5.1333333333022892</c:v>
                </c:pt>
                <c:pt idx="556">
                  <c:v>5.1500000000232822</c:v>
                </c:pt>
                <c:pt idx="557">
                  <c:v>5.1500000000232822</c:v>
                </c:pt>
                <c:pt idx="558">
                  <c:v>5.1666666667442769</c:v>
                </c:pt>
                <c:pt idx="559">
                  <c:v>5.1666666667442769</c:v>
                </c:pt>
                <c:pt idx="560">
                  <c:v>5.1833333332906486</c:v>
                </c:pt>
                <c:pt idx="561">
                  <c:v>5.1833333332906486</c:v>
                </c:pt>
                <c:pt idx="562">
                  <c:v>5.2000000000116424</c:v>
                </c:pt>
                <c:pt idx="563">
                  <c:v>5.2000000000116424</c:v>
                </c:pt>
                <c:pt idx="564">
                  <c:v>5.2166666667326362</c:v>
                </c:pt>
                <c:pt idx="565">
                  <c:v>5.2333333332790071</c:v>
                </c:pt>
                <c:pt idx="566">
                  <c:v>5.2333333332790071</c:v>
                </c:pt>
                <c:pt idx="567">
                  <c:v>5.25</c:v>
                </c:pt>
                <c:pt idx="568">
                  <c:v>5.25</c:v>
                </c:pt>
                <c:pt idx="569">
                  <c:v>5.2666666667209929</c:v>
                </c:pt>
                <c:pt idx="570">
                  <c:v>5.2666666667209929</c:v>
                </c:pt>
                <c:pt idx="571">
                  <c:v>5.2833333332673664</c:v>
                </c:pt>
                <c:pt idx="572">
                  <c:v>5.2833333332673664</c:v>
                </c:pt>
                <c:pt idx="573">
                  <c:v>5.2999999999883594</c:v>
                </c:pt>
                <c:pt idx="574">
                  <c:v>5.3166666667093514</c:v>
                </c:pt>
                <c:pt idx="575">
                  <c:v>5.3166666667093514</c:v>
                </c:pt>
                <c:pt idx="576">
                  <c:v>5.3333333332557231</c:v>
                </c:pt>
                <c:pt idx="577">
                  <c:v>5.3333333332557231</c:v>
                </c:pt>
                <c:pt idx="578">
                  <c:v>5.3499999999767169</c:v>
                </c:pt>
                <c:pt idx="579">
                  <c:v>5.3499999999767169</c:v>
                </c:pt>
                <c:pt idx="580">
                  <c:v>5.3666666666977099</c:v>
                </c:pt>
                <c:pt idx="581">
                  <c:v>5.3666666666977099</c:v>
                </c:pt>
                <c:pt idx="582">
                  <c:v>5.3833333332440825</c:v>
                </c:pt>
                <c:pt idx="583">
                  <c:v>5.3999999999650754</c:v>
                </c:pt>
                <c:pt idx="584">
                  <c:v>5.3999999999650754</c:v>
                </c:pt>
                <c:pt idx="585">
                  <c:v>5.4166666666860692</c:v>
                </c:pt>
                <c:pt idx="586">
                  <c:v>5.4166666666860692</c:v>
                </c:pt>
                <c:pt idx="587">
                  <c:v>5.4333333334070639</c:v>
                </c:pt>
                <c:pt idx="588">
                  <c:v>5.4333333334070639</c:v>
                </c:pt>
                <c:pt idx="589">
                  <c:v>5.4499999999534348</c:v>
                </c:pt>
                <c:pt idx="590">
                  <c:v>5.4499999999534348</c:v>
                </c:pt>
                <c:pt idx="591">
                  <c:v>5.4666666666744286</c:v>
                </c:pt>
                <c:pt idx="592">
                  <c:v>5.4833333333954224</c:v>
                </c:pt>
                <c:pt idx="593">
                  <c:v>5.4833333333954224</c:v>
                </c:pt>
                <c:pt idx="594">
                  <c:v>5.4999999999417923</c:v>
                </c:pt>
                <c:pt idx="595">
                  <c:v>5.4999999999417923</c:v>
                </c:pt>
                <c:pt idx="596">
                  <c:v>5.5166666666627862</c:v>
                </c:pt>
                <c:pt idx="597">
                  <c:v>5.5166666666627862</c:v>
                </c:pt>
                <c:pt idx="598">
                  <c:v>5.5333333333837809</c:v>
                </c:pt>
                <c:pt idx="599">
                  <c:v>5.5333333333837809</c:v>
                </c:pt>
                <c:pt idx="600">
                  <c:v>5.5499999999301517</c:v>
                </c:pt>
                <c:pt idx="601">
                  <c:v>5.5666666666511455</c:v>
                </c:pt>
                <c:pt idx="602">
                  <c:v>5.5666666666511455</c:v>
                </c:pt>
                <c:pt idx="603">
                  <c:v>5.5833333333721393</c:v>
                </c:pt>
                <c:pt idx="604">
                  <c:v>5.5833333333721393</c:v>
                </c:pt>
                <c:pt idx="605">
                  <c:v>5.5999999999185093</c:v>
                </c:pt>
                <c:pt idx="606">
                  <c:v>5.5999999999185093</c:v>
                </c:pt>
                <c:pt idx="607">
                  <c:v>5.6166666666395022</c:v>
                </c:pt>
                <c:pt idx="608">
                  <c:v>5.6166666666395022</c:v>
                </c:pt>
                <c:pt idx="609">
                  <c:v>5.6333333333604969</c:v>
                </c:pt>
                <c:pt idx="610">
                  <c:v>5.6499999999068686</c:v>
                </c:pt>
                <c:pt idx="611">
                  <c:v>5.6499999999068686</c:v>
                </c:pt>
                <c:pt idx="612">
                  <c:v>5.6666666666278616</c:v>
                </c:pt>
                <c:pt idx="613">
                  <c:v>5.6666666666278616</c:v>
                </c:pt>
                <c:pt idx="614">
                  <c:v>5.6833333333488554</c:v>
                </c:pt>
                <c:pt idx="615">
                  <c:v>5.6833333333488554</c:v>
                </c:pt>
              </c:numCache>
            </c:numRef>
          </c:xVal>
          <c:yVal>
            <c:numRef>
              <c:f>SensorDEG_Inj1!$C$1227:$C$1842</c:f>
              <c:numCache>
                <c:formatCode>General</c:formatCode>
                <c:ptCount val="616"/>
                <c:pt idx="0">
                  <c:v>3.2</c:v>
                </c:pt>
                <c:pt idx="1">
                  <c:v>3.1</c:v>
                </c:pt>
                <c:pt idx="2">
                  <c:v>3.3</c:v>
                </c:pt>
                <c:pt idx="3">
                  <c:v>3.7</c:v>
                </c:pt>
                <c:pt idx="4">
                  <c:v>3.3</c:v>
                </c:pt>
                <c:pt idx="5">
                  <c:v>3.5</c:v>
                </c:pt>
                <c:pt idx="6">
                  <c:v>3.2</c:v>
                </c:pt>
                <c:pt idx="7">
                  <c:v>4</c:v>
                </c:pt>
                <c:pt idx="8">
                  <c:v>3.7</c:v>
                </c:pt>
                <c:pt idx="9">
                  <c:v>3.2</c:v>
                </c:pt>
                <c:pt idx="10">
                  <c:v>2.8</c:v>
                </c:pt>
                <c:pt idx="11">
                  <c:v>3.3</c:v>
                </c:pt>
                <c:pt idx="12">
                  <c:v>3.3</c:v>
                </c:pt>
                <c:pt idx="13">
                  <c:v>2.8</c:v>
                </c:pt>
                <c:pt idx="14">
                  <c:v>3.6</c:v>
                </c:pt>
                <c:pt idx="15">
                  <c:v>3.4</c:v>
                </c:pt>
                <c:pt idx="16">
                  <c:v>3.4</c:v>
                </c:pt>
                <c:pt idx="17">
                  <c:v>3.2</c:v>
                </c:pt>
                <c:pt idx="18">
                  <c:v>3.4</c:v>
                </c:pt>
                <c:pt idx="19">
                  <c:v>3.2</c:v>
                </c:pt>
                <c:pt idx="20">
                  <c:v>3.9</c:v>
                </c:pt>
                <c:pt idx="21">
                  <c:v>3.1</c:v>
                </c:pt>
                <c:pt idx="22">
                  <c:v>3.2</c:v>
                </c:pt>
                <c:pt idx="23">
                  <c:v>3.8</c:v>
                </c:pt>
                <c:pt idx="24">
                  <c:v>3.3</c:v>
                </c:pt>
                <c:pt idx="25">
                  <c:v>3.7</c:v>
                </c:pt>
                <c:pt idx="26">
                  <c:v>3.5</c:v>
                </c:pt>
                <c:pt idx="27">
                  <c:v>3.7</c:v>
                </c:pt>
                <c:pt idx="28">
                  <c:v>3.1</c:v>
                </c:pt>
                <c:pt idx="29">
                  <c:v>3.6</c:v>
                </c:pt>
                <c:pt idx="30">
                  <c:v>3.3</c:v>
                </c:pt>
                <c:pt idx="31">
                  <c:v>4.4000000000000004</c:v>
                </c:pt>
                <c:pt idx="32">
                  <c:v>3.2</c:v>
                </c:pt>
                <c:pt idx="33">
                  <c:v>3.1</c:v>
                </c:pt>
                <c:pt idx="34">
                  <c:v>3.4</c:v>
                </c:pt>
                <c:pt idx="35">
                  <c:v>3.4</c:v>
                </c:pt>
                <c:pt idx="36">
                  <c:v>3.9</c:v>
                </c:pt>
                <c:pt idx="37">
                  <c:v>3.4</c:v>
                </c:pt>
                <c:pt idx="38">
                  <c:v>3.7</c:v>
                </c:pt>
                <c:pt idx="39">
                  <c:v>3.7</c:v>
                </c:pt>
                <c:pt idx="40">
                  <c:v>3.9</c:v>
                </c:pt>
                <c:pt idx="41">
                  <c:v>9</c:v>
                </c:pt>
                <c:pt idx="42">
                  <c:v>24.2</c:v>
                </c:pt>
                <c:pt idx="43">
                  <c:v>62.7</c:v>
                </c:pt>
                <c:pt idx="44">
                  <c:v>153.30000000000001</c:v>
                </c:pt>
                <c:pt idx="45">
                  <c:v>200.5</c:v>
                </c:pt>
                <c:pt idx="46">
                  <c:v>199.3</c:v>
                </c:pt>
                <c:pt idx="47">
                  <c:v>150.69999999999999</c:v>
                </c:pt>
                <c:pt idx="48">
                  <c:v>111.1</c:v>
                </c:pt>
                <c:pt idx="49">
                  <c:v>73.8</c:v>
                </c:pt>
                <c:pt idx="50">
                  <c:v>56.2</c:v>
                </c:pt>
                <c:pt idx="51">
                  <c:v>30.4</c:v>
                </c:pt>
                <c:pt idx="52">
                  <c:v>17.399999999999999</c:v>
                </c:pt>
                <c:pt idx="53">
                  <c:v>9</c:v>
                </c:pt>
                <c:pt idx="54">
                  <c:v>4.9000000000000004</c:v>
                </c:pt>
                <c:pt idx="55">
                  <c:v>4.8</c:v>
                </c:pt>
                <c:pt idx="56">
                  <c:v>4.3</c:v>
                </c:pt>
                <c:pt idx="57">
                  <c:v>3.6</c:v>
                </c:pt>
                <c:pt idx="58">
                  <c:v>3.4</c:v>
                </c:pt>
                <c:pt idx="59">
                  <c:v>3.8</c:v>
                </c:pt>
                <c:pt idx="60">
                  <c:v>3.5</c:v>
                </c:pt>
                <c:pt idx="61">
                  <c:v>3.4</c:v>
                </c:pt>
                <c:pt idx="62">
                  <c:v>3.6</c:v>
                </c:pt>
                <c:pt idx="63">
                  <c:v>3.6</c:v>
                </c:pt>
                <c:pt idx="64">
                  <c:v>3.5</c:v>
                </c:pt>
                <c:pt idx="65">
                  <c:v>3.9</c:v>
                </c:pt>
                <c:pt idx="66">
                  <c:v>4.0999999999999996</c:v>
                </c:pt>
                <c:pt idx="67">
                  <c:v>3.5</c:v>
                </c:pt>
                <c:pt idx="68">
                  <c:v>3.6</c:v>
                </c:pt>
                <c:pt idx="69">
                  <c:v>3.7</c:v>
                </c:pt>
                <c:pt idx="70">
                  <c:v>3.3</c:v>
                </c:pt>
                <c:pt idx="71">
                  <c:v>4.3</c:v>
                </c:pt>
                <c:pt idx="72">
                  <c:v>4.4000000000000004</c:v>
                </c:pt>
                <c:pt idx="73">
                  <c:v>4</c:v>
                </c:pt>
                <c:pt idx="74">
                  <c:v>3.5</c:v>
                </c:pt>
                <c:pt idx="75">
                  <c:v>3.9</c:v>
                </c:pt>
                <c:pt idx="76">
                  <c:v>3.8</c:v>
                </c:pt>
                <c:pt idx="77">
                  <c:v>3.7</c:v>
                </c:pt>
                <c:pt idx="78">
                  <c:v>3.7</c:v>
                </c:pt>
                <c:pt idx="79">
                  <c:v>3.9</c:v>
                </c:pt>
                <c:pt idx="80">
                  <c:v>3.7</c:v>
                </c:pt>
                <c:pt idx="81">
                  <c:v>3.7</c:v>
                </c:pt>
                <c:pt idx="82">
                  <c:v>3.5</c:v>
                </c:pt>
                <c:pt idx="83">
                  <c:v>3.7</c:v>
                </c:pt>
                <c:pt idx="84">
                  <c:v>3.8</c:v>
                </c:pt>
                <c:pt idx="85">
                  <c:v>4.0999999999999996</c:v>
                </c:pt>
                <c:pt idx="86">
                  <c:v>3.4</c:v>
                </c:pt>
                <c:pt idx="87">
                  <c:v>3.8</c:v>
                </c:pt>
                <c:pt idx="88">
                  <c:v>4</c:v>
                </c:pt>
                <c:pt idx="89">
                  <c:v>3.9</c:v>
                </c:pt>
                <c:pt idx="90">
                  <c:v>3.6</c:v>
                </c:pt>
                <c:pt idx="91">
                  <c:v>3.5</c:v>
                </c:pt>
                <c:pt idx="92">
                  <c:v>3.5</c:v>
                </c:pt>
                <c:pt idx="93">
                  <c:v>3.3</c:v>
                </c:pt>
                <c:pt idx="94">
                  <c:v>4.0999999999999996</c:v>
                </c:pt>
                <c:pt idx="95">
                  <c:v>4</c:v>
                </c:pt>
                <c:pt idx="96">
                  <c:v>3.8</c:v>
                </c:pt>
                <c:pt idx="97">
                  <c:v>3.7</c:v>
                </c:pt>
                <c:pt idx="98">
                  <c:v>3.6</c:v>
                </c:pt>
                <c:pt idx="99">
                  <c:v>4.2</c:v>
                </c:pt>
                <c:pt idx="100">
                  <c:v>4.0999999999999996</c:v>
                </c:pt>
                <c:pt idx="101">
                  <c:v>3.5</c:v>
                </c:pt>
                <c:pt idx="102">
                  <c:v>3.6</c:v>
                </c:pt>
                <c:pt idx="103">
                  <c:v>3.7</c:v>
                </c:pt>
                <c:pt idx="104">
                  <c:v>3.3</c:v>
                </c:pt>
                <c:pt idx="105">
                  <c:v>4</c:v>
                </c:pt>
                <c:pt idx="106">
                  <c:v>3.7</c:v>
                </c:pt>
                <c:pt idx="107">
                  <c:v>4.3</c:v>
                </c:pt>
                <c:pt idx="108">
                  <c:v>3.6</c:v>
                </c:pt>
                <c:pt idx="109">
                  <c:v>3.4</c:v>
                </c:pt>
                <c:pt idx="110">
                  <c:v>3.5</c:v>
                </c:pt>
                <c:pt idx="111">
                  <c:v>3</c:v>
                </c:pt>
                <c:pt idx="112">
                  <c:v>3.6</c:v>
                </c:pt>
                <c:pt idx="113">
                  <c:v>3.7</c:v>
                </c:pt>
                <c:pt idx="114">
                  <c:v>3.9</c:v>
                </c:pt>
                <c:pt idx="115">
                  <c:v>3.5</c:v>
                </c:pt>
                <c:pt idx="116">
                  <c:v>4</c:v>
                </c:pt>
                <c:pt idx="117">
                  <c:v>3.8</c:v>
                </c:pt>
                <c:pt idx="118">
                  <c:v>3.6</c:v>
                </c:pt>
                <c:pt idx="119">
                  <c:v>3.5</c:v>
                </c:pt>
                <c:pt idx="120">
                  <c:v>3.8</c:v>
                </c:pt>
                <c:pt idx="121">
                  <c:v>3.3</c:v>
                </c:pt>
                <c:pt idx="122">
                  <c:v>3.4</c:v>
                </c:pt>
                <c:pt idx="123">
                  <c:v>3.2</c:v>
                </c:pt>
                <c:pt idx="124">
                  <c:v>3.5</c:v>
                </c:pt>
                <c:pt idx="125">
                  <c:v>4</c:v>
                </c:pt>
                <c:pt idx="126">
                  <c:v>3.7</c:v>
                </c:pt>
                <c:pt idx="127">
                  <c:v>3.2</c:v>
                </c:pt>
                <c:pt idx="128">
                  <c:v>3.2</c:v>
                </c:pt>
                <c:pt idx="129">
                  <c:v>3.7</c:v>
                </c:pt>
                <c:pt idx="130">
                  <c:v>3</c:v>
                </c:pt>
                <c:pt idx="131">
                  <c:v>3.2</c:v>
                </c:pt>
                <c:pt idx="132">
                  <c:v>3.7</c:v>
                </c:pt>
                <c:pt idx="133">
                  <c:v>3.7</c:v>
                </c:pt>
                <c:pt idx="134">
                  <c:v>3.6</c:v>
                </c:pt>
                <c:pt idx="135">
                  <c:v>2.9</c:v>
                </c:pt>
                <c:pt idx="136">
                  <c:v>3.4</c:v>
                </c:pt>
                <c:pt idx="137">
                  <c:v>3.4</c:v>
                </c:pt>
                <c:pt idx="138">
                  <c:v>3.2</c:v>
                </c:pt>
                <c:pt idx="139">
                  <c:v>3.3</c:v>
                </c:pt>
                <c:pt idx="140">
                  <c:v>2.7</c:v>
                </c:pt>
                <c:pt idx="141">
                  <c:v>3.3</c:v>
                </c:pt>
                <c:pt idx="142">
                  <c:v>3.6</c:v>
                </c:pt>
                <c:pt idx="143">
                  <c:v>2.9</c:v>
                </c:pt>
                <c:pt idx="144">
                  <c:v>4.0999999999999996</c:v>
                </c:pt>
                <c:pt idx="145">
                  <c:v>3.4</c:v>
                </c:pt>
                <c:pt idx="146">
                  <c:v>3.5</c:v>
                </c:pt>
                <c:pt idx="147">
                  <c:v>3.1</c:v>
                </c:pt>
                <c:pt idx="148">
                  <c:v>3.2</c:v>
                </c:pt>
                <c:pt idx="149">
                  <c:v>4.2</c:v>
                </c:pt>
                <c:pt idx="150">
                  <c:v>3</c:v>
                </c:pt>
                <c:pt idx="151">
                  <c:v>3.1</c:v>
                </c:pt>
                <c:pt idx="152">
                  <c:v>3.3</c:v>
                </c:pt>
                <c:pt idx="153">
                  <c:v>3.5</c:v>
                </c:pt>
                <c:pt idx="154">
                  <c:v>3.2</c:v>
                </c:pt>
                <c:pt idx="155">
                  <c:v>3.4</c:v>
                </c:pt>
                <c:pt idx="156">
                  <c:v>3</c:v>
                </c:pt>
                <c:pt idx="157">
                  <c:v>3.4</c:v>
                </c:pt>
                <c:pt idx="158">
                  <c:v>3.1</c:v>
                </c:pt>
                <c:pt idx="159">
                  <c:v>3.2</c:v>
                </c:pt>
                <c:pt idx="160">
                  <c:v>3.1</c:v>
                </c:pt>
                <c:pt idx="161">
                  <c:v>3.2</c:v>
                </c:pt>
                <c:pt idx="162">
                  <c:v>3.5</c:v>
                </c:pt>
                <c:pt idx="163">
                  <c:v>3.1</c:v>
                </c:pt>
                <c:pt idx="164">
                  <c:v>3.2</c:v>
                </c:pt>
                <c:pt idx="165">
                  <c:v>2.6</c:v>
                </c:pt>
                <c:pt idx="166">
                  <c:v>3.8</c:v>
                </c:pt>
                <c:pt idx="167">
                  <c:v>2.9</c:v>
                </c:pt>
                <c:pt idx="168">
                  <c:v>2.9</c:v>
                </c:pt>
                <c:pt idx="169">
                  <c:v>3.3</c:v>
                </c:pt>
                <c:pt idx="170">
                  <c:v>2.9</c:v>
                </c:pt>
                <c:pt idx="171">
                  <c:v>3.6</c:v>
                </c:pt>
                <c:pt idx="172">
                  <c:v>3.2</c:v>
                </c:pt>
                <c:pt idx="173">
                  <c:v>3.4</c:v>
                </c:pt>
                <c:pt idx="174">
                  <c:v>3.4</c:v>
                </c:pt>
                <c:pt idx="175">
                  <c:v>3.3</c:v>
                </c:pt>
                <c:pt idx="176">
                  <c:v>3.4</c:v>
                </c:pt>
                <c:pt idx="177">
                  <c:v>2.9</c:v>
                </c:pt>
                <c:pt idx="178">
                  <c:v>2.9</c:v>
                </c:pt>
                <c:pt idx="179">
                  <c:v>3.1</c:v>
                </c:pt>
                <c:pt idx="180">
                  <c:v>3.2</c:v>
                </c:pt>
                <c:pt idx="181">
                  <c:v>3.4</c:v>
                </c:pt>
                <c:pt idx="182">
                  <c:v>4.0999999999999996</c:v>
                </c:pt>
                <c:pt idx="183">
                  <c:v>2.8</c:v>
                </c:pt>
                <c:pt idx="184">
                  <c:v>3</c:v>
                </c:pt>
                <c:pt idx="185">
                  <c:v>3.2</c:v>
                </c:pt>
                <c:pt idx="186">
                  <c:v>2.4</c:v>
                </c:pt>
                <c:pt idx="187">
                  <c:v>3</c:v>
                </c:pt>
                <c:pt idx="188">
                  <c:v>3.9</c:v>
                </c:pt>
                <c:pt idx="189">
                  <c:v>3.2</c:v>
                </c:pt>
                <c:pt idx="190">
                  <c:v>2.9</c:v>
                </c:pt>
                <c:pt idx="191">
                  <c:v>3.6</c:v>
                </c:pt>
                <c:pt idx="192">
                  <c:v>3.4</c:v>
                </c:pt>
                <c:pt idx="193">
                  <c:v>3</c:v>
                </c:pt>
                <c:pt idx="194">
                  <c:v>3.3</c:v>
                </c:pt>
                <c:pt idx="195">
                  <c:v>3.2</c:v>
                </c:pt>
                <c:pt idx="196">
                  <c:v>3.2</c:v>
                </c:pt>
                <c:pt idx="197">
                  <c:v>3.7</c:v>
                </c:pt>
                <c:pt idx="198">
                  <c:v>3.7</c:v>
                </c:pt>
                <c:pt idx="199">
                  <c:v>3.2</c:v>
                </c:pt>
                <c:pt idx="200">
                  <c:v>3.2</c:v>
                </c:pt>
                <c:pt idx="201">
                  <c:v>3</c:v>
                </c:pt>
                <c:pt idx="202">
                  <c:v>3</c:v>
                </c:pt>
                <c:pt idx="203">
                  <c:v>3.4</c:v>
                </c:pt>
                <c:pt idx="204">
                  <c:v>3</c:v>
                </c:pt>
                <c:pt idx="205">
                  <c:v>3.5</c:v>
                </c:pt>
                <c:pt idx="206">
                  <c:v>3.5</c:v>
                </c:pt>
                <c:pt idx="207">
                  <c:v>3</c:v>
                </c:pt>
                <c:pt idx="208">
                  <c:v>3.2</c:v>
                </c:pt>
                <c:pt idx="209">
                  <c:v>3.4</c:v>
                </c:pt>
                <c:pt idx="210">
                  <c:v>3.5</c:v>
                </c:pt>
                <c:pt idx="211">
                  <c:v>3.5</c:v>
                </c:pt>
                <c:pt idx="212">
                  <c:v>2.7</c:v>
                </c:pt>
                <c:pt idx="213">
                  <c:v>3.9</c:v>
                </c:pt>
                <c:pt idx="214">
                  <c:v>3.4</c:v>
                </c:pt>
                <c:pt idx="215">
                  <c:v>3.5</c:v>
                </c:pt>
                <c:pt idx="216">
                  <c:v>3.6</c:v>
                </c:pt>
                <c:pt idx="217">
                  <c:v>3.4</c:v>
                </c:pt>
                <c:pt idx="218">
                  <c:v>3.2</c:v>
                </c:pt>
                <c:pt idx="219">
                  <c:v>3.3</c:v>
                </c:pt>
                <c:pt idx="220">
                  <c:v>2.9</c:v>
                </c:pt>
                <c:pt idx="221">
                  <c:v>3.5</c:v>
                </c:pt>
                <c:pt idx="222">
                  <c:v>3.1</c:v>
                </c:pt>
                <c:pt idx="223">
                  <c:v>3.3</c:v>
                </c:pt>
                <c:pt idx="224">
                  <c:v>3.2</c:v>
                </c:pt>
                <c:pt idx="225">
                  <c:v>3.2</c:v>
                </c:pt>
                <c:pt idx="226">
                  <c:v>3.5</c:v>
                </c:pt>
                <c:pt idx="227">
                  <c:v>3.5</c:v>
                </c:pt>
                <c:pt idx="228">
                  <c:v>3.6</c:v>
                </c:pt>
                <c:pt idx="229">
                  <c:v>3.1</c:v>
                </c:pt>
                <c:pt idx="230">
                  <c:v>3.4</c:v>
                </c:pt>
                <c:pt idx="231">
                  <c:v>3.6</c:v>
                </c:pt>
                <c:pt idx="232">
                  <c:v>3.3</c:v>
                </c:pt>
                <c:pt idx="233">
                  <c:v>3.2</c:v>
                </c:pt>
                <c:pt idx="234">
                  <c:v>3.3</c:v>
                </c:pt>
                <c:pt idx="235">
                  <c:v>3.5</c:v>
                </c:pt>
                <c:pt idx="236">
                  <c:v>3.8</c:v>
                </c:pt>
                <c:pt idx="237">
                  <c:v>3.6</c:v>
                </c:pt>
                <c:pt idx="238">
                  <c:v>3.4</c:v>
                </c:pt>
                <c:pt idx="239">
                  <c:v>3.6</c:v>
                </c:pt>
                <c:pt idx="240">
                  <c:v>3.4</c:v>
                </c:pt>
                <c:pt idx="241">
                  <c:v>3.6</c:v>
                </c:pt>
                <c:pt idx="242">
                  <c:v>3.5</c:v>
                </c:pt>
                <c:pt idx="243">
                  <c:v>3.3</c:v>
                </c:pt>
                <c:pt idx="244">
                  <c:v>3.8</c:v>
                </c:pt>
                <c:pt idx="245">
                  <c:v>3.5</c:v>
                </c:pt>
                <c:pt idx="246">
                  <c:v>3.4</c:v>
                </c:pt>
                <c:pt idx="247">
                  <c:v>3.6</c:v>
                </c:pt>
                <c:pt idx="248">
                  <c:v>3.5</c:v>
                </c:pt>
                <c:pt idx="249">
                  <c:v>3.6</c:v>
                </c:pt>
                <c:pt idx="250">
                  <c:v>3.5</c:v>
                </c:pt>
                <c:pt idx="251">
                  <c:v>4</c:v>
                </c:pt>
                <c:pt idx="252">
                  <c:v>3.5</c:v>
                </c:pt>
                <c:pt idx="253">
                  <c:v>3.5</c:v>
                </c:pt>
                <c:pt idx="254">
                  <c:v>3.4</c:v>
                </c:pt>
                <c:pt idx="255">
                  <c:v>3.4</c:v>
                </c:pt>
                <c:pt idx="256">
                  <c:v>3.3</c:v>
                </c:pt>
                <c:pt idx="257">
                  <c:v>3.9</c:v>
                </c:pt>
                <c:pt idx="258">
                  <c:v>3.5</c:v>
                </c:pt>
                <c:pt idx="259">
                  <c:v>3.3</c:v>
                </c:pt>
                <c:pt idx="260">
                  <c:v>4.0999999999999996</c:v>
                </c:pt>
                <c:pt idx="261">
                  <c:v>4</c:v>
                </c:pt>
                <c:pt idx="262">
                  <c:v>4.4000000000000004</c:v>
                </c:pt>
                <c:pt idx="263">
                  <c:v>3.6</c:v>
                </c:pt>
                <c:pt idx="264">
                  <c:v>3.2</c:v>
                </c:pt>
                <c:pt idx="265">
                  <c:v>3.5</c:v>
                </c:pt>
                <c:pt idx="266">
                  <c:v>3.9</c:v>
                </c:pt>
                <c:pt idx="267">
                  <c:v>3.7</c:v>
                </c:pt>
                <c:pt idx="268">
                  <c:v>3.1</c:v>
                </c:pt>
                <c:pt idx="269">
                  <c:v>3.7</c:v>
                </c:pt>
                <c:pt idx="270">
                  <c:v>3.7</c:v>
                </c:pt>
                <c:pt idx="271">
                  <c:v>3.8</c:v>
                </c:pt>
                <c:pt idx="272">
                  <c:v>3.4</c:v>
                </c:pt>
                <c:pt idx="273">
                  <c:v>4.2</c:v>
                </c:pt>
                <c:pt idx="274">
                  <c:v>4.0999999999999996</c:v>
                </c:pt>
                <c:pt idx="275">
                  <c:v>3.3</c:v>
                </c:pt>
                <c:pt idx="276">
                  <c:v>3.8</c:v>
                </c:pt>
                <c:pt idx="277">
                  <c:v>3.9</c:v>
                </c:pt>
                <c:pt idx="278">
                  <c:v>4.7</c:v>
                </c:pt>
                <c:pt idx="279">
                  <c:v>3.5</c:v>
                </c:pt>
                <c:pt idx="280">
                  <c:v>3.8</c:v>
                </c:pt>
                <c:pt idx="281">
                  <c:v>4</c:v>
                </c:pt>
                <c:pt idx="282">
                  <c:v>3.5</c:v>
                </c:pt>
                <c:pt idx="283">
                  <c:v>3.7</c:v>
                </c:pt>
                <c:pt idx="284">
                  <c:v>4</c:v>
                </c:pt>
                <c:pt idx="285">
                  <c:v>4.0999999999999996</c:v>
                </c:pt>
                <c:pt idx="286">
                  <c:v>4.0999999999999996</c:v>
                </c:pt>
                <c:pt idx="287">
                  <c:v>4.0999999999999996</c:v>
                </c:pt>
                <c:pt idx="288">
                  <c:v>4.7</c:v>
                </c:pt>
                <c:pt idx="289">
                  <c:v>4.2</c:v>
                </c:pt>
                <c:pt idx="290">
                  <c:v>4</c:v>
                </c:pt>
                <c:pt idx="291">
                  <c:v>3.6</c:v>
                </c:pt>
                <c:pt idx="292">
                  <c:v>3.7</c:v>
                </c:pt>
                <c:pt idx="293">
                  <c:v>3.9</c:v>
                </c:pt>
                <c:pt idx="294">
                  <c:v>3.9</c:v>
                </c:pt>
                <c:pt idx="295">
                  <c:v>3.7</c:v>
                </c:pt>
                <c:pt idx="296">
                  <c:v>3.9</c:v>
                </c:pt>
                <c:pt idx="297">
                  <c:v>3.7</c:v>
                </c:pt>
                <c:pt idx="298">
                  <c:v>4.2</c:v>
                </c:pt>
                <c:pt idx="299">
                  <c:v>4.2</c:v>
                </c:pt>
                <c:pt idx="300">
                  <c:v>4</c:v>
                </c:pt>
                <c:pt idx="301">
                  <c:v>3.7</c:v>
                </c:pt>
                <c:pt idx="302">
                  <c:v>4.2</c:v>
                </c:pt>
                <c:pt idx="303">
                  <c:v>4</c:v>
                </c:pt>
                <c:pt idx="304">
                  <c:v>4.2</c:v>
                </c:pt>
                <c:pt idx="305">
                  <c:v>4.2</c:v>
                </c:pt>
                <c:pt idx="306">
                  <c:v>4</c:v>
                </c:pt>
                <c:pt idx="307">
                  <c:v>4</c:v>
                </c:pt>
                <c:pt idx="308">
                  <c:v>4.2</c:v>
                </c:pt>
                <c:pt idx="309">
                  <c:v>4.3</c:v>
                </c:pt>
                <c:pt idx="310">
                  <c:v>4</c:v>
                </c:pt>
                <c:pt idx="311">
                  <c:v>4.8</c:v>
                </c:pt>
                <c:pt idx="312">
                  <c:v>4</c:v>
                </c:pt>
                <c:pt idx="313">
                  <c:v>4</c:v>
                </c:pt>
                <c:pt idx="314">
                  <c:v>3.9</c:v>
                </c:pt>
                <c:pt idx="315">
                  <c:v>4.4000000000000004</c:v>
                </c:pt>
                <c:pt idx="316">
                  <c:v>4.3</c:v>
                </c:pt>
                <c:pt idx="317">
                  <c:v>4.5</c:v>
                </c:pt>
                <c:pt idx="318">
                  <c:v>4</c:v>
                </c:pt>
                <c:pt idx="319">
                  <c:v>4.5999999999999996</c:v>
                </c:pt>
                <c:pt idx="320">
                  <c:v>4.5999999999999996</c:v>
                </c:pt>
                <c:pt idx="321">
                  <c:v>4.4000000000000004</c:v>
                </c:pt>
                <c:pt idx="322">
                  <c:v>4.9000000000000004</c:v>
                </c:pt>
                <c:pt idx="323">
                  <c:v>4.8</c:v>
                </c:pt>
                <c:pt idx="324">
                  <c:v>3.6</c:v>
                </c:pt>
                <c:pt idx="325">
                  <c:v>4.5999999999999996</c:v>
                </c:pt>
                <c:pt idx="326">
                  <c:v>4.5</c:v>
                </c:pt>
                <c:pt idx="327">
                  <c:v>4.5999999999999996</c:v>
                </c:pt>
                <c:pt idx="328">
                  <c:v>4.5999999999999996</c:v>
                </c:pt>
                <c:pt idx="329">
                  <c:v>4.0999999999999996</c:v>
                </c:pt>
                <c:pt idx="330">
                  <c:v>4.8</c:v>
                </c:pt>
                <c:pt idx="331">
                  <c:v>4.8</c:v>
                </c:pt>
                <c:pt idx="332">
                  <c:v>4.3</c:v>
                </c:pt>
                <c:pt idx="333">
                  <c:v>5.0999999999999996</c:v>
                </c:pt>
                <c:pt idx="334">
                  <c:v>4.2</c:v>
                </c:pt>
                <c:pt idx="335">
                  <c:v>4.5999999999999996</c:v>
                </c:pt>
                <c:pt idx="336">
                  <c:v>4.5</c:v>
                </c:pt>
                <c:pt idx="337">
                  <c:v>4.3</c:v>
                </c:pt>
                <c:pt idx="338">
                  <c:v>4.9000000000000004</c:v>
                </c:pt>
                <c:pt idx="339">
                  <c:v>4.2</c:v>
                </c:pt>
                <c:pt idx="340">
                  <c:v>4.7</c:v>
                </c:pt>
                <c:pt idx="341">
                  <c:v>4.7</c:v>
                </c:pt>
                <c:pt idx="342">
                  <c:v>4.8</c:v>
                </c:pt>
                <c:pt idx="343">
                  <c:v>4</c:v>
                </c:pt>
                <c:pt idx="344">
                  <c:v>4.7</c:v>
                </c:pt>
                <c:pt idx="345">
                  <c:v>5</c:v>
                </c:pt>
                <c:pt idx="346">
                  <c:v>4.7</c:v>
                </c:pt>
                <c:pt idx="347">
                  <c:v>4.9000000000000004</c:v>
                </c:pt>
                <c:pt idx="348">
                  <c:v>4.2</c:v>
                </c:pt>
                <c:pt idx="349">
                  <c:v>4.5999999999999996</c:v>
                </c:pt>
                <c:pt idx="350">
                  <c:v>4.7</c:v>
                </c:pt>
                <c:pt idx="351">
                  <c:v>4.0999999999999996</c:v>
                </c:pt>
                <c:pt idx="352">
                  <c:v>4.4000000000000004</c:v>
                </c:pt>
                <c:pt idx="353">
                  <c:v>4.7</c:v>
                </c:pt>
                <c:pt idx="354">
                  <c:v>4.5999999999999996</c:v>
                </c:pt>
                <c:pt idx="355">
                  <c:v>4.4000000000000004</c:v>
                </c:pt>
                <c:pt idx="356">
                  <c:v>4.8</c:v>
                </c:pt>
                <c:pt idx="357">
                  <c:v>4.3</c:v>
                </c:pt>
                <c:pt idx="358">
                  <c:v>4.5</c:v>
                </c:pt>
                <c:pt idx="359">
                  <c:v>4.9000000000000004</c:v>
                </c:pt>
                <c:pt idx="360">
                  <c:v>5</c:v>
                </c:pt>
                <c:pt idx="361">
                  <c:v>4.8</c:v>
                </c:pt>
                <c:pt idx="362">
                  <c:v>4.5999999999999996</c:v>
                </c:pt>
                <c:pt idx="363">
                  <c:v>5.0999999999999996</c:v>
                </c:pt>
                <c:pt idx="364">
                  <c:v>4.5999999999999996</c:v>
                </c:pt>
                <c:pt idx="365">
                  <c:v>5.2</c:v>
                </c:pt>
                <c:pt idx="366">
                  <c:v>4.9000000000000004</c:v>
                </c:pt>
                <c:pt idx="367">
                  <c:v>4.8</c:v>
                </c:pt>
                <c:pt idx="368">
                  <c:v>4.5999999999999996</c:v>
                </c:pt>
                <c:pt idx="369">
                  <c:v>4.3</c:v>
                </c:pt>
                <c:pt idx="370">
                  <c:v>4.5999999999999996</c:v>
                </c:pt>
                <c:pt idx="371">
                  <c:v>4.2</c:v>
                </c:pt>
                <c:pt idx="372">
                  <c:v>4.7</c:v>
                </c:pt>
                <c:pt idx="373">
                  <c:v>4.7</c:v>
                </c:pt>
                <c:pt idx="374">
                  <c:v>4.3</c:v>
                </c:pt>
                <c:pt idx="375">
                  <c:v>5</c:v>
                </c:pt>
                <c:pt idx="376">
                  <c:v>4.5</c:v>
                </c:pt>
                <c:pt idx="377">
                  <c:v>4.5999999999999996</c:v>
                </c:pt>
                <c:pt idx="378">
                  <c:v>4.8</c:v>
                </c:pt>
                <c:pt idx="379">
                  <c:v>4.3</c:v>
                </c:pt>
                <c:pt idx="380">
                  <c:v>4.9000000000000004</c:v>
                </c:pt>
                <c:pt idx="381">
                  <c:v>4.5</c:v>
                </c:pt>
                <c:pt idx="382">
                  <c:v>4.3</c:v>
                </c:pt>
                <c:pt idx="383">
                  <c:v>4.5999999999999996</c:v>
                </c:pt>
                <c:pt idx="384">
                  <c:v>4.2</c:v>
                </c:pt>
                <c:pt idx="385">
                  <c:v>4.5</c:v>
                </c:pt>
                <c:pt idx="386">
                  <c:v>4.2</c:v>
                </c:pt>
                <c:pt idx="387">
                  <c:v>4.5</c:v>
                </c:pt>
                <c:pt idx="388">
                  <c:v>4.4000000000000004</c:v>
                </c:pt>
                <c:pt idx="389">
                  <c:v>4.5999999999999996</c:v>
                </c:pt>
                <c:pt idx="390">
                  <c:v>4.2</c:v>
                </c:pt>
                <c:pt idx="391">
                  <c:v>4.5</c:v>
                </c:pt>
                <c:pt idx="392">
                  <c:v>5</c:v>
                </c:pt>
                <c:pt idx="393">
                  <c:v>3.7</c:v>
                </c:pt>
                <c:pt idx="394">
                  <c:v>4.8</c:v>
                </c:pt>
                <c:pt idx="395">
                  <c:v>4.2</c:v>
                </c:pt>
                <c:pt idx="396">
                  <c:v>4.0999999999999996</c:v>
                </c:pt>
                <c:pt idx="397">
                  <c:v>4.5</c:v>
                </c:pt>
                <c:pt idx="398">
                  <c:v>4.3</c:v>
                </c:pt>
                <c:pt idx="399">
                  <c:v>4.4000000000000004</c:v>
                </c:pt>
                <c:pt idx="400">
                  <c:v>4.7</c:v>
                </c:pt>
                <c:pt idx="401">
                  <c:v>4</c:v>
                </c:pt>
                <c:pt idx="402">
                  <c:v>4.4000000000000004</c:v>
                </c:pt>
                <c:pt idx="403">
                  <c:v>4.5</c:v>
                </c:pt>
                <c:pt idx="404">
                  <c:v>4.5</c:v>
                </c:pt>
                <c:pt idx="405">
                  <c:v>4.4000000000000004</c:v>
                </c:pt>
                <c:pt idx="406">
                  <c:v>4.0999999999999996</c:v>
                </c:pt>
                <c:pt idx="407">
                  <c:v>4.2</c:v>
                </c:pt>
                <c:pt idx="408">
                  <c:v>4.4000000000000004</c:v>
                </c:pt>
                <c:pt idx="409">
                  <c:v>4.5</c:v>
                </c:pt>
                <c:pt idx="410">
                  <c:v>4.5999999999999996</c:v>
                </c:pt>
                <c:pt idx="411">
                  <c:v>4.0999999999999996</c:v>
                </c:pt>
                <c:pt idx="412">
                  <c:v>4.4000000000000004</c:v>
                </c:pt>
                <c:pt idx="413">
                  <c:v>4.4000000000000004</c:v>
                </c:pt>
                <c:pt idx="414">
                  <c:v>4.5999999999999996</c:v>
                </c:pt>
                <c:pt idx="415">
                  <c:v>4.2</c:v>
                </c:pt>
                <c:pt idx="416">
                  <c:v>4.7</c:v>
                </c:pt>
                <c:pt idx="417">
                  <c:v>4.4000000000000004</c:v>
                </c:pt>
                <c:pt idx="418">
                  <c:v>3.9</c:v>
                </c:pt>
                <c:pt idx="419">
                  <c:v>4.2</c:v>
                </c:pt>
                <c:pt idx="420">
                  <c:v>4.2</c:v>
                </c:pt>
                <c:pt idx="421">
                  <c:v>4.3</c:v>
                </c:pt>
                <c:pt idx="422">
                  <c:v>4.5</c:v>
                </c:pt>
                <c:pt idx="423">
                  <c:v>4.0999999999999996</c:v>
                </c:pt>
                <c:pt idx="424">
                  <c:v>4.3</c:v>
                </c:pt>
                <c:pt idx="425">
                  <c:v>4.3</c:v>
                </c:pt>
                <c:pt idx="426">
                  <c:v>4.7</c:v>
                </c:pt>
                <c:pt idx="427">
                  <c:v>4.2</c:v>
                </c:pt>
                <c:pt idx="428">
                  <c:v>4.5999999999999996</c:v>
                </c:pt>
                <c:pt idx="429">
                  <c:v>3.9</c:v>
                </c:pt>
                <c:pt idx="430">
                  <c:v>4.3</c:v>
                </c:pt>
                <c:pt idx="431">
                  <c:v>4.2</c:v>
                </c:pt>
                <c:pt idx="432">
                  <c:v>4.2</c:v>
                </c:pt>
                <c:pt idx="433">
                  <c:v>4.5999999999999996</c:v>
                </c:pt>
                <c:pt idx="434">
                  <c:v>4.5</c:v>
                </c:pt>
                <c:pt idx="435">
                  <c:v>4.2</c:v>
                </c:pt>
                <c:pt idx="436">
                  <c:v>3.9</c:v>
                </c:pt>
                <c:pt idx="437">
                  <c:v>5.2</c:v>
                </c:pt>
                <c:pt idx="438">
                  <c:v>4</c:v>
                </c:pt>
                <c:pt idx="439">
                  <c:v>4.4000000000000004</c:v>
                </c:pt>
                <c:pt idx="440">
                  <c:v>4.4000000000000004</c:v>
                </c:pt>
                <c:pt idx="441">
                  <c:v>4.2</c:v>
                </c:pt>
                <c:pt idx="442">
                  <c:v>4.5</c:v>
                </c:pt>
                <c:pt idx="443">
                  <c:v>4</c:v>
                </c:pt>
                <c:pt idx="444">
                  <c:v>4.4000000000000004</c:v>
                </c:pt>
                <c:pt idx="445">
                  <c:v>4.5</c:v>
                </c:pt>
                <c:pt idx="446">
                  <c:v>4.2</c:v>
                </c:pt>
                <c:pt idx="447">
                  <c:v>4.3</c:v>
                </c:pt>
                <c:pt idx="448">
                  <c:v>4.7</c:v>
                </c:pt>
                <c:pt idx="449">
                  <c:v>4.3</c:v>
                </c:pt>
                <c:pt idx="450">
                  <c:v>4.2</c:v>
                </c:pt>
                <c:pt idx="451">
                  <c:v>4.0999999999999996</c:v>
                </c:pt>
                <c:pt idx="452">
                  <c:v>4.5</c:v>
                </c:pt>
                <c:pt idx="453">
                  <c:v>4.3</c:v>
                </c:pt>
                <c:pt idx="454">
                  <c:v>3.9</c:v>
                </c:pt>
                <c:pt idx="455">
                  <c:v>4.5999999999999996</c:v>
                </c:pt>
                <c:pt idx="456">
                  <c:v>4.2</c:v>
                </c:pt>
                <c:pt idx="457">
                  <c:v>4.4000000000000004</c:v>
                </c:pt>
                <c:pt idx="458">
                  <c:v>4.3</c:v>
                </c:pt>
                <c:pt idx="459">
                  <c:v>4.4000000000000004</c:v>
                </c:pt>
                <c:pt idx="460">
                  <c:v>4.5</c:v>
                </c:pt>
                <c:pt idx="461">
                  <c:v>4.3</c:v>
                </c:pt>
                <c:pt idx="462">
                  <c:v>4</c:v>
                </c:pt>
                <c:pt idx="463">
                  <c:v>4.0999999999999996</c:v>
                </c:pt>
                <c:pt idx="464">
                  <c:v>4.3</c:v>
                </c:pt>
                <c:pt idx="465">
                  <c:v>4.5999999999999996</c:v>
                </c:pt>
                <c:pt idx="466">
                  <c:v>4.5</c:v>
                </c:pt>
                <c:pt idx="467">
                  <c:v>4.7</c:v>
                </c:pt>
                <c:pt idx="468">
                  <c:v>4.4000000000000004</c:v>
                </c:pt>
                <c:pt idx="469">
                  <c:v>4.3</c:v>
                </c:pt>
                <c:pt idx="470">
                  <c:v>4.5999999999999996</c:v>
                </c:pt>
                <c:pt idx="471">
                  <c:v>4.4000000000000004</c:v>
                </c:pt>
                <c:pt idx="472">
                  <c:v>4.2</c:v>
                </c:pt>
                <c:pt idx="473">
                  <c:v>4.0999999999999996</c:v>
                </c:pt>
                <c:pt idx="474">
                  <c:v>4.2</c:v>
                </c:pt>
                <c:pt idx="475">
                  <c:v>4.2</c:v>
                </c:pt>
                <c:pt idx="476">
                  <c:v>3.9</c:v>
                </c:pt>
                <c:pt idx="477">
                  <c:v>4.4000000000000004</c:v>
                </c:pt>
                <c:pt idx="478">
                  <c:v>4.4000000000000004</c:v>
                </c:pt>
                <c:pt idx="479">
                  <c:v>4.5999999999999996</c:v>
                </c:pt>
                <c:pt idx="480">
                  <c:v>4</c:v>
                </c:pt>
                <c:pt idx="481">
                  <c:v>4.0999999999999996</c:v>
                </c:pt>
                <c:pt idx="482">
                  <c:v>3.4</c:v>
                </c:pt>
                <c:pt idx="483">
                  <c:v>4.0999999999999996</c:v>
                </c:pt>
                <c:pt idx="484">
                  <c:v>4.0999999999999996</c:v>
                </c:pt>
                <c:pt idx="485">
                  <c:v>4.0999999999999996</c:v>
                </c:pt>
                <c:pt idx="486">
                  <c:v>3.7</c:v>
                </c:pt>
                <c:pt idx="487">
                  <c:v>4.2</c:v>
                </c:pt>
                <c:pt idx="488">
                  <c:v>4.5</c:v>
                </c:pt>
                <c:pt idx="489">
                  <c:v>3.7</c:v>
                </c:pt>
                <c:pt idx="490">
                  <c:v>4.2</c:v>
                </c:pt>
                <c:pt idx="491">
                  <c:v>4.3</c:v>
                </c:pt>
                <c:pt idx="492">
                  <c:v>4.4000000000000004</c:v>
                </c:pt>
                <c:pt idx="493">
                  <c:v>3.8</c:v>
                </c:pt>
                <c:pt idx="494">
                  <c:v>3.8</c:v>
                </c:pt>
                <c:pt idx="495">
                  <c:v>4.2</c:v>
                </c:pt>
                <c:pt idx="496">
                  <c:v>4.0999999999999996</c:v>
                </c:pt>
                <c:pt idx="497">
                  <c:v>4.5999999999999996</c:v>
                </c:pt>
                <c:pt idx="498">
                  <c:v>4.5999999999999996</c:v>
                </c:pt>
                <c:pt idx="499">
                  <c:v>3.9</c:v>
                </c:pt>
                <c:pt idx="500">
                  <c:v>4.4000000000000004</c:v>
                </c:pt>
                <c:pt idx="501">
                  <c:v>4.5</c:v>
                </c:pt>
                <c:pt idx="502">
                  <c:v>3.8</c:v>
                </c:pt>
                <c:pt idx="503">
                  <c:v>4.5</c:v>
                </c:pt>
                <c:pt idx="504">
                  <c:v>4.8</c:v>
                </c:pt>
                <c:pt idx="505">
                  <c:v>4.7</c:v>
                </c:pt>
                <c:pt idx="506">
                  <c:v>4.7</c:v>
                </c:pt>
                <c:pt idx="507">
                  <c:v>4.0999999999999996</c:v>
                </c:pt>
                <c:pt idx="508">
                  <c:v>4.0999999999999996</c:v>
                </c:pt>
                <c:pt idx="509">
                  <c:v>4.8</c:v>
                </c:pt>
                <c:pt idx="510">
                  <c:v>4.2</c:v>
                </c:pt>
                <c:pt idx="511">
                  <c:v>4.3</c:v>
                </c:pt>
                <c:pt idx="512">
                  <c:v>4.5</c:v>
                </c:pt>
                <c:pt idx="513">
                  <c:v>4.2</c:v>
                </c:pt>
                <c:pt idx="514">
                  <c:v>4.4000000000000004</c:v>
                </c:pt>
                <c:pt idx="515">
                  <c:v>4.0999999999999996</c:v>
                </c:pt>
                <c:pt idx="516">
                  <c:v>4.3</c:v>
                </c:pt>
                <c:pt idx="517">
                  <c:v>4.7</c:v>
                </c:pt>
                <c:pt idx="518">
                  <c:v>4.0999999999999996</c:v>
                </c:pt>
                <c:pt idx="519">
                  <c:v>4.7</c:v>
                </c:pt>
                <c:pt idx="520">
                  <c:v>4.8</c:v>
                </c:pt>
                <c:pt idx="521">
                  <c:v>4.0999999999999996</c:v>
                </c:pt>
                <c:pt idx="522">
                  <c:v>4.9000000000000004</c:v>
                </c:pt>
                <c:pt idx="523">
                  <c:v>4.5999999999999996</c:v>
                </c:pt>
                <c:pt idx="524">
                  <c:v>4.5</c:v>
                </c:pt>
                <c:pt idx="525">
                  <c:v>3.9</c:v>
                </c:pt>
                <c:pt idx="526">
                  <c:v>4.7</c:v>
                </c:pt>
                <c:pt idx="527">
                  <c:v>4.5999999999999996</c:v>
                </c:pt>
                <c:pt idx="528">
                  <c:v>4.4000000000000004</c:v>
                </c:pt>
                <c:pt idx="529">
                  <c:v>4.8</c:v>
                </c:pt>
                <c:pt idx="530">
                  <c:v>4.5999999999999996</c:v>
                </c:pt>
                <c:pt idx="531">
                  <c:v>4.9000000000000004</c:v>
                </c:pt>
                <c:pt idx="532">
                  <c:v>4.5</c:v>
                </c:pt>
                <c:pt idx="533">
                  <c:v>4.7</c:v>
                </c:pt>
                <c:pt idx="534">
                  <c:v>4.8</c:v>
                </c:pt>
                <c:pt idx="535">
                  <c:v>4.5</c:v>
                </c:pt>
                <c:pt idx="536">
                  <c:v>4.4000000000000004</c:v>
                </c:pt>
                <c:pt idx="537">
                  <c:v>4.5999999999999996</c:v>
                </c:pt>
                <c:pt idx="538">
                  <c:v>4.3</c:v>
                </c:pt>
                <c:pt idx="539">
                  <c:v>4.8</c:v>
                </c:pt>
                <c:pt idx="540">
                  <c:v>4.5999999999999996</c:v>
                </c:pt>
                <c:pt idx="541">
                  <c:v>4.4000000000000004</c:v>
                </c:pt>
                <c:pt idx="542">
                  <c:v>4.2</c:v>
                </c:pt>
                <c:pt idx="543">
                  <c:v>4.5999999999999996</c:v>
                </c:pt>
                <c:pt idx="544">
                  <c:v>5</c:v>
                </c:pt>
                <c:pt idx="545">
                  <c:v>4.3</c:v>
                </c:pt>
                <c:pt idx="546">
                  <c:v>5.0999999999999996</c:v>
                </c:pt>
                <c:pt idx="547">
                  <c:v>4.3</c:v>
                </c:pt>
                <c:pt idx="548">
                  <c:v>4.9000000000000004</c:v>
                </c:pt>
                <c:pt idx="549">
                  <c:v>4.9000000000000004</c:v>
                </c:pt>
                <c:pt idx="550">
                  <c:v>4.7</c:v>
                </c:pt>
                <c:pt idx="551">
                  <c:v>4.8</c:v>
                </c:pt>
                <c:pt idx="552">
                  <c:v>5</c:v>
                </c:pt>
                <c:pt idx="553">
                  <c:v>5.0999999999999996</c:v>
                </c:pt>
                <c:pt idx="554">
                  <c:v>4.4000000000000004</c:v>
                </c:pt>
                <c:pt idx="555">
                  <c:v>4.3</c:v>
                </c:pt>
                <c:pt idx="556">
                  <c:v>4.3</c:v>
                </c:pt>
                <c:pt idx="557">
                  <c:v>4.8</c:v>
                </c:pt>
                <c:pt idx="558">
                  <c:v>4.5</c:v>
                </c:pt>
                <c:pt idx="559">
                  <c:v>4.5999999999999996</c:v>
                </c:pt>
                <c:pt idx="560">
                  <c:v>4.3</c:v>
                </c:pt>
                <c:pt idx="561">
                  <c:v>4.3</c:v>
                </c:pt>
                <c:pt idx="562">
                  <c:v>4</c:v>
                </c:pt>
                <c:pt idx="563">
                  <c:v>4.9000000000000004</c:v>
                </c:pt>
                <c:pt idx="564">
                  <c:v>4</c:v>
                </c:pt>
                <c:pt idx="565">
                  <c:v>4.0999999999999996</c:v>
                </c:pt>
                <c:pt idx="566">
                  <c:v>4.3</c:v>
                </c:pt>
                <c:pt idx="567">
                  <c:v>4.0999999999999996</c:v>
                </c:pt>
                <c:pt idx="568">
                  <c:v>3.9</c:v>
                </c:pt>
                <c:pt idx="569">
                  <c:v>4</c:v>
                </c:pt>
                <c:pt idx="570">
                  <c:v>4.5</c:v>
                </c:pt>
                <c:pt idx="571">
                  <c:v>4.4000000000000004</c:v>
                </c:pt>
                <c:pt idx="572">
                  <c:v>4.2</c:v>
                </c:pt>
                <c:pt idx="573">
                  <c:v>4</c:v>
                </c:pt>
                <c:pt idx="574">
                  <c:v>4.3</c:v>
                </c:pt>
                <c:pt idx="575">
                  <c:v>4.2</c:v>
                </c:pt>
                <c:pt idx="576">
                  <c:v>4.2</c:v>
                </c:pt>
                <c:pt idx="577">
                  <c:v>3.6</c:v>
                </c:pt>
                <c:pt idx="578">
                  <c:v>4</c:v>
                </c:pt>
                <c:pt idx="579">
                  <c:v>4.4000000000000004</c:v>
                </c:pt>
                <c:pt idx="580">
                  <c:v>4.4000000000000004</c:v>
                </c:pt>
                <c:pt idx="581">
                  <c:v>4.2</c:v>
                </c:pt>
                <c:pt idx="582">
                  <c:v>4.0999999999999996</c:v>
                </c:pt>
                <c:pt idx="583">
                  <c:v>4.3</c:v>
                </c:pt>
                <c:pt idx="584">
                  <c:v>4.3</c:v>
                </c:pt>
                <c:pt idx="585">
                  <c:v>4.3</c:v>
                </c:pt>
                <c:pt idx="586">
                  <c:v>3.9</c:v>
                </c:pt>
                <c:pt idx="587">
                  <c:v>4</c:v>
                </c:pt>
                <c:pt idx="588">
                  <c:v>3.9</c:v>
                </c:pt>
                <c:pt idx="589">
                  <c:v>4.2</c:v>
                </c:pt>
                <c:pt idx="590">
                  <c:v>4.0999999999999996</c:v>
                </c:pt>
                <c:pt idx="591">
                  <c:v>4.4000000000000004</c:v>
                </c:pt>
                <c:pt idx="592">
                  <c:v>4.8</c:v>
                </c:pt>
                <c:pt idx="593">
                  <c:v>3.7</c:v>
                </c:pt>
                <c:pt idx="594">
                  <c:v>3.9</c:v>
                </c:pt>
                <c:pt idx="595">
                  <c:v>4.2</c:v>
                </c:pt>
                <c:pt idx="596">
                  <c:v>4</c:v>
                </c:pt>
                <c:pt idx="597">
                  <c:v>4.3</c:v>
                </c:pt>
                <c:pt idx="598">
                  <c:v>4.0999999999999996</c:v>
                </c:pt>
                <c:pt idx="599">
                  <c:v>4.4000000000000004</c:v>
                </c:pt>
                <c:pt idx="600">
                  <c:v>3.7</c:v>
                </c:pt>
                <c:pt idx="601">
                  <c:v>3.6</c:v>
                </c:pt>
                <c:pt idx="602">
                  <c:v>3.6</c:v>
                </c:pt>
                <c:pt idx="603">
                  <c:v>4.0999999999999996</c:v>
                </c:pt>
                <c:pt idx="604">
                  <c:v>3.9</c:v>
                </c:pt>
                <c:pt idx="605">
                  <c:v>4.3</c:v>
                </c:pt>
                <c:pt idx="606">
                  <c:v>3.9</c:v>
                </c:pt>
                <c:pt idx="607">
                  <c:v>3.8</c:v>
                </c:pt>
                <c:pt idx="608">
                  <c:v>4.4000000000000004</c:v>
                </c:pt>
                <c:pt idx="609">
                  <c:v>3.9</c:v>
                </c:pt>
                <c:pt idx="610">
                  <c:v>4.0999999999999996</c:v>
                </c:pt>
                <c:pt idx="611">
                  <c:v>3.8</c:v>
                </c:pt>
                <c:pt idx="612">
                  <c:v>3.9</c:v>
                </c:pt>
                <c:pt idx="613">
                  <c:v>3.9</c:v>
                </c:pt>
                <c:pt idx="614">
                  <c:v>4.0999999999999996</c:v>
                </c:pt>
                <c:pt idx="615">
                  <c:v>3.2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104864"/>
        <c:axId val="170105424"/>
      </c:scatterChart>
      <c:valAx>
        <c:axId val="170104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Hours after Injection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05424"/>
        <c:crosses val="autoZero"/>
        <c:crossBetween val="midCat"/>
      </c:valAx>
      <c:valAx>
        <c:axId val="17010542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Rhodamine Concentration µg/L</a:t>
                </a:r>
              </a:p>
            </c:rich>
          </c:tx>
          <c:layout>
            <c:manualLayout>
              <c:xMode val="edge"/>
              <c:yMode val="edge"/>
              <c:x val="1.085481682496608E-2"/>
              <c:y val="0.215912550037390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04864"/>
        <c:crosses val="autoZero"/>
        <c:crossBetween val="midCat"/>
      </c:valAx>
      <c:spPr>
        <a:solidFill>
          <a:schemeClr val="accent4">
            <a:lumMod val="60000"/>
            <a:lumOff val="40000"/>
          </a:schemeClr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2558256608755002"/>
          <c:y val="0.14880628748222122"/>
          <c:w val="0.53156361520992501"/>
          <c:h val="7.0298391472015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4">
        <a:lumMod val="60000"/>
        <a:lumOff val="40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1st Hour of Test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302455119138377"/>
          <c:y val="0.14234237699009869"/>
          <c:w val="0.85222143525326266"/>
          <c:h val="0.72185112277631969"/>
        </c:manualLayout>
      </c:layout>
      <c:scatterChart>
        <c:scatterStyle val="lineMarker"/>
        <c:varyColors val="0"/>
        <c:ser>
          <c:idx val="0"/>
          <c:order val="0"/>
          <c:tx>
            <c:v>Sensor D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SensorDEG_Inj1!$D$2:$D$64</c:f>
              <c:numCache>
                <c:formatCode>General</c:formatCode>
                <c:ptCount val="63"/>
                <c:pt idx="0">
                  <c:v>0</c:v>
                </c:pt>
                <c:pt idx="1">
                  <c:v>0</c:v>
                </c:pt>
                <c:pt idx="2">
                  <c:v>6.9444444670807581E-4</c:v>
                </c:pt>
                <c:pt idx="3">
                  <c:v>1.7361110993078913E-2</c:v>
                </c:pt>
                <c:pt idx="4">
                  <c:v>3.4027777714072741E-2</c:v>
                </c:pt>
                <c:pt idx="5">
                  <c:v>5.069444443506655E-2</c:v>
                </c:pt>
                <c:pt idx="6">
                  <c:v>6.7361110981437392E-2</c:v>
                </c:pt>
                <c:pt idx="7">
                  <c:v>8.4027777702431208E-2</c:v>
                </c:pt>
                <c:pt idx="8">
                  <c:v>0.10069444442342504</c:v>
                </c:pt>
                <c:pt idx="9">
                  <c:v>0.11736111096979586</c:v>
                </c:pt>
                <c:pt idx="10">
                  <c:v>0.13402777769078963</c:v>
                </c:pt>
                <c:pt idx="11">
                  <c:v>0.15069444441178351</c:v>
                </c:pt>
                <c:pt idx="12">
                  <c:v>0.16736111113277732</c:v>
                </c:pt>
                <c:pt idx="13">
                  <c:v>0.18402777767914813</c:v>
                </c:pt>
                <c:pt idx="14">
                  <c:v>0.20069444440014197</c:v>
                </c:pt>
                <c:pt idx="15">
                  <c:v>0.21736111112113579</c:v>
                </c:pt>
                <c:pt idx="16">
                  <c:v>0.2340277776675066</c:v>
                </c:pt>
                <c:pt idx="17">
                  <c:v>0.25069444438850036</c:v>
                </c:pt>
                <c:pt idx="18">
                  <c:v>0.26736111110949434</c:v>
                </c:pt>
                <c:pt idx="19">
                  <c:v>0.28402777765586518</c:v>
                </c:pt>
                <c:pt idx="20">
                  <c:v>0.30069444437685888</c:v>
                </c:pt>
                <c:pt idx="21">
                  <c:v>0.31736111109785287</c:v>
                </c:pt>
                <c:pt idx="22">
                  <c:v>0.3340277776442237</c:v>
                </c:pt>
                <c:pt idx="23">
                  <c:v>0.35069444436521735</c:v>
                </c:pt>
                <c:pt idx="24">
                  <c:v>0.36736111108621122</c:v>
                </c:pt>
                <c:pt idx="25">
                  <c:v>0.38402777763258211</c:v>
                </c:pt>
                <c:pt idx="26">
                  <c:v>0.40069444435357576</c:v>
                </c:pt>
                <c:pt idx="27">
                  <c:v>0.41736111107456975</c:v>
                </c:pt>
                <c:pt idx="28">
                  <c:v>0.43402777779556356</c:v>
                </c:pt>
                <c:pt idx="29">
                  <c:v>0.45069444434193429</c:v>
                </c:pt>
                <c:pt idx="30">
                  <c:v>0.46736111106292816</c:v>
                </c:pt>
                <c:pt idx="31">
                  <c:v>0.48402777778392198</c:v>
                </c:pt>
                <c:pt idx="32">
                  <c:v>0.50069444433029275</c:v>
                </c:pt>
                <c:pt idx="33">
                  <c:v>0.51736111105128657</c:v>
                </c:pt>
                <c:pt idx="34">
                  <c:v>0.53402777777228039</c:v>
                </c:pt>
                <c:pt idx="35">
                  <c:v>0.55069444431865133</c:v>
                </c:pt>
                <c:pt idx="36">
                  <c:v>0.56736111103964493</c:v>
                </c:pt>
                <c:pt idx="37">
                  <c:v>0.58402777776063874</c:v>
                </c:pt>
                <c:pt idx="38">
                  <c:v>0.6006944443070098</c:v>
                </c:pt>
                <c:pt idx="39">
                  <c:v>0.61736111102800362</c:v>
                </c:pt>
                <c:pt idx="40">
                  <c:v>0.63402777774899743</c:v>
                </c:pt>
                <c:pt idx="41">
                  <c:v>0.65069444446999136</c:v>
                </c:pt>
                <c:pt idx="42">
                  <c:v>0.66736111101636197</c:v>
                </c:pt>
                <c:pt idx="43">
                  <c:v>0.68402777773735568</c:v>
                </c:pt>
                <c:pt idx="44">
                  <c:v>0.70069444445834972</c:v>
                </c:pt>
                <c:pt idx="45">
                  <c:v>0.71736111100472044</c:v>
                </c:pt>
                <c:pt idx="46">
                  <c:v>0.73402777772571437</c:v>
                </c:pt>
                <c:pt idx="47">
                  <c:v>0.7506944444467083</c:v>
                </c:pt>
                <c:pt idx="48">
                  <c:v>0.76736111099307902</c:v>
                </c:pt>
                <c:pt idx="49">
                  <c:v>0.78402777771407273</c:v>
                </c:pt>
                <c:pt idx="50">
                  <c:v>0.80069444443506665</c:v>
                </c:pt>
                <c:pt idx="51">
                  <c:v>0.81736111098143738</c:v>
                </c:pt>
                <c:pt idx="52">
                  <c:v>0.83402777770243119</c:v>
                </c:pt>
                <c:pt idx="53">
                  <c:v>0.85069444442342523</c:v>
                </c:pt>
                <c:pt idx="54">
                  <c:v>0.86736111096979585</c:v>
                </c:pt>
                <c:pt idx="55">
                  <c:v>0.88402777769078977</c:v>
                </c:pt>
                <c:pt idx="56">
                  <c:v>0.9006944444117837</c:v>
                </c:pt>
                <c:pt idx="57">
                  <c:v>0.9173611111327773</c:v>
                </c:pt>
                <c:pt idx="58">
                  <c:v>0.93402777767914824</c:v>
                </c:pt>
                <c:pt idx="59">
                  <c:v>0.95069444440014206</c:v>
                </c:pt>
                <c:pt idx="60">
                  <c:v>0.96736111112113576</c:v>
                </c:pt>
                <c:pt idx="61">
                  <c:v>0.9840277776675066</c:v>
                </c:pt>
                <c:pt idx="62">
                  <c:v>1.0006944443885004</c:v>
                </c:pt>
              </c:numCache>
            </c:numRef>
          </c:xVal>
          <c:yVal>
            <c:numRef>
              <c:f>SensorDEG_Inj1!$C$3:$C$64</c:f>
              <c:numCache>
                <c:formatCode>General</c:formatCode>
                <c:ptCount val="62"/>
                <c:pt idx="0">
                  <c:v>1.2</c:v>
                </c:pt>
                <c:pt idx="1">
                  <c:v>1.5</c:v>
                </c:pt>
                <c:pt idx="2">
                  <c:v>1.1000000000000001</c:v>
                </c:pt>
                <c:pt idx="3">
                  <c:v>1.5</c:v>
                </c:pt>
                <c:pt idx="4">
                  <c:v>1.8</c:v>
                </c:pt>
                <c:pt idx="5">
                  <c:v>1.2</c:v>
                </c:pt>
                <c:pt idx="6">
                  <c:v>1.1000000000000001</c:v>
                </c:pt>
                <c:pt idx="7">
                  <c:v>1</c:v>
                </c:pt>
                <c:pt idx="8">
                  <c:v>1.4</c:v>
                </c:pt>
                <c:pt idx="9">
                  <c:v>0.70000000000000007</c:v>
                </c:pt>
                <c:pt idx="10">
                  <c:v>1.2</c:v>
                </c:pt>
                <c:pt idx="11">
                  <c:v>1</c:v>
                </c:pt>
                <c:pt idx="12">
                  <c:v>2</c:v>
                </c:pt>
                <c:pt idx="13">
                  <c:v>1.2</c:v>
                </c:pt>
                <c:pt idx="14">
                  <c:v>1.3</c:v>
                </c:pt>
                <c:pt idx="15">
                  <c:v>0.60000000000000009</c:v>
                </c:pt>
                <c:pt idx="16">
                  <c:v>1.4</c:v>
                </c:pt>
                <c:pt idx="17">
                  <c:v>1.5</c:v>
                </c:pt>
                <c:pt idx="18">
                  <c:v>1.1000000000000001</c:v>
                </c:pt>
                <c:pt idx="19">
                  <c:v>0.9</c:v>
                </c:pt>
                <c:pt idx="20">
                  <c:v>0.9</c:v>
                </c:pt>
                <c:pt idx="21">
                  <c:v>1.1000000000000001</c:v>
                </c:pt>
                <c:pt idx="22">
                  <c:v>1</c:v>
                </c:pt>
                <c:pt idx="23">
                  <c:v>1.1000000000000001</c:v>
                </c:pt>
                <c:pt idx="24">
                  <c:v>1.2</c:v>
                </c:pt>
                <c:pt idx="25">
                  <c:v>0.9</c:v>
                </c:pt>
                <c:pt idx="26">
                  <c:v>0.9</c:v>
                </c:pt>
                <c:pt idx="27">
                  <c:v>0.9</c:v>
                </c:pt>
                <c:pt idx="28">
                  <c:v>0.2</c:v>
                </c:pt>
                <c:pt idx="29">
                  <c:v>0.4</c:v>
                </c:pt>
                <c:pt idx="30">
                  <c:v>1.1000000000000001</c:v>
                </c:pt>
                <c:pt idx="31">
                  <c:v>1.8</c:v>
                </c:pt>
                <c:pt idx="32">
                  <c:v>1.4</c:v>
                </c:pt>
                <c:pt idx="33">
                  <c:v>0.9</c:v>
                </c:pt>
                <c:pt idx="34">
                  <c:v>0.70000000000000007</c:v>
                </c:pt>
                <c:pt idx="35">
                  <c:v>1.2</c:v>
                </c:pt>
                <c:pt idx="36">
                  <c:v>1.4</c:v>
                </c:pt>
                <c:pt idx="37">
                  <c:v>1.5</c:v>
                </c:pt>
                <c:pt idx="38">
                  <c:v>1.6</c:v>
                </c:pt>
                <c:pt idx="39">
                  <c:v>1</c:v>
                </c:pt>
                <c:pt idx="40">
                  <c:v>1.6</c:v>
                </c:pt>
                <c:pt idx="41">
                  <c:v>1.6</c:v>
                </c:pt>
                <c:pt idx="42">
                  <c:v>1</c:v>
                </c:pt>
                <c:pt idx="43">
                  <c:v>1.4</c:v>
                </c:pt>
                <c:pt idx="44">
                  <c:v>1.1000000000000001</c:v>
                </c:pt>
                <c:pt idx="45">
                  <c:v>1.2</c:v>
                </c:pt>
                <c:pt idx="46">
                  <c:v>1.2</c:v>
                </c:pt>
                <c:pt idx="47">
                  <c:v>0.8</c:v>
                </c:pt>
                <c:pt idx="48">
                  <c:v>1.9000000000000001</c:v>
                </c:pt>
                <c:pt idx="49">
                  <c:v>0.9</c:v>
                </c:pt>
                <c:pt idx="50">
                  <c:v>1.2</c:v>
                </c:pt>
                <c:pt idx="51">
                  <c:v>0.5</c:v>
                </c:pt>
                <c:pt idx="52">
                  <c:v>1</c:v>
                </c:pt>
                <c:pt idx="53">
                  <c:v>0.8</c:v>
                </c:pt>
                <c:pt idx="54">
                  <c:v>0.8</c:v>
                </c:pt>
                <c:pt idx="55">
                  <c:v>0.60000000000000009</c:v>
                </c:pt>
                <c:pt idx="56">
                  <c:v>0.8</c:v>
                </c:pt>
                <c:pt idx="57">
                  <c:v>0.60000000000000009</c:v>
                </c:pt>
                <c:pt idx="58">
                  <c:v>1.4</c:v>
                </c:pt>
                <c:pt idx="59">
                  <c:v>1.6</c:v>
                </c:pt>
                <c:pt idx="60">
                  <c:v>1.2</c:v>
                </c:pt>
                <c:pt idx="61">
                  <c:v>1.5</c:v>
                </c:pt>
              </c:numCache>
            </c:numRef>
          </c:yVal>
          <c:smooth val="0"/>
        </c:ser>
        <c:ser>
          <c:idx val="1"/>
          <c:order val="1"/>
          <c:tx>
            <c:v>Sensor E</c:v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SensorDEG_Inj1!$D$440:$D$549</c:f>
              <c:numCache>
                <c:formatCode>General</c:formatCode>
                <c:ptCount val="110"/>
                <c:pt idx="0">
                  <c:v>0</c:v>
                </c:pt>
                <c:pt idx="1">
                  <c:v>0</c:v>
                </c:pt>
                <c:pt idx="2">
                  <c:v>1.6666666720993817E-2</c:v>
                </c:pt>
                <c:pt idx="3">
                  <c:v>1.6666666720993817E-2</c:v>
                </c:pt>
                <c:pt idx="4">
                  <c:v>3.3333333267364658E-2</c:v>
                </c:pt>
                <c:pt idx="5">
                  <c:v>3.3333333267364658E-2</c:v>
                </c:pt>
                <c:pt idx="6">
                  <c:v>4.9999999988358482E-2</c:v>
                </c:pt>
                <c:pt idx="7">
                  <c:v>6.6666666709352299E-2</c:v>
                </c:pt>
                <c:pt idx="8">
                  <c:v>6.6666666709352299E-2</c:v>
                </c:pt>
                <c:pt idx="9">
                  <c:v>8.3333333255723147E-2</c:v>
                </c:pt>
                <c:pt idx="10">
                  <c:v>8.3333333255723147E-2</c:v>
                </c:pt>
                <c:pt idx="11">
                  <c:v>9.9999999976716963E-2</c:v>
                </c:pt>
                <c:pt idx="12">
                  <c:v>9.9999999976716963E-2</c:v>
                </c:pt>
                <c:pt idx="13">
                  <c:v>0.11666666669771075</c:v>
                </c:pt>
                <c:pt idx="14">
                  <c:v>0.11666666669771075</c:v>
                </c:pt>
                <c:pt idx="15">
                  <c:v>0.13333333324408159</c:v>
                </c:pt>
                <c:pt idx="16">
                  <c:v>0.14999999996507543</c:v>
                </c:pt>
                <c:pt idx="17">
                  <c:v>0.14999999996507543</c:v>
                </c:pt>
                <c:pt idx="18">
                  <c:v>0.16666666668606922</c:v>
                </c:pt>
                <c:pt idx="19">
                  <c:v>0.16666666668606922</c:v>
                </c:pt>
                <c:pt idx="20">
                  <c:v>0.18333333340706309</c:v>
                </c:pt>
                <c:pt idx="21">
                  <c:v>0.18333333340706309</c:v>
                </c:pt>
                <c:pt idx="22">
                  <c:v>0.19999999995343393</c:v>
                </c:pt>
                <c:pt idx="23">
                  <c:v>0.19999999995343393</c:v>
                </c:pt>
                <c:pt idx="24">
                  <c:v>0.21666666667442772</c:v>
                </c:pt>
                <c:pt idx="25">
                  <c:v>0.23333333339542156</c:v>
                </c:pt>
                <c:pt idx="26">
                  <c:v>0.23333333339542156</c:v>
                </c:pt>
                <c:pt idx="27">
                  <c:v>0.24999999994179239</c:v>
                </c:pt>
                <c:pt idx="28">
                  <c:v>0.24999999994179239</c:v>
                </c:pt>
                <c:pt idx="29">
                  <c:v>0.26666666666278621</c:v>
                </c:pt>
                <c:pt idx="30">
                  <c:v>0.26666666666278621</c:v>
                </c:pt>
                <c:pt idx="31">
                  <c:v>0.28333333338377997</c:v>
                </c:pt>
                <c:pt idx="32">
                  <c:v>0.28333333338377997</c:v>
                </c:pt>
                <c:pt idx="33">
                  <c:v>0.29999999993015086</c:v>
                </c:pt>
                <c:pt idx="34">
                  <c:v>0.31666666665114468</c:v>
                </c:pt>
                <c:pt idx="35">
                  <c:v>0.31666666665114468</c:v>
                </c:pt>
                <c:pt idx="36">
                  <c:v>0.3333333333721385</c:v>
                </c:pt>
                <c:pt idx="37">
                  <c:v>0.3333333333721385</c:v>
                </c:pt>
                <c:pt idx="38">
                  <c:v>0.34999999991850933</c:v>
                </c:pt>
                <c:pt idx="39">
                  <c:v>0.34999999991850933</c:v>
                </c:pt>
                <c:pt idx="40">
                  <c:v>0.3666666666395032</c:v>
                </c:pt>
                <c:pt idx="41">
                  <c:v>0.3666666666395032</c:v>
                </c:pt>
                <c:pt idx="42">
                  <c:v>0.38333333336049696</c:v>
                </c:pt>
                <c:pt idx="43">
                  <c:v>0.39999999990686791</c:v>
                </c:pt>
                <c:pt idx="44">
                  <c:v>0.39999999990686791</c:v>
                </c:pt>
                <c:pt idx="45">
                  <c:v>0.41666666662786167</c:v>
                </c:pt>
                <c:pt idx="46">
                  <c:v>0.41666666662786167</c:v>
                </c:pt>
                <c:pt idx="47">
                  <c:v>0.43333333334885543</c:v>
                </c:pt>
                <c:pt idx="48">
                  <c:v>0.43333333334885543</c:v>
                </c:pt>
                <c:pt idx="49">
                  <c:v>0.4500000000698493</c:v>
                </c:pt>
                <c:pt idx="50">
                  <c:v>0.4500000000698493</c:v>
                </c:pt>
                <c:pt idx="51">
                  <c:v>0.46666666661622008</c:v>
                </c:pt>
                <c:pt idx="52">
                  <c:v>0.4833333333372139</c:v>
                </c:pt>
                <c:pt idx="53">
                  <c:v>0.4833333333372139</c:v>
                </c:pt>
                <c:pt idx="54">
                  <c:v>0.50000000005820766</c:v>
                </c:pt>
                <c:pt idx="55">
                  <c:v>0.50000000005820766</c:v>
                </c:pt>
                <c:pt idx="56">
                  <c:v>0.51666666660457872</c:v>
                </c:pt>
                <c:pt idx="57">
                  <c:v>0.51666666660457872</c:v>
                </c:pt>
                <c:pt idx="58">
                  <c:v>0.53333333332557242</c:v>
                </c:pt>
                <c:pt idx="59">
                  <c:v>0.53333333332557242</c:v>
                </c:pt>
                <c:pt idx="60">
                  <c:v>0.55000000004656613</c:v>
                </c:pt>
                <c:pt idx="61">
                  <c:v>0.56666666659293696</c:v>
                </c:pt>
                <c:pt idx="62">
                  <c:v>0.56666666659293696</c:v>
                </c:pt>
                <c:pt idx="63">
                  <c:v>0.58333333331393067</c:v>
                </c:pt>
                <c:pt idx="64">
                  <c:v>0.58333333331393067</c:v>
                </c:pt>
                <c:pt idx="65">
                  <c:v>0.6000000000349246</c:v>
                </c:pt>
                <c:pt idx="66">
                  <c:v>0.6000000000349246</c:v>
                </c:pt>
                <c:pt idx="67">
                  <c:v>0.61666666658129554</c:v>
                </c:pt>
                <c:pt idx="68">
                  <c:v>0.61666666658129554</c:v>
                </c:pt>
                <c:pt idx="69">
                  <c:v>0.63333333330228925</c:v>
                </c:pt>
                <c:pt idx="70">
                  <c:v>0.65000000002328329</c:v>
                </c:pt>
                <c:pt idx="71">
                  <c:v>0.65000000002328329</c:v>
                </c:pt>
                <c:pt idx="72">
                  <c:v>0.66666666674427699</c:v>
                </c:pt>
                <c:pt idx="73">
                  <c:v>0.66666666674427699</c:v>
                </c:pt>
                <c:pt idx="74">
                  <c:v>0.6833333332906476</c:v>
                </c:pt>
                <c:pt idx="75">
                  <c:v>0.6833333332906476</c:v>
                </c:pt>
                <c:pt idx="76">
                  <c:v>0.70000000001164153</c:v>
                </c:pt>
                <c:pt idx="77">
                  <c:v>0.70000000001164153</c:v>
                </c:pt>
                <c:pt idx="78">
                  <c:v>0.71666666673263524</c:v>
                </c:pt>
                <c:pt idx="79">
                  <c:v>0.73333333327900629</c:v>
                </c:pt>
                <c:pt idx="80">
                  <c:v>0.73333333327900629</c:v>
                </c:pt>
                <c:pt idx="81">
                  <c:v>0.75000000000000011</c:v>
                </c:pt>
                <c:pt idx="82">
                  <c:v>0.75000000000000011</c:v>
                </c:pt>
                <c:pt idx="83">
                  <c:v>0.76666666672099382</c:v>
                </c:pt>
                <c:pt idx="84">
                  <c:v>0.76666666672099382</c:v>
                </c:pt>
                <c:pt idx="85">
                  <c:v>0.78333333326736443</c:v>
                </c:pt>
                <c:pt idx="86">
                  <c:v>0.78333333326736443</c:v>
                </c:pt>
                <c:pt idx="87">
                  <c:v>0.79999999998835858</c:v>
                </c:pt>
                <c:pt idx="88">
                  <c:v>0.81666666670935228</c:v>
                </c:pt>
                <c:pt idx="89">
                  <c:v>0.81666666670935228</c:v>
                </c:pt>
                <c:pt idx="90">
                  <c:v>0.83333333325572312</c:v>
                </c:pt>
                <c:pt idx="91">
                  <c:v>0.83333333325572312</c:v>
                </c:pt>
                <c:pt idx="92">
                  <c:v>0.84999999997671694</c:v>
                </c:pt>
                <c:pt idx="93">
                  <c:v>0.84999999997671694</c:v>
                </c:pt>
                <c:pt idx="94">
                  <c:v>0.86666666669771075</c:v>
                </c:pt>
                <c:pt idx="95">
                  <c:v>0.86666666669771075</c:v>
                </c:pt>
                <c:pt idx="96">
                  <c:v>0.8833333332440817</c:v>
                </c:pt>
                <c:pt idx="97">
                  <c:v>0.89999999996507551</c:v>
                </c:pt>
                <c:pt idx="98">
                  <c:v>0.89999999996507551</c:v>
                </c:pt>
                <c:pt idx="99">
                  <c:v>0.91666666668606922</c:v>
                </c:pt>
                <c:pt idx="100">
                  <c:v>0.91666666668606922</c:v>
                </c:pt>
                <c:pt idx="101">
                  <c:v>0.93333333340706293</c:v>
                </c:pt>
                <c:pt idx="102">
                  <c:v>0.93333333340706293</c:v>
                </c:pt>
                <c:pt idx="103">
                  <c:v>0.94999999995343398</c:v>
                </c:pt>
                <c:pt idx="104">
                  <c:v>0.94999999995343398</c:v>
                </c:pt>
                <c:pt idx="105">
                  <c:v>0.9666666666744278</c:v>
                </c:pt>
                <c:pt idx="106">
                  <c:v>0.9833333333954215</c:v>
                </c:pt>
                <c:pt idx="107">
                  <c:v>0.9833333333954215</c:v>
                </c:pt>
                <c:pt idx="108">
                  <c:v>0.99999999994179234</c:v>
                </c:pt>
                <c:pt idx="109">
                  <c:v>0.99999999994179234</c:v>
                </c:pt>
              </c:numCache>
            </c:numRef>
          </c:xVal>
          <c:yVal>
            <c:numRef>
              <c:f>SensorDEG_Inj1!$C$440:$C$549</c:f>
              <c:numCache>
                <c:formatCode>General</c:formatCode>
                <c:ptCount val="110"/>
                <c:pt idx="0">
                  <c:v>2.9</c:v>
                </c:pt>
                <c:pt idx="1">
                  <c:v>2.9</c:v>
                </c:pt>
                <c:pt idx="2">
                  <c:v>3.1</c:v>
                </c:pt>
                <c:pt idx="3">
                  <c:v>3.1</c:v>
                </c:pt>
                <c:pt idx="4">
                  <c:v>2.9</c:v>
                </c:pt>
                <c:pt idx="5">
                  <c:v>3.9</c:v>
                </c:pt>
                <c:pt idx="6">
                  <c:v>3.6</c:v>
                </c:pt>
                <c:pt idx="7">
                  <c:v>2.7</c:v>
                </c:pt>
                <c:pt idx="8">
                  <c:v>3.4</c:v>
                </c:pt>
                <c:pt idx="9">
                  <c:v>3.5</c:v>
                </c:pt>
                <c:pt idx="10">
                  <c:v>3.1</c:v>
                </c:pt>
                <c:pt idx="11">
                  <c:v>3.2</c:v>
                </c:pt>
                <c:pt idx="12">
                  <c:v>3.6</c:v>
                </c:pt>
                <c:pt idx="13">
                  <c:v>3.6</c:v>
                </c:pt>
                <c:pt idx="14">
                  <c:v>2.7</c:v>
                </c:pt>
                <c:pt idx="15">
                  <c:v>3.4</c:v>
                </c:pt>
                <c:pt idx="16">
                  <c:v>3</c:v>
                </c:pt>
                <c:pt idx="17">
                  <c:v>3.5</c:v>
                </c:pt>
                <c:pt idx="18">
                  <c:v>3</c:v>
                </c:pt>
                <c:pt idx="19">
                  <c:v>3.9</c:v>
                </c:pt>
                <c:pt idx="20">
                  <c:v>3.6</c:v>
                </c:pt>
                <c:pt idx="21">
                  <c:v>6.1</c:v>
                </c:pt>
                <c:pt idx="22">
                  <c:v>62.1</c:v>
                </c:pt>
                <c:pt idx="23">
                  <c:v>163.5</c:v>
                </c:pt>
                <c:pt idx="24">
                  <c:v>290.3</c:v>
                </c:pt>
                <c:pt idx="25">
                  <c:v>308.2</c:v>
                </c:pt>
                <c:pt idx="26">
                  <c:v>180</c:v>
                </c:pt>
                <c:pt idx="27">
                  <c:v>106.1</c:v>
                </c:pt>
                <c:pt idx="28">
                  <c:v>40.200000000000003</c:v>
                </c:pt>
                <c:pt idx="29">
                  <c:v>14.8</c:v>
                </c:pt>
                <c:pt idx="30">
                  <c:v>8</c:v>
                </c:pt>
                <c:pt idx="31">
                  <c:v>4.3</c:v>
                </c:pt>
                <c:pt idx="32">
                  <c:v>4</c:v>
                </c:pt>
                <c:pt idx="33">
                  <c:v>3.4</c:v>
                </c:pt>
                <c:pt idx="34">
                  <c:v>3.7</c:v>
                </c:pt>
                <c:pt idx="35">
                  <c:v>3.6</c:v>
                </c:pt>
                <c:pt idx="36">
                  <c:v>3.2</c:v>
                </c:pt>
                <c:pt idx="37">
                  <c:v>3.1</c:v>
                </c:pt>
                <c:pt idx="38">
                  <c:v>3.6</c:v>
                </c:pt>
                <c:pt idx="39">
                  <c:v>3.3</c:v>
                </c:pt>
                <c:pt idx="40">
                  <c:v>4</c:v>
                </c:pt>
                <c:pt idx="41">
                  <c:v>4</c:v>
                </c:pt>
                <c:pt idx="42">
                  <c:v>3.4</c:v>
                </c:pt>
                <c:pt idx="43">
                  <c:v>3.9</c:v>
                </c:pt>
                <c:pt idx="44">
                  <c:v>3.1</c:v>
                </c:pt>
                <c:pt idx="45">
                  <c:v>3.9</c:v>
                </c:pt>
                <c:pt idx="46">
                  <c:v>3.4</c:v>
                </c:pt>
                <c:pt idx="47">
                  <c:v>3.7</c:v>
                </c:pt>
                <c:pt idx="48">
                  <c:v>3.8</c:v>
                </c:pt>
                <c:pt idx="49">
                  <c:v>3.2</c:v>
                </c:pt>
                <c:pt idx="50">
                  <c:v>3.5</c:v>
                </c:pt>
                <c:pt idx="51">
                  <c:v>3.6</c:v>
                </c:pt>
                <c:pt idx="52">
                  <c:v>3.1</c:v>
                </c:pt>
                <c:pt idx="53">
                  <c:v>3.3</c:v>
                </c:pt>
                <c:pt idx="54">
                  <c:v>3.4</c:v>
                </c:pt>
                <c:pt idx="55">
                  <c:v>3.3</c:v>
                </c:pt>
                <c:pt idx="56">
                  <c:v>3.9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3.4</c:v>
                </c:pt>
                <c:pt idx="61">
                  <c:v>3.4</c:v>
                </c:pt>
                <c:pt idx="62">
                  <c:v>3.8</c:v>
                </c:pt>
                <c:pt idx="63">
                  <c:v>3.4</c:v>
                </c:pt>
                <c:pt idx="64">
                  <c:v>2.8</c:v>
                </c:pt>
                <c:pt idx="65">
                  <c:v>3.4</c:v>
                </c:pt>
                <c:pt idx="66">
                  <c:v>3.2</c:v>
                </c:pt>
                <c:pt idx="67">
                  <c:v>3.2</c:v>
                </c:pt>
                <c:pt idx="68">
                  <c:v>3.5</c:v>
                </c:pt>
                <c:pt idx="69">
                  <c:v>3.4</c:v>
                </c:pt>
                <c:pt idx="70">
                  <c:v>3.2</c:v>
                </c:pt>
                <c:pt idx="71">
                  <c:v>3.4</c:v>
                </c:pt>
                <c:pt idx="72">
                  <c:v>2.9</c:v>
                </c:pt>
                <c:pt idx="73">
                  <c:v>3.9</c:v>
                </c:pt>
                <c:pt idx="74">
                  <c:v>3.1</c:v>
                </c:pt>
                <c:pt idx="75">
                  <c:v>3.2</c:v>
                </c:pt>
                <c:pt idx="76">
                  <c:v>3.4</c:v>
                </c:pt>
                <c:pt idx="77">
                  <c:v>3.7</c:v>
                </c:pt>
                <c:pt idx="78">
                  <c:v>3.2</c:v>
                </c:pt>
                <c:pt idx="79">
                  <c:v>3.2</c:v>
                </c:pt>
                <c:pt idx="80">
                  <c:v>3.6</c:v>
                </c:pt>
                <c:pt idx="81">
                  <c:v>3.4</c:v>
                </c:pt>
                <c:pt idx="82">
                  <c:v>3.7</c:v>
                </c:pt>
                <c:pt idx="83">
                  <c:v>3.1</c:v>
                </c:pt>
                <c:pt idx="84">
                  <c:v>3.3</c:v>
                </c:pt>
                <c:pt idx="85">
                  <c:v>3.6</c:v>
                </c:pt>
                <c:pt idx="86">
                  <c:v>3.4</c:v>
                </c:pt>
                <c:pt idx="87">
                  <c:v>3.1</c:v>
                </c:pt>
                <c:pt idx="88">
                  <c:v>3</c:v>
                </c:pt>
                <c:pt idx="89">
                  <c:v>3.1</c:v>
                </c:pt>
                <c:pt idx="90">
                  <c:v>3.2</c:v>
                </c:pt>
                <c:pt idx="91">
                  <c:v>3.5</c:v>
                </c:pt>
                <c:pt idx="92">
                  <c:v>2.8</c:v>
                </c:pt>
                <c:pt idx="93">
                  <c:v>3.3</c:v>
                </c:pt>
                <c:pt idx="94">
                  <c:v>2.5</c:v>
                </c:pt>
                <c:pt idx="95">
                  <c:v>3.1</c:v>
                </c:pt>
                <c:pt idx="96">
                  <c:v>2.7</c:v>
                </c:pt>
                <c:pt idx="97">
                  <c:v>2.8</c:v>
                </c:pt>
                <c:pt idx="98">
                  <c:v>3.4</c:v>
                </c:pt>
                <c:pt idx="99">
                  <c:v>3.7</c:v>
                </c:pt>
                <c:pt idx="100">
                  <c:v>3.6</c:v>
                </c:pt>
                <c:pt idx="101">
                  <c:v>3</c:v>
                </c:pt>
                <c:pt idx="102">
                  <c:v>3.1</c:v>
                </c:pt>
                <c:pt idx="103">
                  <c:v>3.3</c:v>
                </c:pt>
                <c:pt idx="104">
                  <c:v>2.7</c:v>
                </c:pt>
                <c:pt idx="105">
                  <c:v>3.2</c:v>
                </c:pt>
                <c:pt idx="106">
                  <c:v>3.5</c:v>
                </c:pt>
                <c:pt idx="107">
                  <c:v>3.2</c:v>
                </c:pt>
                <c:pt idx="108">
                  <c:v>3.5</c:v>
                </c:pt>
                <c:pt idx="109">
                  <c:v>3</c:v>
                </c:pt>
              </c:numCache>
            </c:numRef>
          </c:yVal>
          <c:smooth val="0"/>
        </c:ser>
        <c:ser>
          <c:idx val="2"/>
          <c:order val="2"/>
          <c:tx>
            <c:v>Sensor G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SensorDEG_Inj1!$D$1227:$D$1336</c:f>
              <c:numCache>
                <c:formatCode>General</c:formatCode>
                <c:ptCount val="110"/>
                <c:pt idx="0">
                  <c:v>0</c:v>
                </c:pt>
                <c:pt idx="1">
                  <c:v>0</c:v>
                </c:pt>
                <c:pt idx="2">
                  <c:v>1.6666666720993817E-2</c:v>
                </c:pt>
                <c:pt idx="3">
                  <c:v>1.6666666720993817E-2</c:v>
                </c:pt>
                <c:pt idx="4">
                  <c:v>3.3333333267364658E-2</c:v>
                </c:pt>
                <c:pt idx="5">
                  <c:v>3.3333333267364658E-2</c:v>
                </c:pt>
                <c:pt idx="6">
                  <c:v>4.9999999988358482E-2</c:v>
                </c:pt>
                <c:pt idx="7">
                  <c:v>6.6666666709352299E-2</c:v>
                </c:pt>
                <c:pt idx="8">
                  <c:v>6.6666666709352299E-2</c:v>
                </c:pt>
                <c:pt idx="9">
                  <c:v>8.3333333255723147E-2</c:v>
                </c:pt>
                <c:pt idx="10">
                  <c:v>8.3333333255723147E-2</c:v>
                </c:pt>
                <c:pt idx="11">
                  <c:v>9.9999999976716963E-2</c:v>
                </c:pt>
                <c:pt idx="12">
                  <c:v>9.9999999976716963E-2</c:v>
                </c:pt>
                <c:pt idx="13">
                  <c:v>0.11666666669771075</c:v>
                </c:pt>
                <c:pt idx="14">
                  <c:v>0.11666666669771075</c:v>
                </c:pt>
                <c:pt idx="15">
                  <c:v>0.13333333324408159</c:v>
                </c:pt>
                <c:pt idx="16">
                  <c:v>0.14999999996507543</c:v>
                </c:pt>
                <c:pt idx="17">
                  <c:v>0.14999999996507543</c:v>
                </c:pt>
                <c:pt idx="18">
                  <c:v>0.16666666668606922</c:v>
                </c:pt>
                <c:pt idx="19">
                  <c:v>0.16666666668606922</c:v>
                </c:pt>
                <c:pt idx="20">
                  <c:v>0.18333333340706309</c:v>
                </c:pt>
                <c:pt idx="21">
                  <c:v>0.18333333340706309</c:v>
                </c:pt>
                <c:pt idx="22">
                  <c:v>0.19999999995343393</c:v>
                </c:pt>
                <c:pt idx="23">
                  <c:v>0.19999999995343393</c:v>
                </c:pt>
                <c:pt idx="24">
                  <c:v>0.21666666667442772</c:v>
                </c:pt>
                <c:pt idx="25">
                  <c:v>0.23333333339542156</c:v>
                </c:pt>
                <c:pt idx="26">
                  <c:v>0.23333333339542156</c:v>
                </c:pt>
                <c:pt idx="27">
                  <c:v>0.24999999994179239</c:v>
                </c:pt>
                <c:pt idx="28">
                  <c:v>0.24999999994179239</c:v>
                </c:pt>
                <c:pt idx="29">
                  <c:v>0.26666666666278621</c:v>
                </c:pt>
                <c:pt idx="30">
                  <c:v>0.26666666666278621</c:v>
                </c:pt>
                <c:pt idx="31">
                  <c:v>0.28333333338377997</c:v>
                </c:pt>
                <c:pt idx="32">
                  <c:v>0.28333333338377997</c:v>
                </c:pt>
                <c:pt idx="33">
                  <c:v>0.29999999993015086</c:v>
                </c:pt>
                <c:pt idx="34">
                  <c:v>0.31666666665114468</c:v>
                </c:pt>
                <c:pt idx="35">
                  <c:v>0.31666666665114468</c:v>
                </c:pt>
                <c:pt idx="36">
                  <c:v>0.3333333333721385</c:v>
                </c:pt>
                <c:pt idx="37">
                  <c:v>0.3333333333721385</c:v>
                </c:pt>
                <c:pt idx="38">
                  <c:v>0.34999999991850933</c:v>
                </c:pt>
                <c:pt idx="39">
                  <c:v>0.34999999991850933</c:v>
                </c:pt>
                <c:pt idx="40">
                  <c:v>0.3666666666395032</c:v>
                </c:pt>
                <c:pt idx="41">
                  <c:v>0.3666666666395032</c:v>
                </c:pt>
                <c:pt idx="42">
                  <c:v>0.38333333336049696</c:v>
                </c:pt>
                <c:pt idx="43">
                  <c:v>0.39999999990686791</c:v>
                </c:pt>
                <c:pt idx="44">
                  <c:v>0.39999999990686791</c:v>
                </c:pt>
                <c:pt idx="45">
                  <c:v>0.41666666662786167</c:v>
                </c:pt>
                <c:pt idx="46">
                  <c:v>0.41666666662786167</c:v>
                </c:pt>
                <c:pt idx="47">
                  <c:v>0.43333333334885543</c:v>
                </c:pt>
                <c:pt idx="48">
                  <c:v>0.43333333334885543</c:v>
                </c:pt>
                <c:pt idx="49">
                  <c:v>0.4500000000698493</c:v>
                </c:pt>
                <c:pt idx="50">
                  <c:v>0.4500000000698493</c:v>
                </c:pt>
                <c:pt idx="51">
                  <c:v>0.46666666661622008</c:v>
                </c:pt>
                <c:pt idx="52">
                  <c:v>0.4833333333372139</c:v>
                </c:pt>
                <c:pt idx="53">
                  <c:v>0.4833333333372139</c:v>
                </c:pt>
                <c:pt idx="54">
                  <c:v>0.50000000005820766</c:v>
                </c:pt>
                <c:pt idx="55">
                  <c:v>0.50000000005820766</c:v>
                </c:pt>
                <c:pt idx="56">
                  <c:v>0.51666666660457872</c:v>
                </c:pt>
                <c:pt idx="57">
                  <c:v>0.51666666660457872</c:v>
                </c:pt>
                <c:pt idx="58">
                  <c:v>0.53333333332557242</c:v>
                </c:pt>
                <c:pt idx="59">
                  <c:v>0.53333333332557242</c:v>
                </c:pt>
                <c:pt idx="60">
                  <c:v>0.55000000004656613</c:v>
                </c:pt>
                <c:pt idx="61">
                  <c:v>0.56666666659293696</c:v>
                </c:pt>
                <c:pt idx="62">
                  <c:v>0.56666666659293696</c:v>
                </c:pt>
                <c:pt idx="63">
                  <c:v>0.58333333331393067</c:v>
                </c:pt>
                <c:pt idx="64">
                  <c:v>0.58333333331393067</c:v>
                </c:pt>
                <c:pt idx="65">
                  <c:v>0.6000000000349246</c:v>
                </c:pt>
                <c:pt idx="66">
                  <c:v>0.6000000000349246</c:v>
                </c:pt>
                <c:pt idx="67">
                  <c:v>0.61666666658129554</c:v>
                </c:pt>
                <c:pt idx="68">
                  <c:v>0.61666666658129554</c:v>
                </c:pt>
                <c:pt idx="69">
                  <c:v>0.63333333330228925</c:v>
                </c:pt>
                <c:pt idx="70">
                  <c:v>0.65000000002328329</c:v>
                </c:pt>
                <c:pt idx="71">
                  <c:v>0.65000000002328329</c:v>
                </c:pt>
                <c:pt idx="72">
                  <c:v>0.66666666674427699</c:v>
                </c:pt>
                <c:pt idx="73">
                  <c:v>0.66666666674427699</c:v>
                </c:pt>
                <c:pt idx="74">
                  <c:v>0.6833333332906476</c:v>
                </c:pt>
                <c:pt idx="75">
                  <c:v>0.6833333332906476</c:v>
                </c:pt>
                <c:pt idx="76">
                  <c:v>0.70000000001164153</c:v>
                </c:pt>
                <c:pt idx="77">
                  <c:v>0.70000000001164153</c:v>
                </c:pt>
                <c:pt idx="78">
                  <c:v>0.71666666673263524</c:v>
                </c:pt>
                <c:pt idx="79">
                  <c:v>0.73333333327900629</c:v>
                </c:pt>
                <c:pt idx="80">
                  <c:v>0.73333333327900629</c:v>
                </c:pt>
                <c:pt idx="81">
                  <c:v>0.75000000000000011</c:v>
                </c:pt>
                <c:pt idx="82">
                  <c:v>0.75000000000000011</c:v>
                </c:pt>
                <c:pt idx="83">
                  <c:v>0.76666666672099382</c:v>
                </c:pt>
                <c:pt idx="84">
                  <c:v>0.76666666672099382</c:v>
                </c:pt>
                <c:pt idx="85">
                  <c:v>0.78333333326736443</c:v>
                </c:pt>
                <c:pt idx="86">
                  <c:v>0.78333333326736443</c:v>
                </c:pt>
                <c:pt idx="87">
                  <c:v>0.79999999998835858</c:v>
                </c:pt>
                <c:pt idx="88">
                  <c:v>0.81666666670935228</c:v>
                </c:pt>
                <c:pt idx="89">
                  <c:v>0.81666666670935228</c:v>
                </c:pt>
                <c:pt idx="90">
                  <c:v>0.83333333325572312</c:v>
                </c:pt>
                <c:pt idx="91">
                  <c:v>0.83333333325572312</c:v>
                </c:pt>
                <c:pt idx="92">
                  <c:v>0.84999999997671694</c:v>
                </c:pt>
                <c:pt idx="93">
                  <c:v>0.84999999997671694</c:v>
                </c:pt>
                <c:pt idx="94">
                  <c:v>0.86666666669771075</c:v>
                </c:pt>
                <c:pt idx="95">
                  <c:v>0.86666666669771075</c:v>
                </c:pt>
                <c:pt idx="96">
                  <c:v>0.8833333332440817</c:v>
                </c:pt>
                <c:pt idx="97">
                  <c:v>0.89999999996507551</c:v>
                </c:pt>
                <c:pt idx="98">
                  <c:v>0.89999999996507551</c:v>
                </c:pt>
                <c:pt idx="99">
                  <c:v>0.91666666668606922</c:v>
                </c:pt>
                <c:pt idx="100">
                  <c:v>0.91666666668606922</c:v>
                </c:pt>
                <c:pt idx="101">
                  <c:v>0.93333333340706293</c:v>
                </c:pt>
                <c:pt idx="102">
                  <c:v>0.93333333340706293</c:v>
                </c:pt>
                <c:pt idx="103">
                  <c:v>0.94999999995343398</c:v>
                </c:pt>
                <c:pt idx="104">
                  <c:v>0.94999999995343398</c:v>
                </c:pt>
                <c:pt idx="105">
                  <c:v>0.9666666666744278</c:v>
                </c:pt>
                <c:pt idx="106">
                  <c:v>0.9833333333954215</c:v>
                </c:pt>
                <c:pt idx="107">
                  <c:v>0.9833333333954215</c:v>
                </c:pt>
                <c:pt idx="108">
                  <c:v>0.99999999994179234</c:v>
                </c:pt>
                <c:pt idx="109">
                  <c:v>0.99999999994179234</c:v>
                </c:pt>
              </c:numCache>
            </c:numRef>
          </c:xVal>
          <c:yVal>
            <c:numRef>
              <c:f>SensorDEG_Inj1!$C$1227:$C$1336</c:f>
              <c:numCache>
                <c:formatCode>General</c:formatCode>
                <c:ptCount val="110"/>
                <c:pt idx="0">
                  <c:v>3.2</c:v>
                </c:pt>
                <c:pt idx="1">
                  <c:v>3.1</c:v>
                </c:pt>
                <c:pt idx="2">
                  <c:v>3.3</c:v>
                </c:pt>
                <c:pt idx="3">
                  <c:v>3.7</c:v>
                </c:pt>
                <c:pt idx="4">
                  <c:v>3.3</c:v>
                </c:pt>
                <c:pt idx="5">
                  <c:v>3.5</c:v>
                </c:pt>
                <c:pt idx="6">
                  <c:v>3.2</c:v>
                </c:pt>
                <c:pt idx="7">
                  <c:v>4</c:v>
                </c:pt>
                <c:pt idx="8">
                  <c:v>3.7</c:v>
                </c:pt>
                <c:pt idx="9">
                  <c:v>3.2</c:v>
                </c:pt>
                <c:pt idx="10">
                  <c:v>2.8</c:v>
                </c:pt>
                <c:pt idx="11">
                  <c:v>3.3</c:v>
                </c:pt>
                <c:pt idx="12">
                  <c:v>3.3</c:v>
                </c:pt>
                <c:pt idx="13">
                  <c:v>2.8</c:v>
                </c:pt>
                <c:pt idx="14">
                  <c:v>3.6</c:v>
                </c:pt>
                <c:pt idx="15">
                  <c:v>3.4</c:v>
                </c:pt>
                <c:pt idx="16">
                  <c:v>3.4</c:v>
                </c:pt>
                <c:pt idx="17">
                  <c:v>3.2</c:v>
                </c:pt>
                <c:pt idx="18">
                  <c:v>3.4</c:v>
                </c:pt>
                <c:pt idx="19">
                  <c:v>3.2</c:v>
                </c:pt>
                <c:pt idx="20">
                  <c:v>3.9</c:v>
                </c:pt>
                <c:pt idx="21">
                  <c:v>3.1</c:v>
                </c:pt>
                <c:pt idx="22">
                  <c:v>3.2</c:v>
                </c:pt>
                <c:pt idx="23">
                  <c:v>3.8</c:v>
                </c:pt>
                <c:pt idx="24">
                  <c:v>3.3</c:v>
                </c:pt>
                <c:pt idx="25">
                  <c:v>3.7</c:v>
                </c:pt>
                <c:pt idx="26">
                  <c:v>3.5</c:v>
                </c:pt>
                <c:pt idx="27">
                  <c:v>3.7</c:v>
                </c:pt>
                <c:pt idx="28">
                  <c:v>3.1</c:v>
                </c:pt>
                <c:pt idx="29">
                  <c:v>3.6</c:v>
                </c:pt>
                <c:pt idx="30">
                  <c:v>3.3</c:v>
                </c:pt>
                <c:pt idx="31">
                  <c:v>4.4000000000000004</c:v>
                </c:pt>
                <c:pt idx="32">
                  <c:v>3.2</c:v>
                </c:pt>
                <c:pt idx="33">
                  <c:v>3.1</c:v>
                </c:pt>
                <c:pt idx="34">
                  <c:v>3.4</c:v>
                </c:pt>
                <c:pt idx="35">
                  <c:v>3.4</c:v>
                </c:pt>
                <c:pt idx="36">
                  <c:v>3.9</c:v>
                </c:pt>
                <c:pt idx="37">
                  <c:v>3.4</c:v>
                </c:pt>
                <c:pt idx="38">
                  <c:v>3.7</c:v>
                </c:pt>
                <c:pt idx="39">
                  <c:v>3.7</c:v>
                </c:pt>
                <c:pt idx="40">
                  <c:v>3.9</c:v>
                </c:pt>
                <c:pt idx="41">
                  <c:v>9</c:v>
                </c:pt>
                <c:pt idx="42">
                  <c:v>24.2</c:v>
                </c:pt>
                <c:pt idx="43">
                  <c:v>62.7</c:v>
                </c:pt>
                <c:pt idx="44">
                  <c:v>153.30000000000001</c:v>
                </c:pt>
                <c:pt idx="45">
                  <c:v>200.5</c:v>
                </c:pt>
                <c:pt idx="46">
                  <c:v>199.3</c:v>
                </c:pt>
                <c:pt idx="47">
                  <c:v>150.69999999999999</c:v>
                </c:pt>
                <c:pt idx="48">
                  <c:v>111.1</c:v>
                </c:pt>
                <c:pt idx="49">
                  <c:v>73.8</c:v>
                </c:pt>
                <c:pt idx="50">
                  <c:v>56.2</c:v>
                </c:pt>
                <c:pt idx="51">
                  <c:v>30.4</c:v>
                </c:pt>
                <c:pt idx="52">
                  <c:v>17.399999999999999</c:v>
                </c:pt>
                <c:pt idx="53">
                  <c:v>9</c:v>
                </c:pt>
                <c:pt idx="54">
                  <c:v>4.9000000000000004</c:v>
                </c:pt>
                <c:pt idx="55">
                  <c:v>4.8</c:v>
                </c:pt>
                <c:pt idx="56">
                  <c:v>4.3</c:v>
                </c:pt>
                <c:pt idx="57">
                  <c:v>3.6</c:v>
                </c:pt>
                <c:pt idx="58">
                  <c:v>3.4</c:v>
                </c:pt>
                <c:pt idx="59">
                  <c:v>3.8</c:v>
                </c:pt>
                <c:pt idx="60">
                  <c:v>3.5</c:v>
                </c:pt>
                <c:pt idx="61">
                  <c:v>3.4</c:v>
                </c:pt>
                <c:pt idx="62">
                  <c:v>3.6</c:v>
                </c:pt>
                <c:pt idx="63">
                  <c:v>3.6</c:v>
                </c:pt>
                <c:pt idx="64">
                  <c:v>3.5</c:v>
                </c:pt>
                <c:pt idx="65">
                  <c:v>3.9</c:v>
                </c:pt>
                <c:pt idx="66">
                  <c:v>4.0999999999999996</c:v>
                </c:pt>
                <c:pt idx="67">
                  <c:v>3.5</c:v>
                </c:pt>
                <c:pt idx="68">
                  <c:v>3.6</c:v>
                </c:pt>
                <c:pt idx="69">
                  <c:v>3.7</c:v>
                </c:pt>
                <c:pt idx="70">
                  <c:v>3.3</c:v>
                </c:pt>
                <c:pt idx="71">
                  <c:v>4.3</c:v>
                </c:pt>
                <c:pt idx="72">
                  <c:v>4.4000000000000004</c:v>
                </c:pt>
                <c:pt idx="73">
                  <c:v>4</c:v>
                </c:pt>
                <c:pt idx="74">
                  <c:v>3.5</c:v>
                </c:pt>
                <c:pt idx="75">
                  <c:v>3.9</c:v>
                </c:pt>
                <c:pt idx="76">
                  <c:v>3.8</c:v>
                </c:pt>
                <c:pt idx="77">
                  <c:v>3.7</c:v>
                </c:pt>
                <c:pt idx="78">
                  <c:v>3.7</c:v>
                </c:pt>
                <c:pt idx="79">
                  <c:v>3.9</c:v>
                </c:pt>
                <c:pt idx="80">
                  <c:v>3.7</c:v>
                </c:pt>
                <c:pt idx="81">
                  <c:v>3.7</c:v>
                </c:pt>
                <c:pt idx="82">
                  <c:v>3.5</c:v>
                </c:pt>
                <c:pt idx="83">
                  <c:v>3.7</c:v>
                </c:pt>
                <c:pt idx="84">
                  <c:v>3.8</c:v>
                </c:pt>
                <c:pt idx="85">
                  <c:v>4.0999999999999996</c:v>
                </c:pt>
                <c:pt idx="86">
                  <c:v>3.4</c:v>
                </c:pt>
                <c:pt idx="87">
                  <c:v>3.8</c:v>
                </c:pt>
                <c:pt idx="88">
                  <c:v>4</c:v>
                </c:pt>
                <c:pt idx="89">
                  <c:v>3.9</c:v>
                </c:pt>
                <c:pt idx="90">
                  <c:v>3.6</c:v>
                </c:pt>
                <c:pt idx="91">
                  <c:v>3.5</c:v>
                </c:pt>
                <c:pt idx="92">
                  <c:v>3.5</c:v>
                </c:pt>
                <c:pt idx="93">
                  <c:v>3.3</c:v>
                </c:pt>
                <c:pt idx="94">
                  <c:v>4.0999999999999996</c:v>
                </c:pt>
                <c:pt idx="95">
                  <c:v>4</c:v>
                </c:pt>
                <c:pt idx="96">
                  <c:v>3.8</c:v>
                </c:pt>
                <c:pt idx="97">
                  <c:v>3.7</c:v>
                </c:pt>
                <c:pt idx="98">
                  <c:v>3.6</c:v>
                </c:pt>
                <c:pt idx="99">
                  <c:v>4.2</c:v>
                </c:pt>
                <c:pt idx="100">
                  <c:v>4.0999999999999996</c:v>
                </c:pt>
                <c:pt idx="101">
                  <c:v>3.5</c:v>
                </c:pt>
                <c:pt idx="102">
                  <c:v>3.6</c:v>
                </c:pt>
                <c:pt idx="103">
                  <c:v>3.7</c:v>
                </c:pt>
                <c:pt idx="104">
                  <c:v>3.3</c:v>
                </c:pt>
                <c:pt idx="105">
                  <c:v>4</c:v>
                </c:pt>
                <c:pt idx="106">
                  <c:v>3.7</c:v>
                </c:pt>
                <c:pt idx="107">
                  <c:v>4.3</c:v>
                </c:pt>
                <c:pt idx="108">
                  <c:v>3.6</c:v>
                </c:pt>
                <c:pt idx="109">
                  <c:v>3.4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108784"/>
        <c:axId val="170109344"/>
      </c:scatterChart>
      <c:valAx>
        <c:axId val="170108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Hours after Injection</a:t>
                </a:r>
              </a:p>
            </c:rich>
          </c:tx>
          <c:layout>
            <c:manualLayout>
              <c:xMode val="edge"/>
              <c:yMode val="edge"/>
              <c:x val="0.41019951111033159"/>
              <c:y val="0.8931474190726159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09344"/>
        <c:crosses val="autoZero"/>
        <c:crossBetween val="midCat"/>
      </c:valAx>
      <c:valAx>
        <c:axId val="17010934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Rhodamine Concentration µg/L</a:t>
                </a:r>
              </a:p>
            </c:rich>
          </c:tx>
          <c:layout>
            <c:manualLayout>
              <c:xMode val="edge"/>
              <c:yMode val="edge"/>
              <c:x val="2.2898775120423476E-2"/>
              <c:y val="0.112858340624088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087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95753414992584"/>
          <c:y val="0.1706230855787399"/>
          <c:w val="0.5829602711344074"/>
          <c:h val="6.64701948879292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4">
        <a:lumMod val="60000"/>
        <a:lumOff val="40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Tracer Study 2: Sensor C, B, 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171640581964291"/>
          <c:y val="0.11703078024337868"/>
          <c:w val="0.86095849129969881"/>
          <c:h val="0.77709027280680842"/>
        </c:manualLayout>
      </c:layout>
      <c:scatterChart>
        <c:scatterStyle val="lineMarker"/>
        <c:varyColors val="0"/>
        <c:ser>
          <c:idx val="0"/>
          <c:order val="0"/>
          <c:tx>
            <c:v>Sensor C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SensorCBA!$D$8:$D$868</c:f>
              <c:numCache>
                <c:formatCode>General</c:formatCode>
                <c:ptCount val="861"/>
                <c:pt idx="0">
                  <c:v>0</c:v>
                </c:pt>
                <c:pt idx="1">
                  <c:v>0</c:v>
                </c:pt>
                <c:pt idx="2">
                  <c:v>1.6666666720993817E-2</c:v>
                </c:pt>
                <c:pt idx="3">
                  <c:v>1.6666666720993817E-2</c:v>
                </c:pt>
                <c:pt idx="4">
                  <c:v>3.3333333267364658E-2</c:v>
                </c:pt>
                <c:pt idx="5">
                  <c:v>4.9999999988358482E-2</c:v>
                </c:pt>
                <c:pt idx="6">
                  <c:v>4.9999999988358482E-2</c:v>
                </c:pt>
                <c:pt idx="7">
                  <c:v>6.6666666709352299E-2</c:v>
                </c:pt>
                <c:pt idx="8">
                  <c:v>6.6666666709352299E-2</c:v>
                </c:pt>
                <c:pt idx="9">
                  <c:v>8.3333333430346115E-2</c:v>
                </c:pt>
                <c:pt idx="10">
                  <c:v>8.3333333430346115E-2</c:v>
                </c:pt>
                <c:pt idx="11">
                  <c:v>9.9999999976716963E-2</c:v>
                </c:pt>
                <c:pt idx="12">
                  <c:v>9.9999999976716963E-2</c:v>
                </c:pt>
                <c:pt idx="13">
                  <c:v>0.11666666669771075</c:v>
                </c:pt>
                <c:pt idx="14">
                  <c:v>0.1333333334187046</c:v>
                </c:pt>
                <c:pt idx="15">
                  <c:v>0.1333333334187046</c:v>
                </c:pt>
                <c:pt idx="16">
                  <c:v>0.14999999996507543</c:v>
                </c:pt>
                <c:pt idx="17">
                  <c:v>0.14999999996507543</c:v>
                </c:pt>
                <c:pt idx="18">
                  <c:v>0.16666666668606922</c:v>
                </c:pt>
                <c:pt idx="19">
                  <c:v>0.16666666668606922</c:v>
                </c:pt>
                <c:pt idx="20">
                  <c:v>0.18333333340706309</c:v>
                </c:pt>
                <c:pt idx="21">
                  <c:v>0.18333333340706309</c:v>
                </c:pt>
                <c:pt idx="22">
                  <c:v>0.19999999995343393</c:v>
                </c:pt>
                <c:pt idx="23">
                  <c:v>0.21666666667442772</c:v>
                </c:pt>
                <c:pt idx="24">
                  <c:v>0.21666666667442772</c:v>
                </c:pt>
                <c:pt idx="25">
                  <c:v>0.23333333339542156</c:v>
                </c:pt>
                <c:pt idx="26">
                  <c:v>0.23333333339542156</c:v>
                </c:pt>
                <c:pt idx="27">
                  <c:v>0.24999999994179239</c:v>
                </c:pt>
                <c:pt idx="28">
                  <c:v>0.24999999994179239</c:v>
                </c:pt>
                <c:pt idx="29">
                  <c:v>0.26666666666278621</c:v>
                </c:pt>
                <c:pt idx="30">
                  <c:v>0.26666666666278621</c:v>
                </c:pt>
                <c:pt idx="31">
                  <c:v>0.28333333338377997</c:v>
                </c:pt>
                <c:pt idx="32">
                  <c:v>0.29999999993015086</c:v>
                </c:pt>
                <c:pt idx="33">
                  <c:v>0.29999999993015086</c:v>
                </c:pt>
                <c:pt idx="34">
                  <c:v>0.31666666665114468</c:v>
                </c:pt>
                <c:pt idx="35">
                  <c:v>0.31666666665114468</c:v>
                </c:pt>
                <c:pt idx="36">
                  <c:v>0.3333333333721385</c:v>
                </c:pt>
                <c:pt idx="37">
                  <c:v>0.3333333333721385</c:v>
                </c:pt>
                <c:pt idx="38">
                  <c:v>0.35000000009313226</c:v>
                </c:pt>
                <c:pt idx="39">
                  <c:v>0.35000000009313226</c:v>
                </c:pt>
                <c:pt idx="40">
                  <c:v>0.3666666666395032</c:v>
                </c:pt>
                <c:pt idx="41">
                  <c:v>0.38333333336049696</c:v>
                </c:pt>
                <c:pt idx="42">
                  <c:v>0.38333333336049696</c:v>
                </c:pt>
                <c:pt idx="43">
                  <c:v>0.40000000008149078</c:v>
                </c:pt>
                <c:pt idx="44">
                  <c:v>0.40000000008149078</c:v>
                </c:pt>
                <c:pt idx="45">
                  <c:v>0.41666666662786167</c:v>
                </c:pt>
                <c:pt idx="46">
                  <c:v>0.41666666662786167</c:v>
                </c:pt>
                <c:pt idx="47">
                  <c:v>0.43333333334885543</c:v>
                </c:pt>
                <c:pt idx="48">
                  <c:v>0.43333333334885543</c:v>
                </c:pt>
                <c:pt idx="49">
                  <c:v>0.4500000000698493</c:v>
                </c:pt>
                <c:pt idx="50">
                  <c:v>0.46666666661622008</c:v>
                </c:pt>
                <c:pt idx="51">
                  <c:v>0.46666666661622008</c:v>
                </c:pt>
                <c:pt idx="52">
                  <c:v>0.4833333333372139</c:v>
                </c:pt>
                <c:pt idx="53">
                  <c:v>0.4833333333372139</c:v>
                </c:pt>
                <c:pt idx="54">
                  <c:v>0.50000000005820766</c:v>
                </c:pt>
                <c:pt idx="55">
                  <c:v>0.50000000005820766</c:v>
                </c:pt>
                <c:pt idx="56">
                  <c:v>0.51666666660457872</c:v>
                </c:pt>
                <c:pt idx="57">
                  <c:v>0.51666666660457872</c:v>
                </c:pt>
                <c:pt idx="58">
                  <c:v>0.53333333332557242</c:v>
                </c:pt>
                <c:pt idx="59">
                  <c:v>0.55000000004656613</c:v>
                </c:pt>
                <c:pt idx="60">
                  <c:v>0.55000000004656613</c:v>
                </c:pt>
                <c:pt idx="61">
                  <c:v>0.56666666659293696</c:v>
                </c:pt>
                <c:pt idx="62">
                  <c:v>0.56666666659293696</c:v>
                </c:pt>
                <c:pt idx="63">
                  <c:v>0.58333333331393067</c:v>
                </c:pt>
                <c:pt idx="64">
                  <c:v>0.58333333331393067</c:v>
                </c:pt>
                <c:pt idx="65">
                  <c:v>0.6000000000349246</c:v>
                </c:pt>
                <c:pt idx="66">
                  <c:v>0.6000000000349246</c:v>
                </c:pt>
                <c:pt idx="67">
                  <c:v>0.61666666675591841</c:v>
                </c:pt>
                <c:pt idx="68">
                  <c:v>0.63333333330228925</c:v>
                </c:pt>
                <c:pt idx="69">
                  <c:v>0.63333333330228925</c:v>
                </c:pt>
                <c:pt idx="70">
                  <c:v>0.65000000002328329</c:v>
                </c:pt>
                <c:pt idx="71">
                  <c:v>0.65000000002328329</c:v>
                </c:pt>
                <c:pt idx="72">
                  <c:v>0.66666666674427699</c:v>
                </c:pt>
                <c:pt idx="73">
                  <c:v>0.66666666674427699</c:v>
                </c:pt>
                <c:pt idx="74">
                  <c:v>0.6833333332906476</c:v>
                </c:pt>
                <c:pt idx="75">
                  <c:v>0.6833333332906476</c:v>
                </c:pt>
                <c:pt idx="76">
                  <c:v>0.70000000001164153</c:v>
                </c:pt>
                <c:pt idx="77">
                  <c:v>0.71666666673263524</c:v>
                </c:pt>
                <c:pt idx="78">
                  <c:v>0.71666666673263524</c:v>
                </c:pt>
                <c:pt idx="79">
                  <c:v>0.73333333327900629</c:v>
                </c:pt>
                <c:pt idx="80">
                  <c:v>0.73333333327900629</c:v>
                </c:pt>
                <c:pt idx="81">
                  <c:v>0.75000000000000011</c:v>
                </c:pt>
                <c:pt idx="82">
                  <c:v>0.75000000000000011</c:v>
                </c:pt>
                <c:pt idx="83">
                  <c:v>0.76666666672099382</c:v>
                </c:pt>
                <c:pt idx="84">
                  <c:v>0.76666666672099382</c:v>
                </c:pt>
                <c:pt idx="85">
                  <c:v>0.78333333326736443</c:v>
                </c:pt>
                <c:pt idx="86">
                  <c:v>0.79999999998835858</c:v>
                </c:pt>
                <c:pt idx="87">
                  <c:v>0.79999999998835858</c:v>
                </c:pt>
                <c:pt idx="88">
                  <c:v>0.81666666670935228</c:v>
                </c:pt>
                <c:pt idx="89">
                  <c:v>0.81666666670935228</c:v>
                </c:pt>
                <c:pt idx="90">
                  <c:v>0.8333333334303461</c:v>
                </c:pt>
                <c:pt idx="91">
                  <c:v>0.8333333334303461</c:v>
                </c:pt>
                <c:pt idx="92">
                  <c:v>0.84999999997671694</c:v>
                </c:pt>
                <c:pt idx="93">
                  <c:v>0.84999999997671694</c:v>
                </c:pt>
                <c:pt idx="94">
                  <c:v>0.86666666669771075</c:v>
                </c:pt>
                <c:pt idx="95">
                  <c:v>0.88333333341870468</c:v>
                </c:pt>
                <c:pt idx="96">
                  <c:v>0.88333333341870468</c:v>
                </c:pt>
                <c:pt idx="97">
                  <c:v>0.89999999996507551</c:v>
                </c:pt>
                <c:pt idx="98">
                  <c:v>0.89999999996507551</c:v>
                </c:pt>
                <c:pt idx="99">
                  <c:v>0.91666666668606922</c:v>
                </c:pt>
                <c:pt idx="100">
                  <c:v>0.91666666668606922</c:v>
                </c:pt>
                <c:pt idx="101">
                  <c:v>0.93333333340706293</c:v>
                </c:pt>
                <c:pt idx="102">
                  <c:v>0.93333333340706293</c:v>
                </c:pt>
                <c:pt idx="103">
                  <c:v>0.94999999995343398</c:v>
                </c:pt>
                <c:pt idx="104">
                  <c:v>0.9666666666744278</c:v>
                </c:pt>
                <c:pt idx="105">
                  <c:v>0.9666666666744278</c:v>
                </c:pt>
                <c:pt idx="106">
                  <c:v>0.9833333333954215</c:v>
                </c:pt>
                <c:pt idx="107">
                  <c:v>0.9833333333954215</c:v>
                </c:pt>
                <c:pt idx="108">
                  <c:v>0.99999999994179234</c:v>
                </c:pt>
                <c:pt idx="109">
                  <c:v>0.99999999994179234</c:v>
                </c:pt>
                <c:pt idx="110">
                  <c:v>1.0166666666627862</c:v>
                </c:pt>
                <c:pt idx="111">
                  <c:v>1.0166666666627862</c:v>
                </c:pt>
                <c:pt idx="112">
                  <c:v>1.03333333338378</c:v>
                </c:pt>
                <c:pt idx="113">
                  <c:v>1.0499999999301506</c:v>
                </c:pt>
                <c:pt idx="114">
                  <c:v>1.0499999999301506</c:v>
                </c:pt>
                <c:pt idx="115">
                  <c:v>1.0666666666511446</c:v>
                </c:pt>
                <c:pt idx="116">
                  <c:v>1.0666666666511446</c:v>
                </c:pt>
                <c:pt idx="117">
                  <c:v>1.0833333333721382</c:v>
                </c:pt>
                <c:pt idx="118">
                  <c:v>1.0833333333721382</c:v>
                </c:pt>
                <c:pt idx="119">
                  <c:v>1.1000000000931323</c:v>
                </c:pt>
                <c:pt idx="120">
                  <c:v>1.1000000000931323</c:v>
                </c:pt>
                <c:pt idx="121">
                  <c:v>1.1166666666395031</c:v>
                </c:pt>
                <c:pt idx="122">
                  <c:v>1.1333333333604967</c:v>
                </c:pt>
                <c:pt idx="123">
                  <c:v>1.1333333333604967</c:v>
                </c:pt>
                <c:pt idx="124">
                  <c:v>1.1500000000814907</c:v>
                </c:pt>
                <c:pt idx="125">
                  <c:v>1.1500000000814907</c:v>
                </c:pt>
                <c:pt idx="126">
                  <c:v>1.1666666666278618</c:v>
                </c:pt>
                <c:pt idx="127">
                  <c:v>1.1666666666278618</c:v>
                </c:pt>
                <c:pt idx="128">
                  <c:v>1.1833333333488556</c:v>
                </c:pt>
                <c:pt idx="129">
                  <c:v>1.1833333333488556</c:v>
                </c:pt>
                <c:pt idx="130">
                  <c:v>1.2000000000698492</c:v>
                </c:pt>
                <c:pt idx="131">
                  <c:v>1.21666666661622</c:v>
                </c:pt>
                <c:pt idx="132">
                  <c:v>1.21666666661622</c:v>
                </c:pt>
                <c:pt idx="133">
                  <c:v>1.2333333333372138</c:v>
                </c:pt>
                <c:pt idx="134">
                  <c:v>1.2333333333372138</c:v>
                </c:pt>
                <c:pt idx="135">
                  <c:v>1.2500000000582079</c:v>
                </c:pt>
                <c:pt idx="136">
                  <c:v>1.2500000000582079</c:v>
                </c:pt>
                <c:pt idx="137">
                  <c:v>1.2666666666045783</c:v>
                </c:pt>
                <c:pt idx="138">
                  <c:v>1.2666666666045783</c:v>
                </c:pt>
                <c:pt idx="139">
                  <c:v>1.2833333333255721</c:v>
                </c:pt>
                <c:pt idx="140">
                  <c:v>1.3000000000465661</c:v>
                </c:pt>
                <c:pt idx="141">
                  <c:v>1.3000000000465661</c:v>
                </c:pt>
                <c:pt idx="142">
                  <c:v>1.316666666592937</c:v>
                </c:pt>
                <c:pt idx="143">
                  <c:v>1.316666666592937</c:v>
                </c:pt>
                <c:pt idx="144">
                  <c:v>1.3333333333139308</c:v>
                </c:pt>
                <c:pt idx="145">
                  <c:v>1.3333333333139308</c:v>
                </c:pt>
                <c:pt idx="146">
                  <c:v>1.3500000000349246</c:v>
                </c:pt>
                <c:pt idx="147">
                  <c:v>1.3500000000349246</c:v>
                </c:pt>
                <c:pt idx="148">
                  <c:v>1.3666666667559184</c:v>
                </c:pt>
                <c:pt idx="149">
                  <c:v>1.3833333333022892</c:v>
                </c:pt>
                <c:pt idx="150">
                  <c:v>1.3833333333022892</c:v>
                </c:pt>
                <c:pt idx="151">
                  <c:v>1.4000000000232831</c:v>
                </c:pt>
                <c:pt idx="152">
                  <c:v>1.4000000000232831</c:v>
                </c:pt>
                <c:pt idx="153">
                  <c:v>1.4166666667442767</c:v>
                </c:pt>
                <c:pt idx="154">
                  <c:v>1.4166666667442767</c:v>
                </c:pt>
                <c:pt idx="155">
                  <c:v>1.4333333332906475</c:v>
                </c:pt>
                <c:pt idx="156">
                  <c:v>1.4333333332906475</c:v>
                </c:pt>
                <c:pt idx="157">
                  <c:v>1.4500000000116415</c:v>
                </c:pt>
                <c:pt idx="158">
                  <c:v>1.4666666667326351</c:v>
                </c:pt>
                <c:pt idx="159">
                  <c:v>1.4666666667326351</c:v>
                </c:pt>
                <c:pt idx="160">
                  <c:v>1.483333333279006</c:v>
                </c:pt>
                <c:pt idx="161">
                  <c:v>1.483333333279006</c:v>
                </c:pt>
                <c:pt idx="162">
                  <c:v>1.5</c:v>
                </c:pt>
                <c:pt idx="163">
                  <c:v>1.5</c:v>
                </c:pt>
                <c:pt idx="164">
                  <c:v>1.5166666667209938</c:v>
                </c:pt>
                <c:pt idx="165">
                  <c:v>1.5166666667209938</c:v>
                </c:pt>
                <c:pt idx="166">
                  <c:v>1.5333333332673644</c:v>
                </c:pt>
                <c:pt idx="167">
                  <c:v>1.5499999999883582</c:v>
                </c:pt>
                <c:pt idx="168">
                  <c:v>1.5499999999883582</c:v>
                </c:pt>
                <c:pt idx="169">
                  <c:v>1.5666666667093521</c:v>
                </c:pt>
                <c:pt idx="170">
                  <c:v>1.5666666667093521</c:v>
                </c:pt>
                <c:pt idx="171">
                  <c:v>1.5833333334303459</c:v>
                </c:pt>
                <c:pt idx="172">
                  <c:v>1.5833333334303459</c:v>
                </c:pt>
                <c:pt idx="173">
                  <c:v>1.5999999999767169</c:v>
                </c:pt>
                <c:pt idx="174">
                  <c:v>1.5999999999767169</c:v>
                </c:pt>
                <c:pt idx="175">
                  <c:v>1.616666666697711</c:v>
                </c:pt>
                <c:pt idx="176">
                  <c:v>1.6333333334187048</c:v>
                </c:pt>
                <c:pt idx="177">
                  <c:v>1.6333333334187048</c:v>
                </c:pt>
                <c:pt idx="178">
                  <c:v>1.6499999999650754</c:v>
                </c:pt>
                <c:pt idx="179">
                  <c:v>1.6499999999650754</c:v>
                </c:pt>
                <c:pt idx="180">
                  <c:v>1.6666666666860694</c:v>
                </c:pt>
                <c:pt idx="181">
                  <c:v>1.6666666666860694</c:v>
                </c:pt>
                <c:pt idx="182">
                  <c:v>1.683333333407063</c:v>
                </c:pt>
                <c:pt idx="183">
                  <c:v>1.683333333407063</c:v>
                </c:pt>
                <c:pt idx="184">
                  <c:v>1.6999999999534339</c:v>
                </c:pt>
                <c:pt idx="185">
                  <c:v>1.7166666666744275</c:v>
                </c:pt>
                <c:pt idx="186">
                  <c:v>1.7166666666744275</c:v>
                </c:pt>
                <c:pt idx="187">
                  <c:v>1.7333333333954213</c:v>
                </c:pt>
                <c:pt idx="188">
                  <c:v>1.7333333333954213</c:v>
                </c:pt>
                <c:pt idx="189">
                  <c:v>1.7499999999417921</c:v>
                </c:pt>
                <c:pt idx="190">
                  <c:v>1.7499999999417921</c:v>
                </c:pt>
                <c:pt idx="191">
                  <c:v>1.7666666666627862</c:v>
                </c:pt>
                <c:pt idx="192">
                  <c:v>1.7666666666627862</c:v>
                </c:pt>
                <c:pt idx="193">
                  <c:v>1.78333333338378</c:v>
                </c:pt>
                <c:pt idx="194">
                  <c:v>1.7999999999301506</c:v>
                </c:pt>
                <c:pt idx="195">
                  <c:v>1.7999999999301506</c:v>
                </c:pt>
                <c:pt idx="196">
                  <c:v>1.8166666666511446</c:v>
                </c:pt>
                <c:pt idx="197">
                  <c:v>1.8166666666511446</c:v>
                </c:pt>
                <c:pt idx="198">
                  <c:v>1.8333333333721382</c:v>
                </c:pt>
                <c:pt idx="199">
                  <c:v>1.8333333333721382</c:v>
                </c:pt>
                <c:pt idx="200">
                  <c:v>1.8500000000931323</c:v>
                </c:pt>
                <c:pt idx="201">
                  <c:v>1.8500000000931323</c:v>
                </c:pt>
                <c:pt idx="202">
                  <c:v>1.8666666666395031</c:v>
                </c:pt>
                <c:pt idx="203">
                  <c:v>1.8833333333604967</c:v>
                </c:pt>
                <c:pt idx="204">
                  <c:v>1.8833333333604967</c:v>
                </c:pt>
                <c:pt idx="205">
                  <c:v>1.9000000000814907</c:v>
                </c:pt>
                <c:pt idx="206">
                  <c:v>1.9000000000814907</c:v>
                </c:pt>
                <c:pt idx="207">
                  <c:v>1.9166666666278618</c:v>
                </c:pt>
                <c:pt idx="208">
                  <c:v>1.9166666666278618</c:v>
                </c:pt>
                <c:pt idx="209">
                  <c:v>1.9333333333488556</c:v>
                </c:pt>
                <c:pt idx="210">
                  <c:v>1.9333333333488556</c:v>
                </c:pt>
                <c:pt idx="211">
                  <c:v>1.9500000000698494</c:v>
                </c:pt>
                <c:pt idx="212">
                  <c:v>1.9666666666162202</c:v>
                </c:pt>
                <c:pt idx="213">
                  <c:v>1.9666666666162202</c:v>
                </c:pt>
                <c:pt idx="214">
                  <c:v>1.9833333333372141</c:v>
                </c:pt>
                <c:pt idx="215">
                  <c:v>1.9833333333372141</c:v>
                </c:pt>
                <c:pt idx="216">
                  <c:v>2.0000000000582077</c:v>
                </c:pt>
                <c:pt idx="217">
                  <c:v>2.0000000000582077</c:v>
                </c:pt>
                <c:pt idx="218">
                  <c:v>2.0166666666045781</c:v>
                </c:pt>
                <c:pt idx="219">
                  <c:v>2.0166666666045781</c:v>
                </c:pt>
                <c:pt idx="220">
                  <c:v>2.0333333333255728</c:v>
                </c:pt>
                <c:pt idx="221">
                  <c:v>2.0500000000465661</c:v>
                </c:pt>
                <c:pt idx="222">
                  <c:v>2.0500000000465661</c:v>
                </c:pt>
                <c:pt idx="223">
                  <c:v>2.0666666665929374</c:v>
                </c:pt>
                <c:pt idx="224">
                  <c:v>2.0666666665929374</c:v>
                </c:pt>
                <c:pt idx="225">
                  <c:v>2.0833333333139312</c:v>
                </c:pt>
                <c:pt idx="226">
                  <c:v>2.0833333333139312</c:v>
                </c:pt>
                <c:pt idx="227">
                  <c:v>2.1000000000349246</c:v>
                </c:pt>
                <c:pt idx="228">
                  <c:v>2.1000000000349246</c:v>
                </c:pt>
                <c:pt idx="229">
                  <c:v>2.1166666667559184</c:v>
                </c:pt>
                <c:pt idx="230">
                  <c:v>2.1333333333022888</c:v>
                </c:pt>
                <c:pt idx="231">
                  <c:v>2.1333333333022888</c:v>
                </c:pt>
                <c:pt idx="232">
                  <c:v>2.1500000000232826</c:v>
                </c:pt>
                <c:pt idx="233">
                  <c:v>2.1500000000232826</c:v>
                </c:pt>
                <c:pt idx="234">
                  <c:v>2.1666666667442769</c:v>
                </c:pt>
                <c:pt idx="235">
                  <c:v>2.1666666667442769</c:v>
                </c:pt>
                <c:pt idx="236">
                  <c:v>2.1833333332906482</c:v>
                </c:pt>
                <c:pt idx="237">
                  <c:v>2.1833333332906482</c:v>
                </c:pt>
                <c:pt idx="238">
                  <c:v>2.2000000000116415</c:v>
                </c:pt>
                <c:pt idx="239">
                  <c:v>2.2166666667326353</c:v>
                </c:pt>
                <c:pt idx="240">
                  <c:v>2.2166666667326353</c:v>
                </c:pt>
                <c:pt idx="241">
                  <c:v>2.2333333332790062</c:v>
                </c:pt>
                <c:pt idx="242">
                  <c:v>2.2333333332790062</c:v>
                </c:pt>
                <c:pt idx="243">
                  <c:v>2.25</c:v>
                </c:pt>
                <c:pt idx="244">
                  <c:v>2.25</c:v>
                </c:pt>
                <c:pt idx="245">
                  <c:v>2.2666666667209943</c:v>
                </c:pt>
                <c:pt idx="246">
                  <c:v>2.2666666667209943</c:v>
                </c:pt>
                <c:pt idx="247">
                  <c:v>2.2833333332673655</c:v>
                </c:pt>
                <c:pt idx="248">
                  <c:v>2.2999999999883585</c:v>
                </c:pt>
                <c:pt idx="249">
                  <c:v>2.2999999999883585</c:v>
                </c:pt>
                <c:pt idx="250">
                  <c:v>2.3166666667093523</c:v>
                </c:pt>
                <c:pt idx="251">
                  <c:v>2.3166666667093523</c:v>
                </c:pt>
                <c:pt idx="252">
                  <c:v>2.3333333334303461</c:v>
                </c:pt>
                <c:pt idx="253">
                  <c:v>2.3333333334303461</c:v>
                </c:pt>
                <c:pt idx="254">
                  <c:v>2.3499999999767169</c:v>
                </c:pt>
                <c:pt idx="255">
                  <c:v>2.3499999999767169</c:v>
                </c:pt>
                <c:pt idx="256">
                  <c:v>2.3666666666977108</c:v>
                </c:pt>
                <c:pt idx="257">
                  <c:v>2.3833333334187041</c:v>
                </c:pt>
                <c:pt idx="258">
                  <c:v>2.3833333334187041</c:v>
                </c:pt>
                <c:pt idx="259">
                  <c:v>2.399999999965075</c:v>
                </c:pt>
                <c:pt idx="260">
                  <c:v>2.399999999965075</c:v>
                </c:pt>
                <c:pt idx="261">
                  <c:v>2.4166666666860683</c:v>
                </c:pt>
                <c:pt idx="262">
                  <c:v>2.4166666666860683</c:v>
                </c:pt>
                <c:pt idx="263">
                  <c:v>2.433333333407063</c:v>
                </c:pt>
                <c:pt idx="264">
                  <c:v>2.433333333407063</c:v>
                </c:pt>
                <c:pt idx="265">
                  <c:v>2.4499999999534339</c:v>
                </c:pt>
                <c:pt idx="266">
                  <c:v>2.4666666666744277</c:v>
                </c:pt>
                <c:pt idx="267">
                  <c:v>2.4666666666744277</c:v>
                </c:pt>
                <c:pt idx="268">
                  <c:v>2.4833333333954215</c:v>
                </c:pt>
                <c:pt idx="269">
                  <c:v>2.4833333333954215</c:v>
                </c:pt>
                <c:pt idx="270">
                  <c:v>2.4999999999417923</c:v>
                </c:pt>
                <c:pt idx="271">
                  <c:v>2.4999999999417923</c:v>
                </c:pt>
                <c:pt idx="272">
                  <c:v>2.5166666666627857</c:v>
                </c:pt>
                <c:pt idx="273">
                  <c:v>2.5166666666627857</c:v>
                </c:pt>
                <c:pt idx="274">
                  <c:v>2.5333333333837795</c:v>
                </c:pt>
                <c:pt idx="275">
                  <c:v>2.5499999999301508</c:v>
                </c:pt>
                <c:pt idx="276">
                  <c:v>2.5499999999301508</c:v>
                </c:pt>
                <c:pt idx="277">
                  <c:v>2.5666666666511442</c:v>
                </c:pt>
                <c:pt idx="278">
                  <c:v>2.5666666666511442</c:v>
                </c:pt>
                <c:pt idx="279">
                  <c:v>2.5833333333721389</c:v>
                </c:pt>
                <c:pt idx="280">
                  <c:v>2.5833333333721389</c:v>
                </c:pt>
                <c:pt idx="281">
                  <c:v>2.6000000000931327</c:v>
                </c:pt>
                <c:pt idx="282">
                  <c:v>2.6000000000931327</c:v>
                </c:pt>
                <c:pt idx="283">
                  <c:v>2.6166666666395026</c:v>
                </c:pt>
                <c:pt idx="284">
                  <c:v>2.6333333333604974</c:v>
                </c:pt>
                <c:pt idx="285">
                  <c:v>2.6333333333604974</c:v>
                </c:pt>
                <c:pt idx="286">
                  <c:v>2.6500000000814912</c:v>
                </c:pt>
                <c:pt idx="287">
                  <c:v>2.6500000000814912</c:v>
                </c:pt>
                <c:pt idx="288">
                  <c:v>2.6666666666278611</c:v>
                </c:pt>
                <c:pt idx="289">
                  <c:v>2.6666666666278611</c:v>
                </c:pt>
                <c:pt idx="290">
                  <c:v>2.6833333333488554</c:v>
                </c:pt>
                <c:pt idx="291">
                  <c:v>2.6833333333488554</c:v>
                </c:pt>
                <c:pt idx="292">
                  <c:v>2.7000000000698487</c:v>
                </c:pt>
                <c:pt idx="293">
                  <c:v>2.7166666666162196</c:v>
                </c:pt>
                <c:pt idx="294">
                  <c:v>2.7166666666162196</c:v>
                </c:pt>
                <c:pt idx="295">
                  <c:v>2.7333333333372143</c:v>
                </c:pt>
                <c:pt idx="296">
                  <c:v>2.7333333333372143</c:v>
                </c:pt>
                <c:pt idx="297">
                  <c:v>2.7500000000582077</c:v>
                </c:pt>
                <c:pt idx="298">
                  <c:v>2.7500000000582077</c:v>
                </c:pt>
                <c:pt idx="299">
                  <c:v>2.7666666666045785</c:v>
                </c:pt>
                <c:pt idx="300">
                  <c:v>2.7666666666045785</c:v>
                </c:pt>
                <c:pt idx="301">
                  <c:v>2.7833333333255732</c:v>
                </c:pt>
                <c:pt idx="302">
                  <c:v>2.8000000000465661</c:v>
                </c:pt>
                <c:pt idx="303">
                  <c:v>2.8000000000465661</c:v>
                </c:pt>
                <c:pt idx="304">
                  <c:v>2.816666666592937</c:v>
                </c:pt>
                <c:pt idx="305">
                  <c:v>2.816666666592937</c:v>
                </c:pt>
                <c:pt idx="306">
                  <c:v>2.8333333333139308</c:v>
                </c:pt>
                <c:pt idx="307">
                  <c:v>2.8333333333139308</c:v>
                </c:pt>
                <c:pt idx="308">
                  <c:v>2.8500000000349242</c:v>
                </c:pt>
                <c:pt idx="309">
                  <c:v>2.8500000000349242</c:v>
                </c:pt>
                <c:pt idx="310">
                  <c:v>2.8666666667559184</c:v>
                </c:pt>
                <c:pt idx="311">
                  <c:v>2.8833333333022888</c:v>
                </c:pt>
                <c:pt idx="312">
                  <c:v>2.8833333333022888</c:v>
                </c:pt>
                <c:pt idx="313">
                  <c:v>2.9000000000232826</c:v>
                </c:pt>
                <c:pt idx="314">
                  <c:v>2.9000000000232826</c:v>
                </c:pt>
                <c:pt idx="315">
                  <c:v>2.9166666667442764</c:v>
                </c:pt>
                <c:pt idx="316">
                  <c:v>2.9166666667442764</c:v>
                </c:pt>
                <c:pt idx="317">
                  <c:v>2.9333333332906477</c:v>
                </c:pt>
                <c:pt idx="318">
                  <c:v>2.9333333332906477</c:v>
                </c:pt>
                <c:pt idx="319">
                  <c:v>2.9500000000116411</c:v>
                </c:pt>
                <c:pt idx="320">
                  <c:v>2.9666666667326353</c:v>
                </c:pt>
                <c:pt idx="321">
                  <c:v>2.9666666667326353</c:v>
                </c:pt>
                <c:pt idx="322">
                  <c:v>2.9833333332790062</c:v>
                </c:pt>
                <c:pt idx="323">
                  <c:v>2.9833333332790062</c:v>
                </c:pt>
                <c:pt idx="324">
                  <c:v>3</c:v>
                </c:pt>
                <c:pt idx="325">
                  <c:v>3</c:v>
                </c:pt>
                <c:pt idx="326">
                  <c:v>3.0166666667209938</c:v>
                </c:pt>
                <c:pt idx="327">
                  <c:v>3.0166666667209938</c:v>
                </c:pt>
                <c:pt idx="328">
                  <c:v>3.0333333332673651</c:v>
                </c:pt>
                <c:pt idx="329">
                  <c:v>3.0499999999883585</c:v>
                </c:pt>
                <c:pt idx="330">
                  <c:v>3.0499999999883585</c:v>
                </c:pt>
                <c:pt idx="331">
                  <c:v>3.0666666667093527</c:v>
                </c:pt>
                <c:pt idx="332">
                  <c:v>3.0666666667093527</c:v>
                </c:pt>
                <c:pt idx="333">
                  <c:v>3.0833333334303465</c:v>
                </c:pt>
                <c:pt idx="334">
                  <c:v>3.0833333334303465</c:v>
                </c:pt>
                <c:pt idx="335">
                  <c:v>3.0999999999767169</c:v>
                </c:pt>
                <c:pt idx="336">
                  <c:v>3.0999999999767169</c:v>
                </c:pt>
                <c:pt idx="337">
                  <c:v>3.1166666666977108</c:v>
                </c:pt>
                <c:pt idx="338">
                  <c:v>3.1333333334187041</c:v>
                </c:pt>
                <c:pt idx="339">
                  <c:v>3.1333333334187041</c:v>
                </c:pt>
                <c:pt idx="340">
                  <c:v>3.1499999999650754</c:v>
                </c:pt>
                <c:pt idx="341">
                  <c:v>3.1499999999650754</c:v>
                </c:pt>
                <c:pt idx="342">
                  <c:v>3.1666666666860688</c:v>
                </c:pt>
                <c:pt idx="343">
                  <c:v>3.1666666666860688</c:v>
                </c:pt>
                <c:pt idx="344">
                  <c:v>3.1833333334070635</c:v>
                </c:pt>
                <c:pt idx="345">
                  <c:v>3.1833333334070635</c:v>
                </c:pt>
                <c:pt idx="346">
                  <c:v>3.1999999999534339</c:v>
                </c:pt>
                <c:pt idx="347">
                  <c:v>3.2166666666744277</c:v>
                </c:pt>
                <c:pt idx="348">
                  <c:v>3.2166666666744277</c:v>
                </c:pt>
                <c:pt idx="349">
                  <c:v>3.2333333333954215</c:v>
                </c:pt>
                <c:pt idx="350">
                  <c:v>3.2333333333954215</c:v>
                </c:pt>
                <c:pt idx="351">
                  <c:v>3.2499999999417928</c:v>
                </c:pt>
                <c:pt idx="352">
                  <c:v>3.2499999999417928</c:v>
                </c:pt>
                <c:pt idx="353">
                  <c:v>3.2666666666627862</c:v>
                </c:pt>
                <c:pt idx="354">
                  <c:v>3.2666666666627862</c:v>
                </c:pt>
                <c:pt idx="355">
                  <c:v>3.28333333338378</c:v>
                </c:pt>
                <c:pt idx="356">
                  <c:v>3.2999999999301508</c:v>
                </c:pt>
                <c:pt idx="357">
                  <c:v>3.2999999999301508</c:v>
                </c:pt>
                <c:pt idx="358">
                  <c:v>3.3166666666511437</c:v>
                </c:pt>
                <c:pt idx="359">
                  <c:v>3.3166666666511437</c:v>
                </c:pt>
                <c:pt idx="360">
                  <c:v>3.3333333333721384</c:v>
                </c:pt>
                <c:pt idx="361">
                  <c:v>3.3333333333721384</c:v>
                </c:pt>
                <c:pt idx="362">
                  <c:v>3.3500000000931323</c:v>
                </c:pt>
                <c:pt idx="363">
                  <c:v>3.3500000000931323</c:v>
                </c:pt>
                <c:pt idx="364">
                  <c:v>3.3666666666395026</c:v>
                </c:pt>
                <c:pt idx="365">
                  <c:v>3.3833333333604974</c:v>
                </c:pt>
                <c:pt idx="366">
                  <c:v>3.3833333333604974</c:v>
                </c:pt>
                <c:pt idx="367">
                  <c:v>3.4000000000814912</c:v>
                </c:pt>
                <c:pt idx="368">
                  <c:v>3.4000000000814912</c:v>
                </c:pt>
                <c:pt idx="369">
                  <c:v>3.4166666666278607</c:v>
                </c:pt>
                <c:pt idx="370">
                  <c:v>3.4166666666278607</c:v>
                </c:pt>
                <c:pt idx="371">
                  <c:v>3.4333333333488549</c:v>
                </c:pt>
                <c:pt idx="372">
                  <c:v>3.4333333333488549</c:v>
                </c:pt>
                <c:pt idx="373">
                  <c:v>3.4500000000698483</c:v>
                </c:pt>
                <c:pt idx="374">
                  <c:v>3.4666666666162196</c:v>
                </c:pt>
                <c:pt idx="375">
                  <c:v>3.4666666666162196</c:v>
                </c:pt>
                <c:pt idx="376">
                  <c:v>3.4833333333372143</c:v>
                </c:pt>
                <c:pt idx="377">
                  <c:v>3.4833333333372143</c:v>
                </c:pt>
                <c:pt idx="378">
                  <c:v>3.5000000000582077</c:v>
                </c:pt>
                <c:pt idx="379">
                  <c:v>3.5000000000582077</c:v>
                </c:pt>
                <c:pt idx="380">
                  <c:v>3.5166666666045781</c:v>
                </c:pt>
                <c:pt idx="381">
                  <c:v>3.5166666666045781</c:v>
                </c:pt>
                <c:pt idx="382">
                  <c:v>3.5333333333255728</c:v>
                </c:pt>
                <c:pt idx="383">
                  <c:v>3.5500000000465661</c:v>
                </c:pt>
                <c:pt idx="384">
                  <c:v>3.5500000000465661</c:v>
                </c:pt>
                <c:pt idx="385">
                  <c:v>3.5666666665929374</c:v>
                </c:pt>
                <c:pt idx="386">
                  <c:v>3.5666666665929374</c:v>
                </c:pt>
                <c:pt idx="387">
                  <c:v>3.5833333333139312</c:v>
                </c:pt>
                <c:pt idx="388">
                  <c:v>3.5833333333139312</c:v>
                </c:pt>
                <c:pt idx="389">
                  <c:v>3.6000000000349246</c:v>
                </c:pt>
                <c:pt idx="390">
                  <c:v>3.6000000000349246</c:v>
                </c:pt>
                <c:pt idx="391">
                  <c:v>3.6166666667559184</c:v>
                </c:pt>
                <c:pt idx="392">
                  <c:v>3.6333333333022888</c:v>
                </c:pt>
                <c:pt idx="393">
                  <c:v>3.6333333333022888</c:v>
                </c:pt>
                <c:pt idx="394">
                  <c:v>3.6500000000232826</c:v>
                </c:pt>
                <c:pt idx="395">
                  <c:v>3.6500000000232826</c:v>
                </c:pt>
                <c:pt idx="396">
                  <c:v>3.6666666667442769</c:v>
                </c:pt>
                <c:pt idx="397">
                  <c:v>3.6666666667442769</c:v>
                </c:pt>
                <c:pt idx="398">
                  <c:v>3.6833333332906482</c:v>
                </c:pt>
                <c:pt idx="399">
                  <c:v>3.6833333332906482</c:v>
                </c:pt>
                <c:pt idx="400">
                  <c:v>3.7000000000116415</c:v>
                </c:pt>
                <c:pt idx="401">
                  <c:v>3.7166666667326353</c:v>
                </c:pt>
                <c:pt idx="402">
                  <c:v>3.7166666667326353</c:v>
                </c:pt>
                <c:pt idx="403">
                  <c:v>3.7333333332790062</c:v>
                </c:pt>
                <c:pt idx="404">
                  <c:v>3.7333333332790062</c:v>
                </c:pt>
                <c:pt idx="405">
                  <c:v>3.75</c:v>
                </c:pt>
                <c:pt idx="406">
                  <c:v>3.75</c:v>
                </c:pt>
                <c:pt idx="407">
                  <c:v>3.7666666667209943</c:v>
                </c:pt>
                <c:pt idx="408">
                  <c:v>3.7666666667209943</c:v>
                </c:pt>
                <c:pt idx="409">
                  <c:v>3.7833333332673655</c:v>
                </c:pt>
                <c:pt idx="410">
                  <c:v>3.7999999999883585</c:v>
                </c:pt>
                <c:pt idx="411">
                  <c:v>3.7999999999883585</c:v>
                </c:pt>
                <c:pt idx="412">
                  <c:v>3.8166666667093523</c:v>
                </c:pt>
                <c:pt idx="413">
                  <c:v>3.8166666667093523</c:v>
                </c:pt>
                <c:pt idx="414">
                  <c:v>3.8333333334303461</c:v>
                </c:pt>
                <c:pt idx="415">
                  <c:v>3.8333333334303461</c:v>
                </c:pt>
                <c:pt idx="416">
                  <c:v>3.8499999999767169</c:v>
                </c:pt>
                <c:pt idx="417">
                  <c:v>3.8499999999767169</c:v>
                </c:pt>
                <c:pt idx="418">
                  <c:v>3.8666666666977108</c:v>
                </c:pt>
                <c:pt idx="419">
                  <c:v>3.8833333334187041</c:v>
                </c:pt>
                <c:pt idx="420">
                  <c:v>3.8833333334187041</c:v>
                </c:pt>
                <c:pt idx="421">
                  <c:v>3.899999999965075</c:v>
                </c:pt>
                <c:pt idx="422">
                  <c:v>3.899999999965075</c:v>
                </c:pt>
                <c:pt idx="423">
                  <c:v>3.9166666666860683</c:v>
                </c:pt>
                <c:pt idx="424">
                  <c:v>3.9166666666860683</c:v>
                </c:pt>
                <c:pt idx="425">
                  <c:v>3.933333333407063</c:v>
                </c:pt>
                <c:pt idx="426">
                  <c:v>3.933333333407063</c:v>
                </c:pt>
                <c:pt idx="427">
                  <c:v>3.9499999999534339</c:v>
                </c:pt>
                <c:pt idx="428">
                  <c:v>3.9666666666744277</c:v>
                </c:pt>
                <c:pt idx="429">
                  <c:v>3.9666666666744277</c:v>
                </c:pt>
                <c:pt idx="430">
                  <c:v>3.9833333333954215</c:v>
                </c:pt>
                <c:pt idx="431">
                  <c:v>3.9833333333954215</c:v>
                </c:pt>
                <c:pt idx="432">
                  <c:v>3.9999999999417923</c:v>
                </c:pt>
                <c:pt idx="433">
                  <c:v>3.9999999999417923</c:v>
                </c:pt>
                <c:pt idx="434">
                  <c:v>4.0166666666627862</c:v>
                </c:pt>
                <c:pt idx="435">
                  <c:v>4.0166666666627862</c:v>
                </c:pt>
                <c:pt idx="436">
                  <c:v>4.0333333333837809</c:v>
                </c:pt>
                <c:pt idx="437">
                  <c:v>4.0499999999301517</c:v>
                </c:pt>
                <c:pt idx="438">
                  <c:v>4.0499999999301517</c:v>
                </c:pt>
                <c:pt idx="439">
                  <c:v>4.0666666666511455</c:v>
                </c:pt>
                <c:pt idx="440">
                  <c:v>4.0666666666511455</c:v>
                </c:pt>
                <c:pt idx="441">
                  <c:v>4.0833333333721393</c:v>
                </c:pt>
                <c:pt idx="442">
                  <c:v>4.0833333333721393</c:v>
                </c:pt>
                <c:pt idx="443">
                  <c:v>4.1000000000931323</c:v>
                </c:pt>
                <c:pt idx="444">
                  <c:v>4.1000000000931323</c:v>
                </c:pt>
                <c:pt idx="445">
                  <c:v>4.1166666666395022</c:v>
                </c:pt>
                <c:pt idx="446">
                  <c:v>4.1333333333604969</c:v>
                </c:pt>
                <c:pt idx="447">
                  <c:v>4.1333333333604969</c:v>
                </c:pt>
                <c:pt idx="448">
                  <c:v>4.1500000000814898</c:v>
                </c:pt>
                <c:pt idx="449">
                  <c:v>4.1500000000814898</c:v>
                </c:pt>
                <c:pt idx="450">
                  <c:v>4.1666666666278616</c:v>
                </c:pt>
                <c:pt idx="451">
                  <c:v>4.1666666666278616</c:v>
                </c:pt>
                <c:pt idx="452">
                  <c:v>4.1833333333488554</c:v>
                </c:pt>
                <c:pt idx="453">
                  <c:v>4.1833333333488554</c:v>
                </c:pt>
                <c:pt idx="454">
                  <c:v>4.2000000000698492</c:v>
                </c:pt>
                <c:pt idx="455">
                  <c:v>4.21666666661622</c:v>
                </c:pt>
                <c:pt idx="456">
                  <c:v>4.21666666661622</c:v>
                </c:pt>
                <c:pt idx="457">
                  <c:v>4.2333333333372138</c:v>
                </c:pt>
                <c:pt idx="458">
                  <c:v>4.2333333333372138</c:v>
                </c:pt>
                <c:pt idx="459">
                  <c:v>4.2500000000582077</c:v>
                </c:pt>
                <c:pt idx="460">
                  <c:v>4.2500000000582077</c:v>
                </c:pt>
                <c:pt idx="461">
                  <c:v>4.2666666666045794</c:v>
                </c:pt>
                <c:pt idx="462">
                  <c:v>4.2666666666045794</c:v>
                </c:pt>
                <c:pt idx="463">
                  <c:v>4.2833333333255723</c:v>
                </c:pt>
                <c:pt idx="464">
                  <c:v>4.3000000000465661</c:v>
                </c:pt>
                <c:pt idx="465">
                  <c:v>4.3000000000465661</c:v>
                </c:pt>
                <c:pt idx="466">
                  <c:v>4.316666666592937</c:v>
                </c:pt>
                <c:pt idx="467">
                  <c:v>4.316666666592937</c:v>
                </c:pt>
                <c:pt idx="468">
                  <c:v>4.3333333333139317</c:v>
                </c:pt>
                <c:pt idx="469">
                  <c:v>4.3333333333139317</c:v>
                </c:pt>
                <c:pt idx="470">
                  <c:v>4.3500000000349255</c:v>
                </c:pt>
                <c:pt idx="471">
                  <c:v>4.3500000000349255</c:v>
                </c:pt>
                <c:pt idx="472">
                  <c:v>4.3666666667559166</c:v>
                </c:pt>
                <c:pt idx="473">
                  <c:v>4.3833333333022892</c:v>
                </c:pt>
                <c:pt idx="474">
                  <c:v>4.3833333333022892</c:v>
                </c:pt>
                <c:pt idx="475">
                  <c:v>4.4000000000232831</c:v>
                </c:pt>
                <c:pt idx="476">
                  <c:v>4.4000000000232831</c:v>
                </c:pt>
                <c:pt idx="477">
                  <c:v>4.4166666667442778</c:v>
                </c:pt>
                <c:pt idx="478">
                  <c:v>4.4166666667442778</c:v>
                </c:pt>
                <c:pt idx="479">
                  <c:v>4.4333333332906495</c:v>
                </c:pt>
                <c:pt idx="480">
                  <c:v>4.4333333332906495</c:v>
                </c:pt>
                <c:pt idx="481">
                  <c:v>4.4500000000116424</c:v>
                </c:pt>
                <c:pt idx="482">
                  <c:v>4.4666666667326362</c:v>
                </c:pt>
                <c:pt idx="483">
                  <c:v>4.4666666667326362</c:v>
                </c:pt>
                <c:pt idx="484">
                  <c:v>4.4833333332790071</c:v>
                </c:pt>
                <c:pt idx="485">
                  <c:v>4.4833333332790071</c:v>
                </c:pt>
                <c:pt idx="486">
                  <c:v>4.5</c:v>
                </c:pt>
                <c:pt idx="487">
                  <c:v>4.5</c:v>
                </c:pt>
                <c:pt idx="488">
                  <c:v>4.5166666667209929</c:v>
                </c:pt>
                <c:pt idx="489">
                  <c:v>4.5166666667209929</c:v>
                </c:pt>
                <c:pt idx="490">
                  <c:v>4.5333333332673664</c:v>
                </c:pt>
                <c:pt idx="491">
                  <c:v>4.5499999999883594</c:v>
                </c:pt>
                <c:pt idx="492">
                  <c:v>4.5499999999883594</c:v>
                </c:pt>
                <c:pt idx="493">
                  <c:v>4.5666666667093514</c:v>
                </c:pt>
                <c:pt idx="494">
                  <c:v>4.5666666667093514</c:v>
                </c:pt>
                <c:pt idx="495">
                  <c:v>4.583333333430347</c:v>
                </c:pt>
                <c:pt idx="496">
                  <c:v>4.583333333430347</c:v>
                </c:pt>
                <c:pt idx="497">
                  <c:v>4.5999999999767169</c:v>
                </c:pt>
                <c:pt idx="498">
                  <c:v>4.5999999999767169</c:v>
                </c:pt>
                <c:pt idx="499">
                  <c:v>4.6166666666977099</c:v>
                </c:pt>
                <c:pt idx="500">
                  <c:v>4.6333333334187055</c:v>
                </c:pt>
                <c:pt idx="501">
                  <c:v>4.6333333334187055</c:v>
                </c:pt>
                <c:pt idx="502">
                  <c:v>4.6499999999650754</c:v>
                </c:pt>
                <c:pt idx="503">
                  <c:v>4.6499999999650754</c:v>
                </c:pt>
                <c:pt idx="504">
                  <c:v>4.6666666666860683</c:v>
                </c:pt>
                <c:pt idx="505">
                  <c:v>4.6666666666860683</c:v>
                </c:pt>
                <c:pt idx="506">
                  <c:v>4.683333333407063</c:v>
                </c:pt>
                <c:pt idx="507">
                  <c:v>4.683333333407063</c:v>
                </c:pt>
                <c:pt idx="508">
                  <c:v>4.6999999999534339</c:v>
                </c:pt>
                <c:pt idx="509">
                  <c:v>4.7166666666744286</c:v>
                </c:pt>
                <c:pt idx="510">
                  <c:v>4.7166666666744286</c:v>
                </c:pt>
                <c:pt idx="511">
                  <c:v>4.7333333333954224</c:v>
                </c:pt>
                <c:pt idx="512">
                  <c:v>4.7333333333954224</c:v>
                </c:pt>
                <c:pt idx="513">
                  <c:v>4.7499999999417923</c:v>
                </c:pt>
                <c:pt idx="514">
                  <c:v>4.7499999999417923</c:v>
                </c:pt>
                <c:pt idx="515">
                  <c:v>4.7666666666627862</c:v>
                </c:pt>
                <c:pt idx="516">
                  <c:v>4.7666666666627862</c:v>
                </c:pt>
                <c:pt idx="517">
                  <c:v>4.7833333333837809</c:v>
                </c:pt>
                <c:pt idx="518">
                  <c:v>4.7999999999301517</c:v>
                </c:pt>
                <c:pt idx="519">
                  <c:v>4.7999999999301517</c:v>
                </c:pt>
                <c:pt idx="520">
                  <c:v>4.8166666666511455</c:v>
                </c:pt>
                <c:pt idx="521">
                  <c:v>4.8166666666511455</c:v>
                </c:pt>
                <c:pt idx="522">
                  <c:v>4.8333333333721393</c:v>
                </c:pt>
                <c:pt idx="523">
                  <c:v>4.8333333333721393</c:v>
                </c:pt>
                <c:pt idx="524">
                  <c:v>4.8500000000931323</c:v>
                </c:pt>
                <c:pt idx="525">
                  <c:v>4.8500000000931323</c:v>
                </c:pt>
                <c:pt idx="526">
                  <c:v>4.8666666666395022</c:v>
                </c:pt>
                <c:pt idx="527">
                  <c:v>4.8833333333604969</c:v>
                </c:pt>
                <c:pt idx="528">
                  <c:v>4.8833333333604969</c:v>
                </c:pt>
                <c:pt idx="529">
                  <c:v>4.9000000000814907</c:v>
                </c:pt>
                <c:pt idx="530">
                  <c:v>4.9000000000814907</c:v>
                </c:pt>
                <c:pt idx="531">
                  <c:v>4.9166666666278624</c:v>
                </c:pt>
                <c:pt idx="532">
                  <c:v>4.9166666666278624</c:v>
                </c:pt>
                <c:pt idx="533">
                  <c:v>4.9333333333488563</c:v>
                </c:pt>
                <c:pt idx="534">
                  <c:v>4.9333333333488563</c:v>
                </c:pt>
                <c:pt idx="535">
                  <c:v>4.9500000000698492</c:v>
                </c:pt>
                <c:pt idx="536">
                  <c:v>4.96666666661622</c:v>
                </c:pt>
                <c:pt idx="537">
                  <c:v>4.96666666661622</c:v>
                </c:pt>
                <c:pt idx="538">
                  <c:v>4.9833333333372138</c:v>
                </c:pt>
                <c:pt idx="539">
                  <c:v>4.9833333333372138</c:v>
                </c:pt>
                <c:pt idx="540">
                  <c:v>5.0000000000582077</c:v>
                </c:pt>
                <c:pt idx="541">
                  <c:v>5.0000000000582077</c:v>
                </c:pt>
                <c:pt idx="542">
                  <c:v>5.0166666666045794</c:v>
                </c:pt>
                <c:pt idx="543">
                  <c:v>5.0166666666045794</c:v>
                </c:pt>
                <c:pt idx="544">
                  <c:v>5.0333333333255723</c:v>
                </c:pt>
                <c:pt idx="545">
                  <c:v>5.0500000000465661</c:v>
                </c:pt>
                <c:pt idx="546">
                  <c:v>5.0500000000465661</c:v>
                </c:pt>
                <c:pt idx="547">
                  <c:v>5.066666666592937</c:v>
                </c:pt>
                <c:pt idx="548">
                  <c:v>5.066666666592937</c:v>
                </c:pt>
                <c:pt idx="549">
                  <c:v>5.0833333333139317</c:v>
                </c:pt>
                <c:pt idx="550">
                  <c:v>5.0833333333139317</c:v>
                </c:pt>
                <c:pt idx="551">
                  <c:v>5.1000000000349255</c:v>
                </c:pt>
                <c:pt idx="552">
                  <c:v>5.1000000000349255</c:v>
                </c:pt>
                <c:pt idx="553">
                  <c:v>5.1166666667559166</c:v>
                </c:pt>
                <c:pt idx="554">
                  <c:v>5.1333333333022892</c:v>
                </c:pt>
                <c:pt idx="555">
                  <c:v>5.1333333333022892</c:v>
                </c:pt>
                <c:pt idx="556">
                  <c:v>5.1500000000232822</c:v>
                </c:pt>
                <c:pt idx="557">
                  <c:v>5.1500000000232822</c:v>
                </c:pt>
                <c:pt idx="558">
                  <c:v>5.1666666667442769</c:v>
                </c:pt>
                <c:pt idx="559">
                  <c:v>5.1666666667442769</c:v>
                </c:pt>
                <c:pt idx="560">
                  <c:v>5.1833333332906486</c:v>
                </c:pt>
                <c:pt idx="561">
                  <c:v>5.1833333332906486</c:v>
                </c:pt>
                <c:pt idx="562">
                  <c:v>5.2000000000116424</c:v>
                </c:pt>
                <c:pt idx="563">
                  <c:v>5.2166666667326362</c:v>
                </c:pt>
                <c:pt idx="564">
                  <c:v>5.2166666667326362</c:v>
                </c:pt>
                <c:pt idx="565">
                  <c:v>5.2333333332790071</c:v>
                </c:pt>
                <c:pt idx="566">
                  <c:v>5.2333333332790071</c:v>
                </c:pt>
                <c:pt idx="567">
                  <c:v>5.25</c:v>
                </c:pt>
                <c:pt idx="568">
                  <c:v>5.25</c:v>
                </c:pt>
                <c:pt idx="569">
                  <c:v>5.2666666667209929</c:v>
                </c:pt>
                <c:pt idx="570">
                  <c:v>5.2666666667209929</c:v>
                </c:pt>
                <c:pt idx="571">
                  <c:v>5.2833333332673664</c:v>
                </c:pt>
                <c:pt idx="572">
                  <c:v>5.2999999999883594</c:v>
                </c:pt>
                <c:pt idx="573">
                  <c:v>5.2999999999883594</c:v>
                </c:pt>
                <c:pt idx="574">
                  <c:v>5.3166666667093514</c:v>
                </c:pt>
                <c:pt idx="575">
                  <c:v>5.3166666667093514</c:v>
                </c:pt>
                <c:pt idx="576">
                  <c:v>5.333333333430347</c:v>
                </c:pt>
                <c:pt idx="577">
                  <c:v>5.333333333430347</c:v>
                </c:pt>
                <c:pt idx="578">
                  <c:v>5.3499999999767169</c:v>
                </c:pt>
                <c:pt idx="579">
                  <c:v>5.3499999999767169</c:v>
                </c:pt>
                <c:pt idx="580">
                  <c:v>5.3666666666977099</c:v>
                </c:pt>
                <c:pt idx="581">
                  <c:v>5.3833333334187055</c:v>
                </c:pt>
                <c:pt idx="582">
                  <c:v>5.3833333334187055</c:v>
                </c:pt>
                <c:pt idx="583">
                  <c:v>5.3999999999650754</c:v>
                </c:pt>
                <c:pt idx="584">
                  <c:v>5.3999999999650754</c:v>
                </c:pt>
                <c:pt idx="585">
                  <c:v>5.4166666666860692</c:v>
                </c:pt>
                <c:pt idx="586">
                  <c:v>5.4166666666860692</c:v>
                </c:pt>
                <c:pt idx="587">
                  <c:v>5.4333333334070639</c:v>
                </c:pt>
                <c:pt idx="588">
                  <c:v>5.4333333334070639</c:v>
                </c:pt>
                <c:pt idx="589">
                  <c:v>5.4499999999534348</c:v>
                </c:pt>
                <c:pt idx="590">
                  <c:v>5.4666666666744286</c:v>
                </c:pt>
                <c:pt idx="591">
                  <c:v>5.4666666666744286</c:v>
                </c:pt>
                <c:pt idx="592">
                  <c:v>5.4833333333954224</c:v>
                </c:pt>
                <c:pt idx="593">
                  <c:v>5.4833333333954224</c:v>
                </c:pt>
                <c:pt idx="594">
                  <c:v>5.4999999999417923</c:v>
                </c:pt>
                <c:pt idx="595">
                  <c:v>5.4999999999417923</c:v>
                </c:pt>
                <c:pt idx="596">
                  <c:v>5.5166666666627862</c:v>
                </c:pt>
                <c:pt idx="597">
                  <c:v>5.5166666666627862</c:v>
                </c:pt>
                <c:pt idx="598">
                  <c:v>5.5333333333837809</c:v>
                </c:pt>
                <c:pt idx="599">
                  <c:v>5.5499999999301517</c:v>
                </c:pt>
                <c:pt idx="600">
                  <c:v>5.5499999999301517</c:v>
                </c:pt>
                <c:pt idx="601">
                  <c:v>5.5666666666511455</c:v>
                </c:pt>
                <c:pt idx="602">
                  <c:v>5.5666666666511455</c:v>
                </c:pt>
                <c:pt idx="603">
                  <c:v>5.5833333333721393</c:v>
                </c:pt>
                <c:pt idx="604">
                  <c:v>5.5833333333721393</c:v>
                </c:pt>
                <c:pt idx="605">
                  <c:v>5.6000000000931323</c:v>
                </c:pt>
                <c:pt idx="606">
                  <c:v>5.6000000000931323</c:v>
                </c:pt>
                <c:pt idx="607">
                  <c:v>5.6166666666395022</c:v>
                </c:pt>
                <c:pt idx="608">
                  <c:v>5.6333333333604969</c:v>
                </c:pt>
                <c:pt idx="609">
                  <c:v>5.6333333333604969</c:v>
                </c:pt>
                <c:pt idx="610">
                  <c:v>5.6500000000814898</c:v>
                </c:pt>
                <c:pt idx="611">
                  <c:v>5.6500000000814898</c:v>
                </c:pt>
                <c:pt idx="612">
                  <c:v>5.6666666666278616</c:v>
                </c:pt>
                <c:pt idx="613">
                  <c:v>5.6666666666278616</c:v>
                </c:pt>
                <c:pt idx="614">
                  <c:v>5.6833333333488554</c:v>
                </c:pt>
                <c:pt idx="615">
                  <c:v>5.6833333333488554</c:v>
                </c:pt>
                <c:pt idx="616">
                  <c:v>5.7000000000698492</c:v>
                </c:pt>
                <c:pt idx="617">
                  <c:v>5.71666666661622</c:v>
                </c:pt>
                <c:pt idx="618">
                  <c:v>5.71666666661622</c:v>
                </c:pt>
                <c:pt idx="619">
                  <c:v>5.7333333333372138</c:v>
                </c:pt>
                <c:pt idx="620">
                  <c:v>5.7333333333372138</c:v>
                </c:pt>
                <c:pt idx="621">
                  <c:v>5.7500000000582077</c:v>
                </c:pt>
                <c:pt idx="622">
                  <c:v>5.7500000000582077</c:v>
                </c:pt>
                <c:pt idx="623">
                  <c:v>5.7666666666045794</c:v>
                </c:pt>
                <c:pt idx="624">
                  <c:v>5.7666666666045794</c:v>
                </c:pt>
                <c:pt idx="625">
                  <c:v>5.7833333333255723</c:v>
                </c:pt>
                <c:pt idx="626">
                  <c:v>5.8000000000465661</c:v>
                </c:pt>
                <c:pt idx="627">
                  <c:v>5.8000000000465661</c:v>
                </c:pt>
                <c:pt idx="628">
                  <c:v>5.816666666592937</c:v>
                </c:pt>
                <c:pt idx="629">
                  <c:v>5.816666666592937</c:v>
                </c:pt>
                <c:pt idx="630">
                  <c:v>5.8333333333139317</c:v>
                </c:pt>
                <c:pt idx="631">
                  <c:v>5.8333333333139317</c:v>
                </c:pt>
                <c:pt idx="632">
                  <c:v>5.8500000000349255</c:v>
                </c:pt>
                <c:pt idx="633">
                  <c:v>5.8500000000349255</c:v>
                </c:pt>
                <c:pt idx="634">
                  <c:v>5.8666666667559166</c:v>
                </c:pt>
                <c:pt idx="635">
                  <c:v>5.8833333333022892</c:v>
                </c:pt>
                <c:pt idx="636">
                  <c:v>5.8833333333022892</c:v>
                </c:pt>
                <c:pt idx="637">
                  <c:v>5.9000000000232831</c:v>
                </c:pt>
                <c:pt idx="638">
                  <c:v>5.9000000000232831</c:v>
                </c:pt>
                <c:pt idx="639">
                  <c:v>5.9166666667442778</c:v>
                </c:pt>
                <c:pt idx="640">
                  <c:v>5.9166666667442778</c:v>
                </c:pt>
                <c:pt idx="641">
                  <c:v>5.9333333332906495</c:v>
                </c:pt>
                <c:pt idx="642">
                  <c:v>5.9333333332906495</c:v>
                </c:pt>
                <c:pt idx="643">
                  <c:v>5.9500000000116424</c:v>
                </c:pt>
                <c:pt idx="644">
                  <c:v>5.9666666667326362</c:v>
                </c:pt>
                <c:pt idx="645">
                  <c:v>5.9666666667326362</c:v>
                </c:pt>
                <c:pt idx="646">
                  <c:v>5.9833333332790071</c:v>
                </c:pt>
                <c:pt idx="647">
                  <c:v>5.9833333332790071</c:v>
                </c:pt>
                <c:pt idx="648">
                  <c:v>6</c:v>
                </c:pt>
                <c:pt idx="649">
                  <c:v>6</c:v>
                </c:pt>
                <c:pt idx="650">
                  <c:v>6.0166666667209929</c:v>
                </c:pt>
                <c:pt idx="651">
                  <c:v>6.0166666667209929</c:v>
                </c:pt>
                <c:pt idx="652">
                  <c:v>6.0333333332673664</c:v>
                </c:pt>
                <c:pt idx="653">
                  <c:v>6.0499999999883594</c:v>
                </c:pt>
                <c:pt idx="654">
                  <c:v>6.0499999999883594</c:v>
                </c:pt>
                <c:pt idx="655">
                  <c:v>6.0666666667093514</c:v>
                </c:pt>
                <c:pt idx="656">
                  <c:v>6.0666666667093514</c:v>
                </c:pt>
                <c:pt idx="657">
                  <c:v>6.083333333430347</c:v>
                </c:pt>
                <c:pt idx="658">
                  <c:v>6.083333333430347</c:v>
                </c:pt>
                <c:pt idx="659">
                  <c:v>6.0999999999767169</c:v>
                </c:pt>
                <c:pt idx="660">
                  <c:v>6.0999999999767169</c:v>
                </c:pt>
                <c:pt idx="661">
                  <c:v>6.1166666666977099</c:v>
                </c:pt>
                <c:pt idx="662">
                  <c:v>6.1333333334187055</c:v>
                </c:pt>
                <c:pt idx="663">
                  <c:v>6.1333333334187055</c:v>
                </c:pt>
                <c:pt idx="664">
                  <c:v>6.1499999999650754</c:v>
                </c:pt>
                <c:pt idx="665">
                  <c:v>6.1499999999650754</c:v>
                </c:pt>
                <c:pt idx="666">
                  <c:v>6.1666666666860683</c:v>
                </c:pt>
                <c:pt idx="667">
                  <c:v>6.1666666666860683</c:v>
                </c:pt>
                <c:pt idx="668">
                  <c:v>6.183333333407063</c:v>
                </c:pt>
                <c:pt idx="669">
                  <c:v>6.183333333407063</c:v>
                </c:pt>
                <c:pt idx="670">
                  <c:v>6.1999999999534339</c:v>
                </c:pt>
                <c:pt idx="671">
                  <c:v>6.2166666666744286</c:v>
                </c:pt>
                <c:pt idx="672">
                  <c:v>6.2166666666744286</c:v>
                </c:pt>
                <c:pt idx="673">
                  <c:v>6.2333333333954224</c:v>
                </c:pt>
                <c:pt idx="674">
                  <c:v>6.2333333333954224</c:v>
                </c:pt>
                <c:pt idx="675">
                  <c:v>6.2499999999417923</c:v>
                </c:pt>
                <c:pt idx="676">
                  <c:v>6.2499999999417923</c:v>
                </c:pt>
                <c:pt idx="677">
                  <c:v>6.2666666666627862</c:v>
                </c:pt>
                <c:pt idx="678">
                  <c:v>6.2666666666627862</c:v>
                </c:pt>
                <c:pt idx="679">
                  <c:v>6.2833333333837809</c:v>
                </c:pt>
                <c:pt idx="680">
                  <c:v>6.2999999999301517</c:v>
                </c:pt>
                <c:pt idx="681">
                  <c:v>6.2999999999301517</c:v>
                </c:pt>
                <c:pt idx="682">
                  <c:v>6.3166666666511455</c:v>
                </c:pt>
                <c:pt idx="683">
                  <c:v>6.3166666666511455</c:v>
                </c:pt>
                <c:pt idx="684">
                  <c:v>6.3333333333721393</c:v>
                </c:pt>
                <c:pt idx="685">
                  <c:v>6.3333333333721393</c:v>
                </c:pt>
                <c:pt idx="686">
                  <c:v>6.3500000000931323</c:v>
                </c:pt>
                <c:pt idx="687">
                  <c:v>6.3500000000931323</c:v>
                </c:pt>
                <c:pt idx="688">
                  <c:v>6.3666666666395022</c:v>
                </c:pt>
                <c:pt idx="689">
                  <c:v>6.3833333333604969</c:v>
                </c:pt>
                <c:pt idx="690">
                  <c:v>6.3833333333604969</c:v>
                </c:pt>
                <c:pt idx="691">
                  <c:v>6.4000000000814907</c:v>
                </c:pt>
                <c:pt idx="692">
                  <c:v>6.4000000000814907</c:v>
                </c:pt>
                <c:pt idx="693">
                  <c:v>6.4166666666278624</c:v>
                </c:pt>
                <c:pt idx="694">
                  <c:v>6.4166666666278624</c:v>
                </c:pt>
                <c:pt idx="695">
                  <c:v>6.4333333333488563</c:v>
                </c:pt>
                <c:pt idx="696">
                  <c:v>6.4333333333488563</c:v>
                </c:pt>
                <c:pt idx="697">
                  <c:v>6.4500000000698492</c:v>
                </c:pt>
                <c:pt idx="698">
                  <c:v>6.46666666661622</c:v>
                </c:pt>
                <c:pt idx="699">
                  <c:v>6.46666666661622</c:v>
                </c:pt>
                <c:pt idx="700">
                  <c:v>6.4833333333372138</c:v>
                </c:pt>
                <c:pt idx="701">
                  <c:v>6.4833333333372138</c:v>
                </c:pt>
                <c:pt idx="702">
                  <c:v>6.5000000000582077</c:v>
                </c:pt>
                <c:pt idx="703">
                  <c:v>6.5000000000582077</c:v>
                </c:pt>
                <c:pt idx="704">
                  <c:v>6.5166666666045794</c:v>
                </c:pt>
                <c:pt idx="705">
                  <c:v>6.5166666666045794</c:v>
                </c:pt>
                <c:pt idx="706">
                  <c:v>6.5333333333255723</c:v>
                </c:pt>
                <c:pt idx="707">
                  <c:v>6.5500000000465661</c:v>
                </c:pt>
                <c:pt idx="708">
                  <c:v>6.5500000000465661</c:v>
                </c:pt>
                <c:pt idx="709">
                  <c:v>6.566666666592937</c:v>
                </c:pt>
                <c:pt idx="710">
                  <c:v>6.566666666592937</c:v>
                </c:pt>
                <c:pt idx="711">
                  <c:v>6.5833333333139317</c:v>
                </c:pt>
                <c:pt idx="712">
                  <c:v>6.5833333333139317</c:v>
                </c:pt>
                <c:pt idx="713">
                  <c:v>6.6000000000349255</c:v>
                </c:pt>
                <c:pt idx="714">
                  <c:v>6.6000000000349255</c:v>
                </c:pt>
                <c:pt idx="715">
                  <c:v>6.6166666667559166</c:v>
                </c:pt>
                <c:pt idx="716">
                  <c:v>6.6333333333022892</c:v>
                </c:pt>
                <c:pt idx="717">
                  <c:v>6.6333333333022892</c:v>
                </c:pt>
                <c:pt idx="718">
                  <c:v>6.6500000000232822</c:v>
                </c:pt>
                <c:pt idx="719">
                  <c:v>6.6500000000232822</c:v>
                </c:pt>
                <c:pt idx="720">
                  <c:v>6.6666666667442769</c:v>
                </c:pt>
                <c:pt idx="721">
                  <c:v>6.6666666667442769</c:v>
                </c:pt>
                <c:pt idx="722">
                  <c:v>6.6833333332906486</c:v>
                </c:pt>
                <c:pt idx="723">
                  <c:v>6.6833333332906486</c:v>
                </c:pt>
                <c:pt idx="724">
                  <c:v>6.7000000000116424</c:v>
                </c:pt>
                <c:pt idx="725">
                  <c:v>6.7166666667326362</c:v>
                </c:pt>
                <c:pt idx="726">
                  <c:v>6.7166666667326362</c:v>
                </c:pt>
                <c:pt idx="727">
                  <c:v>6.7333333332790071</c:v>
                </c:pt>
                <c:pt idx="728">
                  <c:v>6.7333333332790071</c:v>
                </c:pt>
                <c:pt idx="729">
                  <c:v>6.75</c:v>
                </c:pt>
                <c:pt idx="730">
                  <c:v>6.75</c:v>
                </c:pt>
                <c:pt idx="731">
                  <c:v>6.7666666667209929</c:v>
                </c:pt>
                <c:pt idx="732">
                  <c:v>6.7666666667209929</c:v>
                </c:pt>
                <c:pt idx="733">
                  <c:v>6.7833333332673664</c:v>
                </c:pt>
                <c:pt idx="734">
                  <c:v>6.7999999999883594</c:v>
                </c:pt>
                <c:pt idx="735">
                  <c:v>6.7999999999883594</c:v>
                </c:pt>
                <c:pt idx="736">
                  <c:v>6.8166666667093514</c:v>
                </c:pt>
                <c:pt idx="737">
                  <c:v>6.8166666667093514</c:v>
                </c:pt>
                <c:pt idx="738">
                  <c:v>6.833333333430347</c:v>
                </c:pt>
                <c:pt idx="739">
                  <c:v>6.833333333430347</c:v>
                </c:pt>
                <c:pt idx="740">
                  <c:v>6.8499999999767169</c:v>
                </c:pt>
                <c:pt idx="741">
                  <c:v>6.8499999999767169</c:v>
                </c:pt>
                <c:pt idx="742">
                  <c:v>6.8666666666977099</c:v>
                </c:pt>
                <c:pt idx="743">
                  <c:v>6.8833333334187055</c:v>
                </c:pt>
                <c:pt idx="744">
                  <c:v>6.8833333334187055</c:v>
                </c:pt>
                <c:pt idx="745">
                  <c:v>6.8999999999650754</c:v>
                </c:pt>
                <c:pt idx="746">
                  <c:v>6.8999999999650754</c:v>
                </c:pt>
                <c:pt idx="747">
                  <c:v>6.9166666666860692</c:v>
                </c:pt>
                <c:pt idx="748">
                  <c:v>6.9166666666860692</c:v>
                </c:pt>
                <c:pt idx="749">
                  <c:v>6.9333333334070639</c:v>
                </c:pt>
                <c:pt idx="750">
                  <c:v>6.9333333334070639</c:v>
                </c:pt>
                <c:pt idx="751">
                  <c:v>6.9499999999534348</c:v>
                </c:pt>
                <c:pt idx="752">
                  <c:v>6.9666666666744286</c:v>
                </c:pt>
                <c:pt idx="753">
                  <c:v>6.9666666666744286</c:v>
                </c:pt>
                <c:pt idx="754">
                  <c:v>6.9833333333954224</c:v>
                </c:pt>
                <c:pt idx="755">
                  <c:v>6.9833333333954224</c:v>
                </c:pt>
                <c:pt idx="756">
                  <c:v>6.9999999999417923</c:v>
                </c:pt>
                <c:pt idx="757">
                  <c:v>6.9999999999417923</c:v>
                </c:pt>
                <c:pt idx="758">
                  <c:v>7.0166666666627862</c:v>
                </c:pt>
                <c:pt idx="759">
                  <c:v>7.0166666666627862</c:v>
                </c:pt>
                <c:pt idx="760">
                  <c:v>7.0333333333837809</c:v>
                </c:pt>
                <c:pt idx="761">
                  <c:v>7.0499999999301517</c:v>
                </c:pt>
                <c:pt idx="762">
                  <c:v>7.0499999999301517</c:v>
                </c:pt>
                <c:pt idx="763">
                  <c:v>7.0666666666511455</c:v>
                </c:pt>
                <c:pt idx="764">
                  <c:v>7.0666666666511455</c:v>
                </c:pt>
                <c:pt idx="765">
                  <c:v>7.0833333333721393</c:v>
                </c:pt>
                <c:pt idx="766">
                  <c:v>7.0833333333721393</c:v>
                </c:pt>
                <c:pt idx="767">
                  <c:v>7.1000000000931323</c:v>
                </c:pt>
                <c:pt idx="768">
                  <c:v>7.1000000000931323</c:v>
                </c:pt>
                <c:pt idx="769">
                  <c:v>7.1166666666395022</c:v>
                </c:pt>
                <c:pt idx="770">
                  <c:v>7.1333333333604969</c:v>
                </c:pt>
                <c:pt idx="771">
                  <c:v>7.1333333333604969</c:v>
                </c:pt>
                <c:pt idx="772">
                  <c:v>7.1500000000814898</c:v>
                </c:pt>
                <c:pt idx="773">
                  <c:v>7.1500000000814898</c:v>
                </c:pt>
                <c:pt idx="774">
                  <c:v>7.1666666666278616</c:v>
                </c:pt>
                <c:pt idx="775">
                  <c:v>7.1666666666278616</c:v>
                </c:pt>
                <c:pt idx="776">
                  <c:v>7.1833333333488554</c:v>
                </c:pt>
                <c:pt idx="777">
                  <c:v>7.1833333333488554</c:v>
                </c:pt>
                <c:pt idx="778">
                  <c:v>7.2000000000698492</c:v>
                </c:pt>
                <c:pt idx="779">
                  <c:v>7.21666666661622</c:v>
                </c:pt>
                <c:pt idx="780">
                  <c:v>7.21666666661622</c:v>
                </c:pt>
                <c:pt idx="781">
                  <c:v>7.2333333333372138</c:v>
                </c:pt>
                <c:pt idx="782">
                  <c:v>7.2333333333372138</c:v>
                </c:pt>
                <c:pt idx="783">
                  <c:v>7.2500000000582077</c:v>
                </c:pt>
                <c:pt idx="784">
                  <c:v>7.2500000000582077</c:v>
                </c:pt>
                <c:pt idx="785">
                  <c:v>7.2666666666045794</c:v>
                </c:pt>
                <c:pt idx="786">
                  <c:v>7.2666666666045794</c:v>
                </c:pt>
                <c:pt idx="787">
                  <c:v>7.2833333333255723</c:v>
                </c:pt>
                <c:pt idx="788">
                  <c:v>7.3000000000465661</c:v>
                </c:pt>
                <c:pt idx="789">
                  <c:v>7.3000000000465661</c:v>
                </c:pt>
                <c:pt idx="790">
                  <c:v>7.316666666592937</c:v>
                </c:pt>
                <c:pt idx="791">
                  <c:v>7.316666666592937</c:v>
                </c:pt>
                <c:pt idx="792">
                  <c:v>7.3333333333139317</c:v>
                </c:pt>
                <c:pt idx="793">
                  <c:v>7.3333333333139317</c:v>
                </c:pt>
                <c:pt idx="794">
                  <c:v>7.3500000000349255</c:v>
                </c:pt>
                <c:pt idx="795">
                  <c:v>7.3500000000349255</c:v>
                </c:pt>
                <c:pt idx="796">
                  <c:v>7.3666666667559166</c:v>
                </c:pt>
                <c:pt idx="797">
                  <c:v>7.3833333333022892</c:v>
                </c:pt>
                <c:pt idx="798">
                  <c:v>7.3833333333022892</c:v>
                </c:pt>
                <c:pt idx="799">
                  <c:v>7.4000000000232831</c:v>
                </c:pt>
                <c:pt idx="800">
                  <c:v>7.4000000000232831</c:v>
                </c:pt>
                <c:pt idx="801">
                  <c:v>7.4166666667442778</c:v>
                </c:pt>
                <c:pt idx="802">
                  <c:v>7.4166666667442778</c:v>
                </c:pt>
                <c:pt idx="803">
                  <c:v>7.4333333332906495</c:v>
                </c:pt>
                <c:pt idx="804">
                  <c:v>7.4333333332906495</c:v>
                </c:pt>
                <c:pt idx="805">
                  <c:v>7.4500000000116424</c:v>
                </c:pt>
                <c:pt idx="806">
                  <c:v>7.4666666667326362</c:v>
                </c:pt>
                <c:pt idx="807">
                  <c:v>7.4666666667326362</c:v>
                </c:pt>
                <c:pt idx="808">
                  <c:v>7.4833333332790071</c:v>
                </c:pt>
                <c:pt idx="809">
                  <c:v>7.4833333332790071</c:v>
                </c:pt>
                <c:pt idx="810">
                  <c:v>7.5</c:v>
                </c:pt>
                <c:pt idx="811">
                  <c:v>7.5</c:v>
                </c:pt>
                <c:pt idx="812">
                  <c:v>7.5166666667209929</c:v>
                </c:pt>
                <c:pt idx="813">
                  <c:v>7.5166666667209929</c:v>
                </c:pt>
                <c:pt idx="814">
                  <c:v>7.5333333332673664</c:v>
                </c:pt>
                <c:pt idx="815">
                  <c:v>7.5499999999883594</c:v>
                </c:pt>
                <c:pt idx="816">
                  <c:v>7.5499999999883594</c:v>
                </c:pt>
                <c:pt idx="817">
                  <c:v>7.5666666667093514</c:v>
                </c:pt>
                <c:pt idx="818">
                  <c:v>7.5666666667093514</c:v>
                </c:pt>
                <c:pt idx="819">
                  <c:v>7.583333333430347</c:v>
                </c:pt>
                <c:pt idx="820">
                  <c:v>7.583333333430347</c:v>
                </c:pt>
                <c:pt idx="821">
                  <c:v>7.5999999999767169</c:v>
                </c:pt>
                <c:pt idx="822">
                  <c:v>7.5999999999767169</c:v>
                </c:pt>
                <c:pt idx="823">
                  <c:v>7.6166666666977099</c:v>
                </c:pt>
                <c:pt idx="824">
                  <c:v>7.6333333334187055</c:v>
                </c:pt>
                <c:pt idx="825">
                  <c:v>7.6333333334187055</c:v>
                </c:pt>
                <c:pt idx="826">
                  <c:v>7.6499999999650754</c:v>
                </c:pt>
                <c:pt idx="827">
                  <c:v>7.6499999999650754</c:v>
                </c:pt>
                <c:pt idx="828">
                  <c:v>7.6666666666860683</c:v>
                </c:pt>
                <c:pt idx="829">
                  <c:v>7.6666666666860683</c:v>
                </c:pt>
                <c:pt idx="830">
                  <c:v>7.683333333407063</c:v>
                </c:pt>
                <c:pt idx="831">
                  <c:v>7.683333333407063</c:v>
                </c:pt>
                <c:pt idx="832">
                  <c:v>7.6999999999534339</c:v>
                </c:pt>
                <c:pt idx="833">
                  <c:v>7.7166666666744286</c:v>
                </c:pt>
                <c:pt idx="834">
                  <c:v>7.7166666666744286</c:v>
                </c:pt>
                <c:pt idx="835">
                  <c:v>7.7333333333954224</c:v>
                </c:pt>
                <c:pt idx="836">
                  <c:v>7.7333333333954224</c:v>
                </c:pt>
                <c:pt idx="837">
                  <c:v>7.7499999999417923</c:v>
                </c:pt>
                <c:pt idx="838">
                  <c:v>7.7499999999417923</c:v>
                </c:pt>
                <c:pt idx="839">
                  <c:v>7.7666666666627862</c:v>
                </c:pt>
                <c:pt idx="840">
                  <c:v>7.7666666666627862</c:v>
                </c:pt>
                <c:pt idx="841">
                  <c:v>7.7833333333837809</c:v>
                </c:pt>
                <c:pt idx="842">
                  <c:v>7.7999999999301517</c:v>
                </c:pt>
                <c:pt idx="843">
                  <c:v>7.7999999999301517</c:v>
                </c:pt>
                <c:pt idx="844">
                  <c:v>7.8166666666511455</c:v>
                </c:pt>
                <c:pt idx="845">
                  <c:v>7.8166666666511455</c:v>
                </c:pt>
                <c:pt idx="846">
                  <c:v>7.8333333333721393</c:v>
                </c:pt>
                <c:pt idx="847">
                  <c:v>7.8333333333721393</c:v>
                </c:pt>
                <c:pt idx="848">
                  <c:v>7.8500000000931323</c:v>
                </c:pt>
                <c:pt idx="849">
                  <c:v>7.8500000000931323</c:v>
                </c:pt>
                <c:pt idx="850">
                  <c:v>7.8666666666395022</c:v>
                </c:pt>
                <c:pt idx="851">
                  <c:v>7.8833333333604969</c:v>
                </c:pt>
                <c:pt idx="852">
                  <c:v>7.8833333333604969</c:v>
                </c:pt>
                <c:pt idx="853">
                  <c:v>7.9000000000814907</c:v>
                </c:pt>
                <c:pt idx="854">
                  <c:v>7.9000000000814907</c:v>
                </c:pt>
                <c:pt idx="855">
                  <c:v>7.9166666666278624</c:v>
                </c:pt>
                <c:pt idx="856">
                  <c:v>7.9166666666278624</c:v>
                </c:pt>
                <c:pt idx="857">
                  <c:v>7.9333333333488563</c:v>
                </c:pt>
                <c:pt idx="858">
                  <c:v>7.9333333333488563</c:v>
                </c:pt>
                <c:pt idx="859">
                  <c:v>7.9500000000698492</c:v>
                </c:pt>
                <c:pt idx="860">
                  <c:v>7.96666666661622</c:v>
                </c:pt>
              </c:numCache>
            </c:numRef>
          </c:xVal>
          <c:yVal>
            <c:numRef>
              <c:f>SensorCBA!$C$3:$C$868</c:f>
              <c:numCache>
                <c:formatCode>General</c:formatCode>
                <c:ptCount val="866"/>
                <c:pt idx="0">
                  <c:v>1.2</c:v>
                </c:pt>
                <c:pt idx="1">
                  <c:v>1.4</c:v>
                </c:pt>
                <c:pt idx="2">
                  <c:v>1.3</c:v>
                </c:pt>
                <c:pt idx="3">
                  <c:v>1.3</c:v>
                </c:pt>
                <c:pt idx="4">
                  <c:v>1.4</c:v>
                </c:pt>
                <c:pt idx="5">
                  <c:v>1.3</c:v>
                </c:pt>
                <c:pt idx="6">
                  <c:v>1.5</c:v>
                </c:pt>
                <c:pt idx="7">
                  <c:v>1.5</c:v>
                </c:pt>
                <c:pt idx="8">
                  <c:v>1.2</c:v>
                </c:pt>
                <c:pt idx="9">
                  <c:v>1.4</c:v>
                </c:pt>
                <c:pt idx="10">
                  <c:v>1.7</c:v>
                </c:pt>
                <c:pt idx="11">
                  <c:v>1.8</c:v>
                </c:pt>
                <c:pt idx="12">
                  <c:v>1.4</c:v>
                </c:pt>
                <c:pt idx="13">
                  <c:v>1.3</c:v>
                </c:pt>
                <c:pt idx="14">
                  <c:v>2</c:v>
                </c:pt>
                <c:pt idx="15">
                  <c:v>1.4</c:v>
                </c:pt>
                <c:pt idx="16">
                  <c:v>1.5</c:v>
                </c:pt>
                <c:pt idx="17">
                  <c:v>0.9</c:v>
                </c:pt>
                <c:pt idx="18">
                  <c:v>2</c:v>
                </c:pt>
                <c:pt idx="19">
                  <c:v>1</c:v>
                </c:pt>
                <c:pt idx="20">
                  <c:v>1.4</c:v>
                </c:pt>
                <c:pt idx="21">
                  <c:v>1.3</c:v>
                </c:pt>
                <c:pt idx="22">
                  <c:v>1.4</c:v>
                </c:pt>
                <c:pt idx="23">
                  <c:v>0.70000000000000007</c:v>
                </c:pt>
                <c:pt idx="24">
                  <c:v>1.6</c:v>
                </c:pt>
                <c:pt idx="25">
                  <c:v>0.9</c:v>
                </c:pt>
                <c:pt idx="26">
                  <c:v>1.2</c:v>
                </c:pt>
                <c:pt idx="27">
                  <c:v>1.3</c:v>
                </c:pt>
                <c:pt idx="28">
                  <c:v>1.7</c:v>
                </c:pt>
                <c:pt idx="29">
                  <c:v>1.4</c:v>
                </c:pt>
                <c:pt idx="30">
                  <c:v>1.5</c:v>
                </c:pt>
                <c:pt idx="31">
                  <c:v>1.5</c:v>
                </c:pt>
                <c:pt idx="32">
                  <c:v>1</c:v>
                </c:pt>
                <c:pt idx="33">
                  <c:v>0.9</c:v>
                </c:pt>
                <c:pt idx="34">
                  <c:v>0.70000000000000007</c:v>
                </c:pt>
                <c:pt idx="35">
                  <c:v>0.8</c:v>
                </c:pt>
                <c:pt idx="36">
                  <c:v>1.7</c:v>
                </c:pt>
                <c:pt idx="37">
                  <c:v>1.8</c:v>
                </c:pt>
                <c:pt idx="38">
                  <c:v>1.3</c:v>
                </c:pt>
                <c:pt idx="39">
                  <c:v>0.8</c:v>
                </c:pt>
                <c:pt idx="40">
                  <c:v>2</c:v>
                </c:pt>
                <c:pt idx="41">
                  <c:v>1.1000000000000001</c:v>
                </c:pt>
                <c:pt idx="42">
                  <c:v>1.2</c:v>
                </c:pt>
                <c:pt idx="43">
                  <c:v>1.1000000000000001</c:v>
                </c:pt>
                <c:pt idx="44">
                  <c:v>1.4</c:v>
                </c:pt>
                <c:pt idx="45">
                  <c:v>1.2</c:v>
                </c:pt>
                <c:pt idx="46">
                  <c:v>1.4</c:v>
                </c:pt>
                <c:pt idx="47">
                  <c:v>1.7</c:v>
                </c:pt>
                <c:pt idx="48">
                  <c:v>1.9000000000000001</c:v>
                </c:pt>
                <c:pt idx="49">
                  <c:v>1.3</c:v>
                </c:pt>
                <c:pt idx="50">
                  <c:v>1.3</c:v>
                </c:pt>
                <c:pt idx="51">
                  <c:v>1.3</c:v>
                </c:pt>
                <c:pt idx="52">
                  <c:v>1.6</c:v>
                </c:pt>
                <c:pt idx="53">
                  <c:v>1.5</c:v>
                </c:pt>
                <c:pt idx="54">
                  <c:v>1.1000000000000001</c:v>
                </c:pt>
                <c:pt idx="55">
                  <c:v>1.9000000000000001</c:v>
                </c:pt>
                <c:pt idx="56">
                  <c:v>1.2</c:v>
                </c:pt>
                <c:pt idx="57">
                  <c:v>0.4</c:v>
                </c:pt>
                <c:pt idx="58">
                  <c:v>2</c:v>
                </c:pt>
                <c:pt idx="59">
                  <c:v>2.1</c:v>
                </c:pt>
                <c:pt idx="60">
                  <c:v>3.9</c:v>
                </c:pt>
                <c:pt idx="61">
                  <c:v>5.2</c:v>
                </c:pt>
                <c:pt idx="62">
                  <c:v>8.8000000000000007</c:v>
                </c:pt>
                <c:pt idx="63">
                  <c:v>12.9</c:v>
                </c:pt>
                <c:pt idx="64">
                  <c:v>29</c:v>
                </c:pt>
                <c:pt idx="65">
                  <c:v>40.200000000000003</c:v>
                </c:pt>
                <c:pt idx="66">
                  <c:v>36.1</c:v>
                </c:pt>
                <c:pt idx="67">
                  <c:v>41.2</c:v>
                </c:pt>
                <c:pt idx="68">
                  <c:v>49.9</c:v>
                </c:pt>
                <c:pt idx="69">
                  <c:v>51.1</c:v>
                </c:pt>
                <c:pt idx="70">
                  <c:v>66.099999999999994</c:v>
                </c:pt>
                <c:pt idx="71">
                  <c:v>70.900000000000006</c:v>
                </c:pt>
                <c:pt idx="72">
                  <c:v>82.7</c:v>
                </c:pt>
                <c:pt idx="73">
                  <c:v>96.7</c:v>
                </c:pt>
                <c:pt idx="74">
                  <c:v>98</c:v>
                </c:pt>
                <c:pt idx="75">
                  <c:v>118.5</c:v>
                </c:pt>
                <c:pt idx="76">
                  <c:v>129.4</c:v>
                </c:pt>
                <c:pt idx="77">
                  <c:v>104</c:v>
                </c:pt>
                <c:pt idx="78">
                  <c:v>138.1</c:v>
                </c:pt>
                <c:pt idx="79">
                  <c:v>131.19999999999999</c:v>
                </c:pt>
                <c:pt idx="80">
                  <c:v>154.9</c:v>
                </c:pt>
                <c:pt idx="81">
                  <c:v>152.1</c:v>
                </c:pt>
                <c:pt idx="82">
                  <c:v>187.9</c:v>
                </c:pt>
                <c:pt idx="83">
                  <c:v>123.5</c:v>
                </c:pt>
                <c:pt idx="84">
                  <c:v>158.80000000000001</c:v>
                </c:pt>
                <c:pt idx="85">
                  <c:v>162.69999999999999</c:v>
                </c:pt>
                <c:pt idx="86">
                  <c:v>167.1</c:v>
                </c:pt>
                <c:pt idx="87">
                  <c:v>161.1</c:v>
                </c:pt>
                <c:pt idx="88">
                  <c:v>153.30000000000001</c:v>
                </c:pt>
                <c:pt idx="89">
                  <c:v>153.1</c:v>
                </c:pt>
                <c:pt idx="90">
                  <c:v>159.19999999999999</c:v>
                </c:pt>
                <c:pt idx="91">
                  <c:v>163.30000000000001</c:v>
                </c:pt>
                <c:pt idx="92">
                  <c:v>150.19999999999999</c:v>
                </c:pt>
                <c:pt idx="93">
                  <c:v>157.4</c:v>
                </c:pt>
                <c:pt idx="94">
                  <c:v>158.6</c:v>
                </c:pt>
                <c:pt idx="95">
                  <c:v>147.1</c:v>
                </c:pt>
                <c:pt idx="96">
                  <c:v>129.30000000000001</c:v>
                </c:pt>
                <c:pt idx="97">
                  <c:v>129.69999999999999</c:v>
                </c:pt>
                <c:pt idx="98">
                  <c:v>135</c:v>
                </c:pt>
                <c:pt idx="99">
                  <c:v>138.30000000000001</c:v>
                </c:pt>
                <c:pt idx="100">
                  <c:v>133</c:v>
                </c:pt>
                <c:pt idx="101">
                  <c:v>137.5</c:v>
                </c:pt>
                <c:pt idx="102">
                  <c:v>131.6</c:v>
                </c:pt>
                <c:pt idx="103">
                  <c:v>137.69999999999999</c:v>
                </c:pt>
                <c:pt idx="104">
                  <c:v>124.4</c:v>
                </c:pt>
                <c:pt idx="105">
                  <c:v>113.3</c:v>
                </c:pt>
                <c:pt idx="106">
                  <c:v>104.4</c:v>
                </c:pt>
                <c:pt idx="107">
                  <c:v>109.2</c:v>
                </c:pt>
                <c:pt idx="108">
                  <c:v>97.8</c:v>
                </c:pt>
                <c:pt idx="109">
                  <c:v>98.7</c:v>
                </c:pt>
                <c:pt idx="110">
                  <c:v>98.6</c:v>
                </c:pt>
                <c:pt idx="111">
                  <c:v>100.7</c:v>
                </c:pt>
                <c:pt idx="112">
                  <c:v>101.2</c:v>
                </c:pt>
                <c:pt idx="113">
                  <c:v>104.3</c:v>
                </c:pt>
                <c:pt idx="114">
                  <c:v>105.7</c:v>
                </c:pt>
                <c:pt idx="115">
                  <c:v>106.8</c:v>
                </c:pt>
                <c:pt idx="116">
                  <c:v>98</c:v>
                </c:pt>
                <c:pt idx="117">
                  <c:v>83.6</c:v>
                </c:pt>
                <c:pt idx="118">
                  <c:v>74</c:v>
                </c:pt>
                <c:pt idx="119">
                  <c:v>82.6</c:v>
                </c:pt>
                <c:pt idx="120">
                  <c:v>91.8</c:v>
                </c:pt>
                <c:pt idx="121">
                  <c:v>94.4</c:v>
                </c:pt>
                <c:pt idx="122">
                  <c:v>89.9</c:v>
                </c:pt>
                <c:pt idx="123">
                  <c:v>89.8</c:v>
                </c:pt>
                <c:pt idx="124">
                  <c:v>82.7</c:v>
                </c:pt>
                <c:pt idx="125">
                  <c:v>83.6</c:v>
                </c:pt>
                <c:pt idx="126">
                  <c:v>62.5</c:v>
                </c:pt>
                <c:pt idx="127">
                  <c:v>61.9</c:v>
                </c:pt>
                <c:pt idx="128">
                  <c:v>53.4</c:v>
                </c:pt>
                <c:pt idx="129">
                  <c:v>53.7</c:v>
                </c:pt>
                <c:pt idx="130">
                  <c:v>52.9</c:v>
                </c:pt>
                <c:pt idx="131">
                  <c:v>58.6</c:v>
                </c:pt>
                <c:pt idx="132">
                  <c:v>70.400000000000006</c:v>
                </c:pt>
                <c:pt idx="133">
                  <c:v>77.900000000000006</c:v>
                </c:pt>
                <c:pt idx="134">
                  <c:v>74.400000000000006</c:v>
                </c:pt>
                <c:pt idx="135">
                  <c:v>67.8</c:v>
                </c:pt>
                <c:pt idx="136">
                  <c:v>60.2</c:v>
                </c:pt>
                <c:pt idx="137">
                  <c:v>60.7</c:v>
                </c:pt>
                <c:pt idx="138">
                  <c:v>66.900000000000006</c:v>
                </c:pt>
                <c:pt idx="139">
                  <c:v>68</c:v>
                </c:pt>
                <c:pt idx="140">
                  <c:v>60.4</c:v>
                </c:pt>
                <c:pt idx="141">
                  <c:v>57.8</c:v>
                </c:pt>
                <c:pt idx="142">
                  <c:v>62.7</c:v>
                </c:pt>
                <c:pt idx="143">
                  <c:v>59.2</c:v>
                </c:pt>
                <c:pt idx="144">
                  <c:v>57.3</c:v>
                </c:pt>
                <c:pt idx="145">
                  <c:v>59</c:v>
                </c:pt>
                <c:pt idx="146">
                  <c:v>59.9</c:v>
                </c:pt>
                <c:pt idx="147">
                  <c:v>40.4</c:v>
                </c:pt>
                <c:pt idx="148">
                  <c:v>38.4</c:v>
                </c:pt>
                <c:pt idx="149">
                  <c:v>31.7</c:v>
                </c:pt>
                <c:pt idx="150">
                  <c:v>34.4</c:v>
                </c:pt>
                <c:pt idx="151">
                  <c:v>30.6</c:v>
                </c:pt>
                <c:pt idx="152">
                  <c:v>36.4</c:v>
                </c:pt>
                <c:pt idx="153">
                  <c:v>27.1</c:v>
                </c:pt>
                <c:pt idx="154">
                  <c:v>25.2</c:v>
                </c:pt>
                <c:pt idx="155">
                  <c:v>25.9</c:v>
                </c:pt>
                <c:pt idx="156">
                  <c:v>36.4</c:v>
                </c:pt>
                <c:pt idx="157">
                  <c:v>33.9</c:v>
                </c:pt>
                <c:pt idx="158">
                  <c:v>27.7</c:v>
                </c:pt>
                <c:pt idx="159">
                  <c:v>31.6</c:v>
                </c:pt>
                <c:pt idx="160">
                  <c:v>25.5</c:v>
                </c:pt>
                <c:pt idx="161">
                  <c:v>25.6</c:v>
                </c:pt>
                <c:pt idx="162">
                  <c:v>28.7</c:v>
                </c:pt>
                <c:pt idx="163">
                  <c:v>22.3</c:v>
                </c:pt>
                <c:pt idx="164">
                  <c:v>29</c:v>
                </c:pt>
                <c:pt idx="165">
                  <c:v>29.9</c:v>
                </c:pt>
                <c:pt idx="166">
                  <c:v>20.399999999999999</c:v>
                </c:pt>
                <c:pt idx="167">
                  <c:v>16.5</c:v>
                </c:pt>
                <c:pt idx="168">
                  <c:v>22.3</c:v>
                </c:pt>
                <c:pt idx="169">
                  <c:v>13.4</c:v>
                </c:pt>
                <c:pt idx="170">
                  <c:v>15.4</c:v>
                </c:pt>
                <c:pt idx="171">
                  <c:v>13.6</c:v>
                </c:pt>
                <c:pt idx="172">
                  <c:v>9.6</c:v>
                </c:pt>
                <c:pt idx="173">
                  <c:v>7.1</c:v>
                </c:pt>
                <c:pt idx="174">
                  <c:v>10.5</c:v>
                </c:pt>
                <c:pt idx="175">
                  <c:v>16.8</c:v>
                </c:pt>
                <c:pt idx="176">
                  <c:v>14.5</c:v>
                </c:pt>
                <c:pt idx="177">
                  <c:v>18.899999999999999</c:v>
                </c:pt>
                <c:pt idx="178">
                  <c:v>13.6</c:v>
                </c:pt>
                <c:pt idx="179">
                  <c:v>14.5</c:v>
                </c:pt>
                <c:pt idx="180">
                  <c:v>12.6</c:v>
                </c:pt>
                <c:pt idx="181">
                  <c:v>12.4</c:v>
                </c:pt>
                <c:pt idx="182">
                  <c:v>13.9</c:v>
                </c:pt>
                <c:pt idx="183">
                  <c:v>15.3</c:v>
                </c:pt>
                <c:pt idx="184">
                  <c:v>11.1</c:v>
                </c:pt>
                <c:pt idx="185">
                  <c:v>11.4</c:v>
                </c:pt>
                <c:pt idx="186">
                  <c:v>12.8</c:v>
                </c:pt>
                <c:pt idx="187">
                  <c:v>17.2</c:v>
                </c:pt>
                <c:pt idx="188">
                  <c:v>16.7</c:v>
                </c:pt>
                <c:pt idx="189">
                  <c:v>18.8</c:v>
                </c:pt>
                <c:pt idx="190">
                  <c:v>25.1</c:v>
                </c:pt>
                <c:pt idx="191">
                  <c:v>22.4</c:v>
                </c:pt>
                <c:pt idx="192">
                  <c:v>25.1</c:v>
                </c:pt>
                <c:pt idx="193">
                  <c:v>24.3</c:v>
                </c:pt>
                <c:pt idx="194">
                  <c:v>28.9</c:v>
                </c:pt>
                <c:pt idx="195">
                  <c:v>29.2</c:v>
                </c:pt>
                <c:pt idx="196">
                  <c:v>32.200000000000003</c:v>
                </c:pt>
                <c:pt idx="197">
                  <c:v>33.200000000000003</c:v>
                </c:pt>
                <c:pt idx="198">
                  <c:v>32.200000000000003</c:v>
                </c:pt>
                <c:pt idx="199">
                  <c:v>32.6</c:v>
                </c:pt>
                <c:pt idx="200">
                  <c:v>33.700000000000003</c:v>
                </c:pt>
                <c:pt idx="201">
                  <c:v>32.200000000000003</c:v>
                </c:pt>
                <c:pt idx="202">
                  <c:v>33.9</c:v>
                </c:pt>
                <c:pt idx="203">
                  <c:v>34</c:v>
                </c:pt>
                <c:pt idx="204">
                  <c:v>32</c:v>
                </c:pt>
                <c:pt idx="205">
                  <c:v>33.4</c:v>
                </c:pt>
                <c:pt idx="206">
                  <c:v>28.9</c:v>
                </c:pt>
                <c:pt idx="207">
                  <c:v>30</c:v>
                </c:pt>
                <c:pt idx="208">
                  <c:v>29.1</c:v>
                </c:pt>
                <c:pt idx="209">
                  <c:v>29</c:v>
                </c:pt>
                <c:pt idx="210">
                  <c:v>26.8</c:v>
                </c:pt>
                <c:pt idx="211">
                  <c:v>25.4</c:v>
                </c:pt>
                <c:pt idx="212">
                  <c:v>23.7</c:v>
                </c:pt>
                <c:pt idx="213">
                  <c:v>24.6</c:v>
                </c:pt>
                <c:pt idx="214">
                  <c:v>23.1</c:v>
                </c:pt>
                <c:pt idx="215">
                  <c:v>23.6</c:v>
                </c:pt>
                <c:pt idx="216">
                  <c:v>18.899999999999999</c:v>
                </c:pt>
                <c:pt idx="217">
                  <c:v>17.600000000000001</c:v>
                </c:pt>
                <c:pt idx="218">
                  <c:v>16.3</c:v>
                </c:pt>
                <c:pt idx="219">
                  <c:v>16.399999999999999</c:v>
                </c:pt>
                <c:pt idx="220">
                  <c:v>15.2</c:v>
                </c:pt>
                <c:pt idx="221">
                  <c:v>14.5</c:v>
                </c:pt>
                <c:pt idx="222">
                  <c:v>14.4</c:v>
                </c:pt>
                <c:pt idx="223">
                  <c:v>12.9</c:v>
                </c:pt>
                <c:pt idx="224">
                  <c:v>13.3</c:v>
                </c:pt>
                <c:pt idx="225">
                  <c:v>12.2</c:v>
                </c:pt>
                <c:pt idx="226">
                  <c:v>10.5</c:v>
                </c:pt>
                <c:pt idx="227">
                  <c:v>10.3</c:v>
                </c:pt>
                <c:pt idx="228">
                  <c:v>9.8000000000000007</c:v>
                </c:pt>
                <c:pt idx="229">
                  <c:v>10</c:v>
                </c:pt>
                <c:pt idx="230">
                  <c:v>9.7000000000000011</c:v>
                </c:pt>
                <c:pt idx="231">
                  <c:v>7.9</c:v>
                </c:pt>
                <c:pt idx="232">
                  <c:v>8.5</c:v>
                </c:pt>
                <c:pt idx="233">
                  <c:v>6.4</c:v>
                </c:pt>
                <c:pt idx="234">
                  <c:v>4.5</c:v>
                </c:pt>
                <c:pt idx="235">
                  <c:v>3.6</c:v>
                </c:pt>
                <c:pt idx="236">
                  <c:v>3.5</c:v>
                </c:pt>
                <c:pt idx="237">
                  <c:v>3.5</c:v>
                </c:pt>
                <c:pt idx="238">
                  <c:v>2.1</c:v>
                </c:pt>
                <c:pt idx="239">
                  <c:v>2.6</c:v>
                </c:pt>
                <c:pt idx="240">
                  <c:v>2.8</c:v>
                </c:pt>
                <c:pt idx="241">
                  <c:v>2.9</c:v>
                </c:pt>
                <c:pt idx="242">
                  <c:v>2.2999999999999998</c:v>
                </c:pt>
                <c:pt idx="243">
                  <c:v>2.4</c:v>
                </c:pt>
                <c:pt idx="244">
                  <c:v>2.9</c:v>
                </c:pt>
                <c:pt idx="245">
                  <c:v>3</c:v>
                </c:pt>
                <c:pt idx="246">
                  <c:v>2.1</c:v>
                </c:pt>
                <c:pt idx="247">
                  <c:v>2.8</c:v>
                </c:pt>
                <c:pt idx="248">
                  <c:v>1.7</c:v>
                </c:pt>
                <c:pt idx="249">
                  <c:v>1.3</c:v>
                </c:pt>
                <c:pt idx="250">
                  <c:v>1.5</c:v>
                </c:pt>
                <c:pt idx="251">
                  <c:v>2.1</c:v>
                </c:pt>
                <c:pt idx="252">
                  <c:v>2.1</c:v>
                </c:pt>
                <c:pt idx="253">
                  <c:v>1.4</c:v>
                </c:pt>
                <c:pt idx="254">
                  <c:v>1.3</c:v>
                </c:pt>
                <c:pt idx="255">
                  <c:v>2.2999999999999998</c:v>
                </c:pt>
                <c:pt idx="256">
                  <c:v>1.2</c:v>
                </c:pt>
                <c:pt idx="257">
                  <c:v>0.9</c:v>
                </c:pt>
                <c:pt idx="258">
                  <c:v>1.8</c:v>
                </c:pt>
                <c:pt idx="259">
                  <c:v>1.2</c:v>
                </c:pt>
                <c:pt idx="260">
                  <c:v>1.5</c:v>
                </c:pt>
                <c:pt idx="261">
                  <c:v>1.4</c:v>
                </c:pt>
                <c:pt idx="262">
                  <c:v>1.2</c:v>
                </c:pt>
                <c:pt idx="263">
                  <c:v>1.4</c:v>
                </c:pt>
                <c:pt idx="264">
                  <c:v>0.8</c:v>
                </c:pt>
                <c:pt idx="265">
                  <c:v>1.2</c:v>
                </c:pt>
                <c:pt idx="266">
                  <c:v>2.2999999999999998</c:v>
                </c:pt>
                <c:pt idx="267">
                  <c:v>2.2000000000000002</c:v>
                </c:pt>
                <c:pt idx="268">
                  <c:v>1.5</c:v>
                </c:pt>
                <c:pt idx="269">
                  <c:v>1.5</c:v>
                </c:pt>
                <c:pt idx="270">
                  <c:v>1.5</c:v>
                </c:pt>
                <c:pt idx="271">
                  <c:v>1.1000000000000001</c:v>
                </c:pt>
                <c:pt idx="272">
                  <c:v>1.4</c:v>
                </c:pt>
                <c:pt idx="273">
                  <c:v>0.9</c:v>
                </c:pt>
                <c:pt idx="274">
                  <c:v>1.9000000000000001</c:v>
                </c:pt>
                <c:pt idx="275">
                  <c:v>1.1000000000000001</c:v>
                </c:pt>
                <c:pt idx="276">
                  <c:v>1.7</c:v>
                </c:pt>
                <c:pt idx="277">
                  <c:v>1.7</c:v>
                </c:pt>
                <c:pt idx="278">
                  <c:v>1.4</c:v>
                </c:pt>
                <c:pt idx="279">
                  <c:v>1.1000000000000001</c:v>
                </c:pt>
                <c:pt idx="280">
                  <c:v>1.2</c:v>
                </c:pt>
                <c:pt idx="281">
                  <c:v>1.3</c:v>
                </c:pt>
                <c:pt idx="282">
                  <c:v>1.7</c:v>
                </c:pt>
                <c:pt idx="283">
                  <c:v>1.7</c:v>
                </c:pt>
                <c:pt idx="284">
                  <c:v>1.6</c:v>
                </c:pt>
                <c:pt idx="285">
                  <c:v>0.9</c:v>
                </c:pt>
                <c:pt idx="286">
                  <c:v>1.7</c:v>
                </c:pt>
                <c:pt idx="287">
                  <c:v>1.8</c:v>
                </c:pt>
                <c:pt idx="288">
                  <c:v>1.3</c:v>
                </c:pt>
                <c:pt idx="289">
                  <c:v>1.1000000000000001</c:v>
                </c:pt>
                <c:pt idx="290">
                  <c:v>2</c:v>
                </c:pt>
                <c:pt idx="291">
                  <c:v>1.5</c:v>
                </c:pt>
                <c:pt idx="292">
                  <c:v>1</c:v>
                </c:pt>
                <c:pt idx="293">
                  <c:v>1.7</c:v>
                </c:pt>
                <c:pt idx="294">
                  <c:v>2.1</c:v>
                </c:pt>
                <c:pt idx="295">
                  <c:v>1.1000000000000001</c:v>
                </c:pt>
                <c:pt idx="296">
                  <c:v>1.6</c:v>
                </c:pt>
                <c:pt idx="297">
                  <c:v>2.2000000000000002</c:v>
                </c:pt>
                <c:pt idx="298">
                  <c:v>1.6</c:v>
                </c:pt>
                <c:pt idx="299">
                  <c:v>1.7</c:v>
                </c:pt>
                <c:pt idx="300">
                  <c:v>1.2</c:v>
                </c:pt>
                <c:pt idx="301">
                  <c:v>1.1000000000000001</c:v>
                </c:pt>
                <c:pt idx="302">
                  <c:v>1.6</c:v>
                </c:pt>
                <c:pt idx="303">
                  <c:v>1.4</c:v>
                </c:pt>
                <c:pt idx="304">
                  <c:v>2</c:v>
                </c:pt>
                <c:pt idx="305">
                  <c:v>1.5</c:v>
                </c:pt>
                <c:pt idx="306">
                  <c:v>0.9</c:v>
                </c:pt>
                <c:pt idx="307">
                  <c:v>1.6</c:v>
                </c:pt>
                <c:pt idx="308">
                  <c:v>1.1000000000000001</c:v>
                </c:pt>
                <c:pt idx="309">
                  <c:v>1.7</c:v>
                </c:pt>
                <c:pt idx="310">
                  <c:v>1.5</c:v>
                </c:pt>
                <c:pt idx="311">
                  <c:v>1.4</c:v>
                </c:pt>
                <c:pt idx="312">
                  <c:v>1</c:v>
                </c:pt>
                <c:pt idx="313">
                  <c:v>1.3</c:v>
                </c:pt>
                <c:pt idx="314">
                  <c:v>1.5</c:v>
                </c:pt>
                <c:pt idx="315">
                  <c:v>0.8</c:v>
                </c:pt>
                <c:pt idx="316">
                  <c:v>2.1</c:v>
                </c:pt>
                <c:pt idx="317">
                  <c:v>1.7</c:v>
                </c:pt>
                <c:pt idx="318">
                  <c:v>1.7</c:v>
                </c:pt>
                <c:pt idx="319">
                  <c:v>1.1000000000000001</c:v>
                </c:pt>
                <c:pt idx="320">
                  <c:v>1</c:v>
                </c:pt>
                <c:pt idx="321">
                  <c:v>1.8</c:v>
                </c:pt>
                <c:pt idx="322">
                  <c:v>1.7</c:v>
                </c:pt>
                <c:pt idx="323">
                  <c:v>1.1000000000000001</c:v>
                </c:pt>
                <c:pt idx="324">
                  <c:v>1</c:v>
                </c:pt>
                <c:pt idx="325">
                  <c:v>0.60000000000000009</c:v>
                </c:pt>
                <c:pt idx="326">
                  <c:v>1.9000000000000001</c:v>
                </c:pt>
                <c:pt idx="327">
                  <c:v>1.1000000000000001</c:v>
                </c:pt>
                <c:pt idx="328">
                  <c:v>1.4</c:v>
                </c:pt>
                <c:pt idx="329">
                  <c:v>1.4</c:v>
                </c:pt>
                <c:pt idx="330">
                  <c:v>1.5</c:v>
                </c:pt>
                <c:pt idx="331">
                  <c:v>1.5</c:v>
                </c:pt>
                <c:pt idx="332">
                  <c:v>0.70000000000000007</c:v>
                </c:pt>
                <c:pt idx="333">
                  <c:v>0.9</c:v>
                </c:pt>
                <c:pt idx="334">
                  <c:v>1.5</c:v>
                </c:pt>
                <c:pt idx="335">
                  <c:v>1</c:v>
                </c:pt>
                <c:pt idx="336">
                  <c:v>1.7</c:v>
                </c:pt>
                <c:pt idx="337">
                  <c:v>1</c:v>
                </c:pt>
                <c:pt idx="338">
                  <c:v>1.3</c:v>
                </c:pt>
                <c:pt idx="339">
                  <c:v>1</c:v>
                </c:pt>
                <c:pt idx="340">
                  <c:v>1.9000000000000001</c:v>
                </c:pt>
                <c:pt idx="341">
                  <c:v>1.2</c:v>
                </c:pt>
                <c:pt idx="342">
                  <c:v>1.3</c:v>
                </c:pt>
                <c:pt idx="343">
                  <c:v>1.9000000000000001</c:v>
                </c:pt>
                <c:pt idx="344">
                  <c:v>1.8</c:v>
                </c:pt>
                <c:pt idx="345">
                  <c:v>1.9000000000000001</c:v>
                </c:pt>
                <c:pt idx="346">
                  <c:v>1.1000000000000001</c:v>
                </c:pt>
                <c:pt idx="347">
                  <c:v>1.8</c:v>
                </c:pt>
                <c:pt idx="348">
                  <c:v>1.6</c:v>
                </c:pt>
                <c:pt idx="349">
                  <c:v>1.5</c:v>
                </c:pt>
                <c:pt idx="350">
                  <c:v>2.1</c:v>
                </c:pt>
                <c:pt idx="351">
                  <c:v>1.5</c:v>
                </c:pt>
                <c:pt idx="352">
                  <c:v>2.2000000000000002</c:v>
                </c:pt>
                <c:pt idx="353">
                  <c:v>1.5</c:v>
                </c:pt>
                <c:pt idx="354">
                  <c:v>1.4</c:v>
                </c:pt>
                <c:pt idx="355">
                  <c:v>1.3</c:v>
                </c:pt>
                <c:pt idx="356">
                  <c:v>2.4</c:v>
                </c:pt>
                <c:pt idx="357">
                  <c:v>1.4</c:v>
                </c:pt>
                <c:pt idx="358">
                  <c:v>1.6</c:v>
                </c:pt>
                <c:pt idx="359">
                  <c:v>1.6</c:v>
                </c:pt>
                <c:pt idx="360">
                  <c:v>1.2</c:v>
                </c:pt>
                <c:pt idx="361">
                  <c:v>1.4</c:v>
                </c:pt>
                <c:pt idx="362">
                  <c:v>1.5</c:v>
                </c:pt>
                <c:pt idx="363">
                  <c:v>1.8</c:v>
                </c:pt>
                <c:pt idx="364">
                  <c:v>1.7</c:v>
                </c:pt>
                <c:pt idx="365">
                  <c:v>1.1000000000000001</c:v>
                </c:pt>
                <c:pt idx="366">
                  <c:v>1.6</c:v>
                </c:pt>
                <c:pt idx="367">
                  <c:v>1.3</c:v>
                </c:pt>
                <c:pt idx="368">
                  <c:v>1.4</c:v>
                </c:pt>
                <c:pt idx="369">
                  <c:v>0.70000000000000007</c:v>
                </c:pt>
                <c:pt idx="370">
                  <c:v>1.7</c:v>
                </c:pt>
                <c:pt idx="371">
                  <c:v>1.9000000000000001</c:v>
                </c:pt>
                <c:pt idx="372">
                  <c:v>1.2</c:v>
                </c:pt>
                <c:pt idx="373">
                  <c:v>1</c:v>
                </c:pt>
                <c:pt idx="374">
                  <c:v>1.4</c:v>
                </c:pt>
                <c:pt idx="375">
                  <c:v>1.3</c:v>
                </c:pt>
                <c:pt idx="376">
                  <c:v>1.2</c:v>
                </c:pt>
                <c:pt idx="377">
                  <c:v>2</c:v>
                </c:pt>
                <c:pt idx="378">
                  <c:v>2.1</c:v>
                </c:pt>
                <c:pt idx="379">
                  <c:v>1.1000000000000001</c:v>
                </c:pt>
                <c:pt idx="380">
                  <c:v>1.5</c:v>
                </c:pt>
                <c:pt idx="381">
                  <c:v>0.9</c:v>
                </c:pt>
                <c:pt idx="382">
                  <c:v>1.5</c:v>
                </c:pt>
                <c:pt idx="383">
                  <c:v>1.4</c:v>
                </c:pt>
                <c:pt idx="384">
                  <c:v>1.8</c:v>
                </c:pt>
                <c:pt idx="385">
                  <c:v>1.2</c:v>
                </c:pt>
                <c:pt idx="386">
                  <c:v>2</c:v>
                </c:pt>
                <c:pt idx="387">
                  <c:v>1.8</c:v>
                </c:pt>
                <c:pt idx="388">
                  <c:v>1.6</c:v>
                </c:pt>
                <c:pt idx="389">
                  <c:v>1.1000000000000001</c:v>
                </c:pt>
                <c:pt idx="390">
                  <c:v>1.5</c:v>
                </c:pt>
                <c:pt idx="391">
                  <c:v>0.60000000000000009</c:v>
                </c:pt>
                <c:pt idx="392">
                  <c:v>1.5</c:v>
                </c:pt>
                <c:pt idx="393">
                  <c:v>0.70000000000000007</c:v>
                </c:pt>
                <c:pt idx="394">
                  <c:v>1.5</c:v>
                </c:pt>
                <c:pt idx="395">
                  <c:v>2.2999999999999998</c:v>
                </c:pt>
                <c:pt idx="396">
                  <c:v>1.9000000000000001</c:v>
                </c:pt>
                <c:pt idx="397">
                  <c:v>2</c:v>
                </c:pt>
                <c:pt idx="398">
                  <c:v>2.4</c:v>
                </c:pt>
                <c:pt idx="399">
                  <c:v>2.2999999999999998</c:v>
                </c:pt>
                <c:pt idx="400">
                  <c:v>1.8</c:v>
                </c:pt>
                <c:pt idx="401">
                  <c:v>1.8</c:v>
                </c:pt>
                <c:pt idx="402">
                  <c:v>1.7</c:v>
                </c:pt>
                <c:pt idx="403">
                  <c:v>1.3</c:v>
                </c:pt>
                <c:pt idx="404">
                  <c:v>0.5</c:v>
                </c:pt>
                <c:pt idx="405">
                  <c:v>2.1</c:v>
                </c:pt>
                <c:pt idx="406">
                  <c:v>1.1000000000000001</c:v>
                </c:pt>
                <c:pt idx="407">
                  <c:v>1.4</c:v>
                </c:pt>
                <c:pt idx="408">
                  <c:v>2.1</c:v>
                </c:pt>
                <c:pt idx="409">
                  <c:v>1.9000000000000001</c:v>
                </c:pt>
                <c:pt idx="410">
                  <c:v>1.7</c:v>
                </c:pt>
                <c:pt idx="411">
                  <c:v>1.5</c:v>
                </c:pt>
                <c:pt idx="412">
                  <c:v>1.7</c:v>
                </c:pt>
                <c:pt idx="413">
                  <c:v>1.4</c:v>
                </c:pt>
                <c:pt idx="414">
                  <c:v>2.2999999999999998</c:v>
                </c:pt>
                <c:pt idx="415">
                  <c:v>1.1000000000000001</c:v>
                </c:pt>
                <c:pt idx="416">
                  <c:v>0.8</c:v>
                </c:pt>
                <c:pt idx="417">
                  <c:v>1.5</c:v>
                </c:pt>
                <c:pt idx="418">
                  <c:v>1.4</c:v>
                </c:pt>
                <c:pt idx="419">
                  <c:v>1</c:v>
                </c:pt>
                <c:pt idx="420">
                  <c:v>1.5</c:v>
                </c:pt>
                <c:pt idx="421">
                  <c:v>2.2000000000000002</c:v>
                </c:pt>
                <c:pt idx="422">
                  <c:v>1</c:v>
                </c:pt>
                <c:pt idx="423">
                  <c:v>1.5</c:v>
                </c:pt>
                <c:pt idx="424">
                  <c:v>1.4</c:v>
                </c:pt>
                <c:pt idx="425">
                  <c:v>1.5</c:v>
                </c:pt>
                <c:pt idx="426">
                  <c:v>1.5</c:v>
                </c:pt>
                <c:pt idx="427">
                  <c:v>1.4</c:v>
                </c:pt>
                <c:pt idx="428">
                  <c:v>0.8</c:v>
                </c:pt>
                <c:pt idx="429">
                  <c:v>1.8</c:v>
                </c:pt>
                <c:pt idx="430">
                  <c:v>1.1000000000000001</c:v>
                </c:pt>
                <c:pt idx="431">
                  <c:v>1.6</c:v>
                </c:pt>
                <c:pt idx="432">
                  <c:v>1.8</c:v>
                </c:pt>
                <c:pt idx="433">
                  <c:v>0.9</c:v>
                </c:pt>
                <c:pt idx="434">
                  <c:v>1.4</c:v>
                </c:pt>
                <c:pt idx="435">
                  <c:v>1.7</c:v>
                </c:pt>
                <c:pt idx="436">
                  <c:v>2</c:v>
                </c:pt>
                <c:pt idx="437">
                  <c:v>1.6</c:v>
                </c:pt>
                <c:pt idx="438">
                  <c:v>2.6</c:v>
                </c:pt>
                <c:pt idx="439">
                  <c:v>1.5</c:v>
                </c:pt>
                <c:pt idx="440">
                  <c:v>0.70000000000000007</c:v>
                </c:pt>
                <c:pt idx="441">
                  <c:v>2</c:v>
                </c:pt>
                <c:pt idx="442">
                  <c:v>1.4</c:v>
                </c:pt>
                <c:pt idx="443">
                  <c:v>1.9000000000000001</c:v>
                </c:pt>
                <c:pt idx="444">
                  <c:v>0.5</c:v>
                </c:pt>
                <c:pt idx="445">
                  <c:v>1.4</c:v>
                </c:pt>
                <c:pt idx="446">
                  <c:v>1.8</c:v>
                </c:pt>
                <c:pt idx="447">
                  <c:v>1.8</c:v>
                </c:pt>
                <c:pt idx="448">
                  <c:v>2.5</c:v>
                </c:pt>
                <c:pt idx="449">
                  <c:v>1.7</c:v>
                </c:pt>
                <c:pt idx="450">
                  <c:v>1.5</c:v>
                </c:pt>
                <c:pt idx="451">
                  <c:v>1.7</c:v>
                </c:pt>
                <c:pt idx="452">
                  <c:v>1.8</c:v>
                </c:pt>
                <c:pt idx="453">
                  <c:v>0.9</c:v>
                </c:pt>
                <c:pt idx="454">
                  <c:v>1.1000000000000001</c:v>
                </c:pt>
                <c:pt idx="455">
                  <c:v>1.7</c:v>
                </c:pt>
                <c:pt idx="456">
                  <c:v>1.9000000000000001</c:v>
                </c:pt>
                <c:pt idx="457">
                  <c:v>1.2</c:v>
                </c:pt>
                <c:pt idx="458">
                  <c:v>1.7</c:v>
                </c:pt>
                <c:pt idx="459">
                  <c:v>1.7</c:v>
                </c:pt>
                <c:pt idx="460">
                  <c:v>1.2</c:v>
                </c:pt>
                <c:pt idx="461">
                  <c:v>2.1</c:v>
                </c:pt>
                <c:pt idx="462">
                  <c:v>1.5</c:v>
                </c:pt>
                <c:pt idx="463">
                  <c:v>1.9000000000000001</c:v>
                </c:pt>
                <c:pt idx="464">
                  <c:v>1.1000000000000001</c:v>
                </c:pt>
                <c:pt idx="465">
                  <c:v>1.7</c:v>
                </c:pt>
                <c:pt idx="466">
                  <c:v>1.6</c:v>
                </c:pt>
                <c:pt idx="467">
                  <c:v>1.5</c:v>
                </c:pt>
                <c:pt idx="468">
                  <c:v>1.7</c:v>
                </c:pt>
                <c:pt idx="469">
                  <c:v>2.1</c:v>
                </c:pt>
                <c:pt idx="470">
                  <c:v>1.6</c:v>
                </c:pt>
                <c:pt idx="471">
                  <c:v>1.9000000000000001</c:v>
                </c:pt>
                <c:pt idx="472">
                  <c:v>1.6</c:v>
                </c:pt>
                <c:pt idx="473">
                  <c:v>1.6</c:v>
                </c:pt>
                <c:pt idx="474">
                  <c:v>2.2000000000000002</c:v>
                </c:pt>
                <c:pt idx="475">
                  <c:v>1.4</c:v>
                </c:pt>
                <c:pt idx="476">
                  <c:v>2</c:v>
                </c:pt>
                <c:pt idx="477">
                  <c:v>2</c:v>
                </c:pt>
                <c:pt idx="478">
                  <c:v>1.1000000000000001</c:v>
                </c:pt>
                <c:pt idx="479">
                  <c:v>1.2</c:v>
                </c:pt>
                <c:pt idx="480">
                  <c:v>2</c:v>
                </c:pt>
                <c:pt idx="481">
                  <c:v>2.2999999999999998</c:v>
                </c:pt>
                <c:pt idx="482">
                  <c:v>1.3</c:v>
                </c:pt>
                <c:pt idx="483">
                  <c:v>2</c:v>
                </c:pt>
                <c:pt idx="484">
                  <c:v>2.2999999999999998</c:v>
                </c:pt>
                <c:pt idx="485">
                  <c:v>1.6</c:v>
                </c:pt>
                <c:pt idx="486">
                  <c:v>1.3</c:v>
                </c:pt>
                <c:pt idx="487">
                  <c:v>1.6</c:v>
                </c:pt>
                <c:pt idx="488">
                  <c:v>1.7</c:v>
                </c:pt>
                <c:pt idx="489">
                  <c:v>1.1000000000000001</c:v>
                </c:pt>
                <c:pt idx="490">
                  <c:v>0.70000000000000007</c:v>
                </c:pt>
                <c:pt idx="491">
                  <c:v>1.8</c:v>
                </c:pt>
                <c:pt idx="492">
                  <c:v>2.2000000000000002</c:v>
                </c:pt>
                <c:pt idx="493">
                  <c:v>1.6</c:v>
                </c:pt>
                <c:pt idx="494">
                  <c:v>1.7</c:v>
                </c:pt>
                <c:pt idx="495">
                  <c:v>1.5</c:v>
                </c:pt>
                <c:pt idx="496">
                  <c:v>2</c:v>
                </c:pt>
                <c:pt idx="497">
                  <c:v>1.9000000000000001</c:v>
                </c:pt>
                <c:pt idx="498">
                  <c:v>1.7</c:v>
                </c:pt>
                <c:pt idx="499">
                  <c:v>2</c:v>
                </c:pt>
                <c:pt idx="500">
                  <c:v>0.9</c:v>
                </c:pt>
                <c:pt idx="501">
                  <c:v>2</c:v>
                </c:pt>
                <c:pt idx="502">
                  <c:v>1.8</c:v>
                </c:pt>
                <c:pt idx="503">
                  <c:v>1.1000000000000001</c:v>
                </c:pt>
                <c:pt idx="504">
                  <c:v>1.1000000000000001</c:v>
                </c:pt>
                <c:pt idx="505">
                  <c:v>1.6</c:v>
                </c:pt>
                <c:pt idx="506">
                  <c:v>1.7</c:v>
                </c:pt>
                <c:pt idx="507">
                  <c:v>1.4</c:v>
                </c:pt>
                <c:pt idx="508">
                  <c:v>1.8</c:v>
                </c:pt>
                <c:pt idx="509">
                  <c:v>1.4</c:v>
                </c:pt>
                <c:pt idx="510">
                  <c:v>1.6</c:v>
                </c:pt>
                <c:pt idx="511">
                  <c:v>2.2999999999999998</c:v>
                </c:pt>
                <c:pt idx="512">
                  <c:v>1.5</c:v>
                </c:pt>
                <c:pt idx="513">
                  <c:v>1.8</c:v>
                </c:pt>
                <c:pt idx="514">
                  <c:v>1.2</c:v>
                </c:pt>
                <c:pt idx="515">
                  <c:v>1.7</c:v>
                </c:pt>
                <c:pt idx="516">
                  <c:v>1.2</c:v>
                </c:pt>
                <c:pt idx="517">
                  <c:v>1.9000000000000001</c:v>
                </c:pt>
                <c:pt idx="518">
                  <c:v>1.3</c:v>
                </c:pt>
                <c:pt idx="519">
                  <c:v>2</c:v>
                </c:pt>
                <c:pt idx="520">
                  <c:v>1.3</c:v>
                </c:pt>
                <c:pt idx="521">
                  <c:v>1.6</c:v>
                </c:pt>
                <c:pt idx="522">
                  <c:v>1.4</c:v>
                </c:pt>
                <c:pt idx="523">
                  <c:v>1.1000000000000001</c:v>
                </c:pt>
                <c:pt idx="524">
                  <c:v>2.5</c:v>
                </c:pt>
                <c:pt idx="525">
                  <c:v>1.3</c:v>
                </c:pt>
                <c:pt idx="526">
                  <c:v>1.3</c:v>
                </c:pt>
                <c:pt idx="527">
                  <c:v>1.1000000000000001</c:v>
                </c:pt>
                <c:pt idx="528">
                  <c:v>1.3</c:v>
                </c:pt>
                <c:pt idx="529">
                  <c:v>1.7</c:v>
                </c:pt>
                <c:pt idx="530">
                  <c:v>1.3</c:v>
                </c:pt>
                <c:pt idx="531">
                  <c:v>1.7</c:v>
                </c:pt>
                <c:pt idx="532">
                  <c:v>1.3</c:v>
                </c:pt>
                <c:pt idx="533">
                  <c:v>1.3</c:v>
                </c:pt>
                <c:pt idx="534">
                  <c:v>1.5</c:v>
                </c:pt>
                <c:pt idx="535">
                  <c:v>1.5</c:v>
                </c:pt>
                <c:pt idx="536">
                  <c:v>1.2</c:v>
                </c:pt>
                <c:pt idx="537">
                  <c:v>1.5</c:v>
                </c:pt>
                <c:pt idx="538">
                  <c:v>1.6</c:v>
                </c:pt>
                <c:pt idx="539">
                  <c:v>1.6</c:v>
                </c:pt>
                <c:pt idx="540">
                  <c:v>1.1000000000000001</c:v>
                </c:pt>
                <c:pt idx="541">
                  <c:v>1.2</c:v>
                </c:pt>
                <c:pt idx="542">
                  <c:v>1.8</c:v>
                </c:pt>
                <c:pt idx="543">
                  <c:v>2.2000000000000002</c:v>
                </c:pt>
                <c:pt idx="544">
                  <c:v>0.8</c:v>
                </c:pt>
                <c:pt idx="545">
                  <c:v>2.6</c:v>
                </c:pt>
                <c:pt idx="546">
                  <c:v>1.8</c:v>
                </c:pt>
                <c:pt idx="547">
                  <c:v>1.3</c:v>
                </c:pt>
                <c:pt idx="548">
                  <c:v>0.8</c:v>
                </c:pt>
                <c:pt idx="549">
                  <c:v>1.5</c:v>
                </c:pt>
                <c:pt idx="550">
                  <c:v>0.60000000000000009</c:v>
                </c:pt>
                <c:pt idx="551">
                  <c:v>1.9000000000000001</c:v>
                </c:pt>
                <c:pt idx="552">
                  <c:v>1.7</c:v>
                </c:pt>
                <c:pt idx="553">
                  <c:v>1.2</c:v>
                </c:pt>
                <c:pt idx="554">
                  <c:v>1.9000000000000001</c:v>
                </c:pt>
                <c:pt idx="555">
                  <c:v>1.3</c:v>
                </c:pt>
                <c:pt idx="556">
                  <c:v>1.5</c:v>
                </c:pt>
                <c:pt idx="557">
                  <c:v>2</c:v>
                </c:pt>
                <c:pt idx="558">
                  <c:v>1.3</c:v>
                </c:pt>
                <c:pt idx="559">
                  <c:v>1.7</c:v>
                </c:pt>
                <c:pt idx="560">
                  <c:v>1.9000000000000001</c:v>
                </c:pt>
                <c:pt idx="561">
                  <c:v>1.9000000000000001</c:v>
                </c:pt>
                <c:pt idx="562">
                  <c:v>1.4</c:v>
                </c:pt>
                <c:pt idx="563">
                  <c:v>2.2999999999999998</c:v>
                </c:pt>
                <c:pt idx="564">
                  <c:v>1.6</c:v>
                </c:pt>
                <c:pt idx="565">
                  <c:v>2.5</c:v>
                </c:pt>
                <c:pt idx="566">
                  <c:v>2.2000000000000002</c:v>
                </c:pt>
                <c:pt idx="567">
                  <c:v>1.3</c:v>
                </c:pt>
                <c:pt idx="568">
                  <c:v>1.3</c:v>
                </c:pt>
                <c:pt idx="569">
                  <c:v>1.4</c:v>
                </c:pt>
                <c:pt idx="570">
                  <c:v>1.2</c:v>
                </c:pt>
                <c:pt idx="571">
                  <c:v>0.70000000000000007</c:v>
                </c:pt>
                <c:pt idx="572">
                  <c:v>1.2</c:v>
                </c:pt>
                <c:pt idx="573">
                  <c:v>2.4</c:v>
                </c:pt>
                <c:pt idx="574">
                  <c:v>1.7</c:v>
                </c:pt>
                <c:pt idx="575">
                  <c:v>1.1000000000000001</c:v>
                </c:pt>
                <c:pt idx="576">
                  <c:v>1.3</c:v>
                </c:pt>
                <c:pt idx="577">
                  <c:v>2</c:v>
                </c:pt>
                <c:pt idx="578">
                  <c:v>2.1</c:v>
                </c:pt>
                <c:pt idx="579">
                  <c:v>1.9000000000000001</c:v>
                </c:pt>
                <c:pt idx="580">
                  <c:v>2.5</c:v>
                </c:pt>
                <c:pt idx="581">
                  <c:v>1.6</c:v>
                </c:pt>
                <c:pt idx="582">
                  <c:v>1</c:v>
                </c:pt>
                <c:pt idx="583">
                  <c:v>2</c:v>
                </c:pt>
                <c:pt idx="584">
                  <c:v>1.9000000000000001</c:v>
                </c:pt>
                <c:pt idx="585">
                  <c:v>1.2</c:v>
                </c:pt>
                <c:pt idx="586">
                  <c:v>0.70000000000000007</c:v>
                </c:pt>
                <c:pt idx="587">
                  <c:v>2.1</c:v>
                </c:pt>
                <c:pt idx="588">
                  <c:v>2</c:v>
                </c:pt>
                <c:pt idx="589">
                  <c:v>1.9000000000000001</c:v>
                </c:pt>
                <c:pt idx="590">
                  <c:v>1.7</c:v>
                </c:pt>
                <c:pt idx="591">
                  <c:v>1.1000000000000001</c:v>
                </c:pt>
                <c:pt idx="592">
                  <c:v>1.6</c:v>
                </c:pt>
                <c:pt idx="593">
                  <c:v>1.6</c:v>
                </c:pt>
                <c:pt idx="594">
                  <c:v>1.2</c:v>
                </c:pt>
                <c:pt idx="595">
                  <c:v>1.2</c:v>
                </c:pt>
                <c:pt idx="596">
                  <c:v>1.4</c:v>
                </c:pt>
                <c:pt idx="597">
                  <c:v>0.9</c:v>
                </c:pt>
                <c:pt idx="598">
                  <c:v>1.9000000000000001</c:v>
                </c:pt>
                <c:pt idx="599">
                  <c:v>2</c:v>
                </c:pt>
                <c:pt idx="600">
                  <c:v>1.4</c:v>
                </c:pt>
                <c:pt idx="601">
                  <c:v>1.3</c:v>
                </c:pt>
                <c:pt idx="602">
                  <c:v>1.3</c:v>
                </c:pt>
                <c:pt idx="603">
                  <c:v>1.5</c:v>
                </c:pt>
                <c:pt idx="604">
                  <c:v>1.5</c:v>
                </c:pt>
                <c:pt idx="605">
                  <c:v>1.5</c:v>
                </c:pt>
                <c:pt idx="606">
                  <c:v>1.3</c:v>
                </c:pt>
                <c:pt idx="607">
                  <c:v>2.2999999999999998</c:v>
                </c:pt>
                <c:pt idx="608">
                  <c:v>1.5</c:v>
                </c:pt>
                <c:pt idx="609">
                  <c:v>1.8</c:v>
                </c:pt>
                <c:pt idx="610">
                  <c:v>1.3</c:v>
                </c:pt>
                <c:pt idx="611">
                  <c:v>1.2</c:v>
                </c:pt>
                <c:pt idx="612">
                  <c:v>2.2000000000000002</c:v>
                </c:pt>
                <c:pt idx="613">
                  <c:v>1.5</c:v>
                </c:pt>
                <c:pt idx="614">
                  <c:v>1.7</c:v>
                </c:pt>
                <c:pt idx="615">
                  <c:v>2</c:v>
                </c:pt>
                <c:pt idx="616">
                  <c:v>0.70000000000000007</c:v>
                </c:pt>
                <c:pt idx="617">
                  <c:v>1.4</c:v>
                </c:pt>
                <c:pt idx="618">
                  <c:v>2</c:v>
                </c:pt>
                <c:pt idx="619">
                  <c:v>1</c:v>
                </c:pt>
                <c:pt idx="620">
                  <c:v>0.9</c:v>
                </c:pt>
                <c:pt idx="621">
                  <c:v>1.1000000000000001</c:v>
                </c:pt>
                <c:pt idx="622">
                  <c:v>1.1000000000000001</c:v>
                </c:pt>
                <c:pt idx="623">
                  <c:v>1.7</c:v>
                </c:pt>
                <c:pt idx="624">
                  <c:v>1</c:v>
                </c:pt>
                <c:pt idx="625">
                  <c:v>1</c:v>
                </c:pt>
                <c:pt idx="626">
                  <c:v>1.5</c:v>
                </c:pt>
                <c:pt idx="627">
                  <c:v>1.8</c:v>
                </c:pt>
                <c:pt idx="628">
                  <c:v>1.9000000000000001</c:v>
                </c:pt>
                <c:pt idx="629">
                  <c:v>1.4</c:v>
                </c:pt>
                <c:pt idx="630">
                  <c:v>1.1000000000000001</c:v>
                </c:pt>
                <c:pt idx="631">
                  <c:v>1.3</c:v>
                </c:pt>
                <c:pt idx="632">
                  <c:v>2.2000000000000002</c:v>
                </c:pt>
                <c:pt idx="633">
                  <c:v>1.3</c:v>
                </c:pt>
                <c:pt idx="634">
                  <c:v>1.1000000000000001</c:v>
                </c:pt>
                <c:pt idx="635">
                  <c:v>1.9000000000000001</c:v>
                </c:pt>
                <c:pt idx="636">
                  <c:v>1.6</c:v>
                </c:pt>
                <c:pt idx="637">
                  <c:v>1.5</c:v>
                </c:pt>
                <c:pt idx="638">
                  <c:v>1.1000000000000001</c:v>
                </c:pt>
                <c:pt idx="639">
                  <c:v>2.8</c:v>
                </c:pt>
                <c:pt idx="640">
                  <c:v>2.1</c:v>
                </c:pt>
                <c:pt idx="641">
                  <c:v>2.1</c:v>
                </c:pt>
                <c:pt idx="642">
                  <c:v>1.7</c:v>
                </c:pt>
                <c:pt idx="643">
                  <c:v>2.4</c:v>
                </c:pt>
                <c:pt idx="644">
                  <c:v>2.1</c:v>
                </c:pt>
                <c:pt idx="645">
                  <c:v>1.8</c:v>
                </c:pt>
                <c:pt idx="646">
                  <c:v>1.2</c:v>
                </c:pt>
                <c:pt idx="647">
                  <c:v>1.6</c:v>
                </c:pt>
                <c:pt idx="648">
                  <c:v>1.2</c:v>
                </c:pt>
                <c:pt idx="649">
                  <c:v>1.9000000000000001</c:v>
                </c:pt>
                <c:pt idx="650">
                  <c:v>1.9000000000000001</c:v>
                </c:pt>
                <c:pt idx="651">
                  <c:v>1.7</c:v>
                </c:pt>
                <c:pt idx="652">
                  <c:v>1.6</c:v>
                </c:pt>
                <c:pt idx="653">
                  <c:v>1.2</c:v>
                </c:pt>
                <c:pt idx="654">
                  <c:v>2</c:v>
                </c:pt>
                <c:pt idx="655">
                  <c:v>1.5</c:v>
                </c:pt>
                <c:pt idx="656">
                  <c:v>1.6</c:v>
                </c:pt>
                <c:pt idx="657">
                  <c:v>2</c:v>
                </c:pt>
                <c:pt idx="658">
                  <c:v>2.6</c:v>
                </c:pt>
                <c:pt idx="659">
                  <c:v>0.9</c:v>
                </c:pt>
                <c:pt idx="660">
                  <c:v>1.9000000000000001</c:v>
                </c:pt>
                <c:pt idx="661">
                  <c:v>1.6</c:v>
                </c:pt>
                <c:pt idx="662">
                  <c:v>1.2</c:v>
                </c:pt>
                <c:pt idx="663">
                  <c:v>1.6</c:v>
                </c:pt>
                <c:pt idx="664">
                  <c:v>1.8</c:v>
                </c:pt>
                <c:pt idx="665">
                  <c:v>2</c:v>
                </c:pt>
                <c:pt idx="666">
                  <c:v>1.5</c:v>
                </c:pt>
                <c:pt idx="667">
                  <c:v>2.2999999999999998</c:v>
                </c:pt>
                <c:pt idx="668">
                  <c:v>1.9000000000000001</c:v>
                </c:pt>
                <c:pt idx="669">
                  <c:v>1</c:v>
                </c:pt>
                <c:pt idx="670">
                  <c:v>2.2999999999999998</c:v>
                </c:pt>
                <c:pt idx="671">
                  <c:v>1.8</c:v>
                </c:pt>
                <c:pt idx="672">
                  <c:v>1.4</c:v>
                </c:pt>
                <c:pt idx="673">
                  <c:v>1.1000000000000001</c:v>
                </c:pt>
                <c:pt idx="674">
                  <c:v>1.6</c:v>
                </c:pt>
                <c:pt idx="675">
                  <c:v>0.70000000000000007</c:v>
                </c:pt>
                <c:pt idx="676">
                  <c:v>1.1000000000000001</c:v>
                </c:pt>
                <c:pt idx="677">
                  <c:v>1.7</c:v>
                </c:pt>
                <c:pt idx="678">
                  <c:v>2.1</c:v>
                </c:pt>
                <c:pt idx="679">
                  <c:v>1.6</c:v>
                </c:pt>
                <c:pt idx="680">
                  <c:v>2.1</c:v>
                </c:pt>
                <c:pt idx="681">
                  <c:v>1.7</c:v>
                </c:pt>
                <c:pt idx="682">
                  <c:v>2.4</c:v>
                </c:pt>
                <c:pt idx="683">
                  <c:v>2.1</c:v>
                </c:pt>
                <c:pt idx="684">
                  <c:v>1</c:v>
                </c:pt>
                <c:pt idx="685">
                  <c:v>1.7</c:v>
                </c:pt>
                <c:pt idx="686">
                  <c:v>1.1000000000000001</c:v>
                </c:pt>
                <c:pt idx="687">
                  <c:v>1.7</c:v>
                </c:pt>
                <c:pt idx="688">
                  <c:v>1.2</c:v>
                </c:pt>
                <c:pt idx="689">
                  <c:v>1</c:v>
                </c:pt>
                <c:pt idx="690">
                  <c:v>1.6</c:v>
                </c:pt>
                <c:pt idx="691">
                  <c:v>1.6</c:v>
                </c:pt>
                <c:pt idx="692">
                  <c:v>1.3</c:v>
                </c:pt>
                <c:pt idx="693">
                  <c:v>1.3</c:v>
                </c:pt>
                <c:pt idx="694">
                  <c:v>1.5</c:v>
                </c:pt>
                <c:pt idx="695">
                  <c:v>2.1</c:v>
                </c:pt>
                <c:pt idx="696">
                  <c:v>1.6</c:v>
                </c:pt>
                <c:pt idx="697">
                  <c:v>2</c:v>
                </c:pt>
                <c:pt idx="698">
                  <c:v>1.4</c:v>
                </c:pt>
                <c:pt idx="699">
                  <c:v>1.3</c:v>
                </c:pt>
                <c:pt idx="700">
                  <c:v>2.5</c:v>
                </c:pt>
                <c:pt idx="701">
                  <c:v>1.6</c:v>
                </c:pt>
                <c:pt idx="702">
                  <c:v>1.8</c:v>
                </c:pt>
                <c:pt idx="703">
                  <c:v>1.3</c:v>
                </c:pt>
                <c:pt idx="704">
                  <c:v>2.2000000000000002</c:v>
                </c:pt>
                <c:pt idx="705">
                  <c:v>1.1000000000000001</c:v>
                </c:pt>
                <c:pt idx="706">
                  <c:v>1.7</c:v>
                </c:pt>
                <c:pt idx="707">
                  <c:v>1.6</c:v>
                </c:pt>
                <c:pt idx="708">
                  <c:v>1.8</c:v>
                </c:pt>
                <c:pt idx="709">
                  <c:v>2.2000000000000002</c:v>
                </c:pt>
                <c:pt idx="710">
                  <c:v>2.2999999999999998</c:v>
                </c:pt>
                <c:pt idx="711">
                  <c:v>1.4</c:v>
                </c:pt>
                <c:pt idx="712">
                  <c:v>1</c:v>
                </c:pt>
                <c:pt idx="713">
                  <c:v>0.9</c:v>
                </c:pt>
                <c:pt idx="714">
                  <c:v>2</c:v>
                </c:pt>
                <c:pt idx="715">
                  <c:v>2.2999999999999998</c:v>
                </c:pt>
                <c:pt idx="716">
                  <c:v>2.2999999999999998</c:v>
                </c:pt>
                <c:pt idx="717">
                  <c:v>1.1000000000000001</c:v>
                </c:pt>
                <c:pt idx="718">
                  <c:v>2.2999999999999998</c:v>
                </c:pt>
                <c:pt idx="719">
                  <c:v>1.4</c:v>
                </c:pt>
                <c:pt idx="720">
                  <c:v>1.1000000000000001</c:v>
                </c:pt>
                <c:pt idx="721">
                  <c:v>0.9</c:v>
                </c:pt>
                <c:pt idx="722">
                  <c:v>1.7</c:v>
                </c:pt>
                <c:pt idx="723">
                  <c:v>2.2000000000000002</c:v>
                </c:pt>
                <c:pt idx="724">
                  <c:v>1.1000000000000001</c:v>
                </c:pt>
                <c:pt idx="725">
                  <c:v>1.7</c:v>
                </c:pt>
                <c:pt idx="726">
                  <c:v>1.2</c:v>
                </c:pt>
                <c:pt idx="727">
                  <c:v>1.7</c:v>
                </c:pt>
                <c:pt idx="728">
                  <c:v>1.9000000000000001</c:v>
                </c:pt>
                <c:pt idx="729">
                  <c:v>1.3</c:v>
                </c:pt>
                <c:pt idx="730">
                  <c:v>1.4</c:v>
                </c:pt>
                <c:pt idx="731">
                  <c:v>1.2</c:v>
                </c:pt>
                <c:pt idx="732">
                  <c:v>0.9</c:v>
                </c:pt>
                <c:pt idx="733">
                  <c:v>1.2</c:v>
                </c:pt>
                <c:pt idx="734">
                  <c:v>1.3</c:v>
                </c:pt>
                <c:pt idx="735">
                  <c:v>1.4</c:v>
                </c:pt>
                <c:pt idx="736">
                  <c:v>1.7</c:v>
                </c:pt>
                <c:pt idx="737">
                  <c:v>2.1</c:v>
                </c:pt>
                <c:pt idx="738">
                  <c:v>1</c:v>
                </c:pt>
                <c:pt idx="739">
                  <c:v>1.4</c:v>
                </c:pt>
                <c:pt idx="740">
                  <c:v>1.2</c:v>
                </c:pt>
                <c:pt idx="741">
                  <c:v>1.8</c:v>
                </c:pt>
                <c:pt idx="742">
                  <c:v>1.1000000000000001</c:v>
                </c:pt>
                <c:pt idx="743">
                  <c:v>1.5</c:v>
                </c:pt>
                <c:pt idx="744">
                  <c:v>1.7</c:v>
                </c:pt>
                <c:pt idx="745">
                  <c:v>1</c:v>
                </c:pt>
                <c:pt idx="746">
                  <c:v>1.9000000000000001</c:v>
                </c:pt>
                <c:pt idx="747">
                  <c:v>1.6</c:v>
                </c:pt>
                <c:pt idx="748">
                  <c:v>2.1</c:v>
                </c:pt>
                <c:pt idx="749">
                  <c:v>2.2000000000000002</c:v>
                </c:pt>
                <c:pt idx="750">
                  <c:v>2</c:v>
                </c:pt>
                <c:pt idx="751">
                  <c:v>0.8</c:v>
                </c:pt>
                <c:pt idx="752">
                  <c:v>1.4</c:v>
                </c:pt>
                <c:pt idx="753">
                  <c:v>1.3</c:v>
                </c:pt>
                <c:pt idx="754">
                  <c:v>0.9</c:v>
                </c:pt>
                <c:pt idx="755">
                  <c:v>2.2000000000000002</c:v>
                </c:pt>
                <c:pt idx="756">
                  <c:v>2.5</c:v>
                </c:pt>
                <c:pt idx="757">
                  <c:v>1.4</c:v>
                </c:pt>
                <c:pt idx="758">
                  <c:v>2.1</c:v>
                </c:pt>
                <c:pt idx="759">
                  <c:v>1.5</c:v>
                </c:pt>
                <c:pt idx="760">
                  <c:v>1.5</c:v>
                </c:pt>
                <c:pt idx="761">
                  <c:v>1.5</c:v>
                </c:pt>
                <c:pt idx="762">
                  <c:v>1.6</c:v>
                </c:pt>
                <c:pt idx="763">
                  <c:v>1.4</c:v>
                </c:pt>
                <c:pt idx="764">
                  <c:v>1</c:v>
                </c:pt>
                <c:pt idx="765">
                  <c:v>1.3</c:v>
                </c:pt>
                <c:pt idx="766">
                  <c:v>1.6</c:v>
                </c:pt>
                <c:pt idx="767">
                  <c:v>1.7</c:v>
                </c:pt>
                <c:pt idx="768">
                  <c:v>1.6</c:v>
                </c:pt>
                <c:pt idx="769">
                  <c:v>1.7</c:v>
                </c:pt>
                <c:pt idx="770">
                  <c:v>1.4</c:v>
                </c:pt>
                <c:pt idx="771">
                  <c:v>1.9000000000000001</c:v>
                </c:pt>
                <c:pt idx="772">
                  <c:v>1.2</c:v>
                </c:pt>
                <c:pt idx="773">
                  <c:v>1.3</c:v>
                </c:pt>
                <c:pt idx="774">
                  <c:v>1.6</c:v>
                </c:pt>
                <c:pt idx="775">
                  <c:v>1.5</c:v>
                </c:pt>
                <c:pt idx="776">
                  <c:v>0.9</c:v>
                </c:pt>
                <c:pt idx="777">
                  <c:v>2.1</c:v>
                </c:pt>
                <c:pt idx="778">
                  <c:v>1.1000000000000001</c:v>
                </c:pt>
                <c:pt idx="779">
                  <c:v>1.7</c:v>
                </c:pt>
                <c:pt idx="780">
                  <c:v>1.3</c:v>
                </c:pt>
                <c:pt idx="781">
                  <c:v>1.6</c:v>
                </c:pt>
                <c:pt idx="782">
                  <c:v>1.2</c:v>
                </c:pt>
                <c:pt idx="783">
                  <c:v>1.8</c:v>
                </c:pt>
                <c:pt idx="784">
                  <c:v>0.9</c:v>
                </c:pt>
                <c:pt idx="785">
                  <c:v>2.2999999999999998</c:v>
                </c:pt>
                <c:pt idx="786">
                  <c:v>2.1</c:v>
                </c:pt>
                <c:pt idx="787">
                  <c:v>1.7</c:v>
                </c:pt>
                <c:pt idx="788">
                  <c:v>1.5</c:v>
                </c:pt>
                <c:pt idx="789">
                  <c:v>1.5</c:v>
                </c:pt>
                <c:pt idx="790">
                  <c:v>1.5</c:v>
                </c:pt>
                <c:pt idx="791">
                  <c:v>1.7</c:v>
                </c:pt>
                <c:pt idx="792">
                  <c:v>1.8</c:v>
                </c:pt>
                <c:pt idx="793">
                  <c:v>1.1000000000000001</c:v>
                </c:pt>
                <c:pt idx="794">
                  <c:v>0.60000000000000009</c:v>
                </c:pt>
                <c:pt idx="795">
                  <c:v>1.9000000000000001</c:v>
                </c:pt>
                <c:pt idx="796">
                  <c:v>2.2000000000000002</c:v>
                </c:pt>
                <c:pt idx="797">
                  <c:v>1.2</c:v>
                </c:pt>
                <c:pt idx="798">
                  <c:v>1.5</c:v>
                </c:pt>
                <c:pt idx="799">
                  <c:v>0.9</c:v>
                </c:pt>
                <c:pt idx="800">
                  <c:v>1.4</c:v>
                </c:pt>
                <c:pt idx="801">
                  <c:v>1.3</c:v>
                </c:pt>
                <c:pt idx="802">
                  <c:v>1.2</c:v>
                </c:pt>
                <c:pt idx="803">
                  <c:v>2.2000000000000002</c:v>
                </c:pt>
                <c:pt idx="804">
                  <c:v>2.2000000000000002</c:v>
                </c:pt>
                <c:pt idx="805">
                  <c:v>1.9000000000000001</c:v>
                </c:pt>
                <c:pt idx="806">
                  <c:v>1.2</c:v>
                </c:pt>
                <c:pt idx="807">
                  <c:v>2</c:v>
                </c:pt>
                <c:pt idx="808">
                  <c:v>0.60000000000000009</c:v>
                </c:pt>
                <c:pt idx="809">
                  <c:v>1.4</c:v>
                </c:pt>
                <c:pt idx="810">
                  <c:v>1.4</c:v>
                </c:pt>
                <c:pt idx="811">
                  <c:v>1.7</c:v>
                </c:pt>
                <c:pt idx="812">
                  <c:v>1.1000000000000001</c:v>
                </c:pt>
                <c:pt idx="813">
                  <c:v>1.2</c:v>
                </c:pt>
                <c:pt idx="814">
                  <c:v>1.5</c:v>
                </c:pt>
                <c:pt idx="815">
                  <c:v>1.7</c:v>
                </c:pt>
                <c:pt idx="816">
                  <c:v>1.3</c:v>
                </c:pt>
                <c:pt idx="817">
                  <c:v>1.8</c:v>
                </c:pt>
                <c:pt idx="818">
                  <c:v>0.9</c:v>
                </c:pt>
                <c:pt idx="819">
                  <c:v>1.7</c:v>
                </c:pt>
                <c:pt idx="820">
                  <c:v>2.2000000000000002</c:v>
                </c:pt>
                <c:pt idx="821">
                  <c:v>1.3</c:v>
                </c:pt>
                <c:pt idx="822">
                  <c:v>1.6</c:v>
                </c:pt>
                <c:pt idx="823">
                  <c:v>1</c:v>
                </c:pt>
                <c:pt idx="824">
                  <c:v>1.3</c:v>
                </c:pt>
                <c:pt idx="825">
                  <c:v>1.2</c:v>
                </c:pt>
                <c:pt idx="826">
                  <c:v>1.7</c:v>
                </c:pt>
                <c:pt idx="827">
                  <c:v>2.1</c:v>
                </c:pt>
                <c:pt idx="828">
                  <c:v>1.7</c:v>
                </c:pt>
                <c:pt idx="829">
                  <c:v>1.2</c:v>
                </c:pt>
                <c:pt idx="830">
                  <c:v>2.2000000000000002</c:v>
                </c:pt>
                <c:pt idx="831">
                  <c:v>1.5</c:v>
                </c:pt>
                <c:pt idx="832">
                  <c:v>1.4</c:v>
                </c:pt>
                <c:pt idx="833">
                  <c:v>1.6</c:v>
                </c:pt>
                <c:pt idx="834">
                  <c:v>1.8</c:v>
                </c:pt>
                <c:pt idx="835">
                  <c:v>1.4</c:v>
                </c:pt>
                <c:pt idx="836">
                  <c:v>1.8</c:v>
                </c:pt>
                <c:pt idx="837">
                  <c:v>1.9000000000000001</c:v>
                </c:pt>
                <c:pt idx="838">
                  <c:v>1.7</c:v>
                </c:pt>
                <c:pt idx="839">
                  <c:v>1.5</c:v>
                </c:pt>
                <c:pt idx="840">
                  <c:v>1.5</c:v>
                </c:pt>
                <c:pt idx="841">
                  <c:v>1.7</c:v>
                </c:pt>
                <c:pt idx="842">
                  <c:v>0.60000000000000009</c:v>
                </c:pt>
                <c:pt idx="843">
                  <c:v>1.7</c:v>
                </c:pt>
                <c:pt idx="844">
                  <c:v>1.2</c:v>
                </c:pt>
                <c:pt idx="845">
                  <c:v>1</c:v>
                </c:pt>
                <c:pt idx="846">
                  <c:v>2.4</c:v>
                </c:pt>
                <c:pt idx="847">
                  <c:v>1.7</c:v>
                </c:pt>
                <c:pt idx="848">
                  <c:v>1.8</c:v>
                </c:pt>
                <c:pt idx="849">
                  <c:v>1.8</c:v>
                </c:pt>
                <c:pt idx="850">
                  <c:v>1.2</c:v>
                </c:pt>
                <c:pt idx="851">
                  <c:v>1.6</c:v>
                </c:pt>
                <c:pt idx="852">
                  <c:v>0.8</c:v>
                </c:pt>
                <c:pt idx="853">
                  <c:v>2.2000000000000002</c:v>
                </c:pt>
                <c:pt idx="854">
                  <c:v>1.4</c:v>
                </c:pt>
                <c:pt idx="855">
                  <c:v>1.3</c:v>
                </c:pt>
                <c:pt idx="856">
                  <c:v>1.1000000000000001</c:v>
                </c:pt>
                <c:pt idx="857">
                  <c:v>2</c:v>
                </c:pt>
                <c:pt idx="858">
                  <c:v>1.2</c:v>
                </c:pt>
                <c:pt idx="859">
                  <c:v>1.2</c:v>
                </c:pt>
                <c:pt idx="860">
                  <c:v>1.5</c:v>
                </c:pt>
                <c:pt idx="861">
                  <c:v>1</c:v>
                </c:pt>
                <c:pt idx="862">
                  <c:v>1</c:v>
                </c:pt>
                <c:pt idx="863">
                  <c:v>1.8</c:v>
                </c:pt>
                <c:pt idx="864">
                  <c:v>1.5</c:v>
                </c:pt>
                <c:pt idx="865">
                  <c:v>1.2</c:v>
                </c:pt>
              </c:numCache>
            </c:numRef>
          </c:yVal>
          <c:smooth val="0"/>
        </c:ser>
        <c:ser>
          <c:idx val="1"/>
          <c:order val="1"/>
          <c:tx>
            <c:v>Sensor 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SensorCBA!$D$873:$D$1733</c:f>
              <c:numCache>
                <c:formatCode>General</c:formatCode>
                <c:ptCount val="861"/>
                <c:pt idx="0">
                  <c:v>0</c:v>
                </c:pt>
                <c:pt idx="1">
                  <c:v>0</c:v>
                </c:pt>
                <c:pt idx="2">
                  <c:v>1.6666666720993817E-2</c:v>
                </c:pt>
                <c:pt idx="3">
                  <c:v>1.6666666720993817E-2</c:v>
                </c:pt>
                <c:pt idx="4">
                  <c:v>3.3333333267364658E-2</c:v>
                </c:pt>
                <c:pt idx="5">
                  <c:v>3.3333333267364658E-2</c:v>
                </c:pt>
                <c:pt idx="6">
                  <c:v>4.9999999988358482E-2</c:v>
                </c:pt>
                <c:pt idx="7">
                  <c:v>6.6666666709352299E-2</c:v>
                </c:pt>
                <c:pt idx="8">
                  <c:v>6.6666666709352299E-2</c:v>
                </c:pt>
                <c:pt idx="9">
                  <c:v>8.3333333430346115E-2</c:v>
                </c:pt>
                <c:pt idx="10">
                  <c:v>8.3333333430346115E-2</c:v>
                </c:pt>
                <c:pt idx="11">
                  <c:v>9.9999999976716963E-2</c:v>
                </c:pt>
                <c:pt idx="12">
                  <c:v>9.9999999976716963E-2</c:v>
                </c:pt>
                <c:pt idx="13">
                  <c:v>0.11666666669771075</c:v>
                </c:pt>
                <c:pt idx="14">
                  <c:v>0.11666666669771075</c:v>
                </c:pt>
                <c:pt idx="15">
                  <c:v>0.1333333334187046</c:v>
                </c:pt>
                <c:pt idx="16">
                  <c:v>0.14999999996507543</c:v>
                </c:pt>
                <c:pt idx="17">
                  <c:v>0.14999999996507543</c:v>
                </c:pt>
                <c:pt idx="18">
                  <c:v>0.16666666668606922</c:v>
                </c:pt>
                <c:pt idx="19">
                  <c:v>0.16666666668606922</c:v>
                </c:pt>
                <c:pt idx="20">
                  <c:v>0.18333333340706309</c:v>
                </c:pt>
                <c:pt idx="21">
                  <c:v>0.18333333340706309</c:v>
                </c:pt>
                <c:pt idx="22">
                  <c:v>0.19999999995343393</c:v>
                </c:pt>
                <c:pt idx="23">
                  <c:v>0.19999999995343393</c:v>
                </c:pt>
                <c:pt idx="24">
                  <c:v>0.21666666667442772</c:v>
                </c:pt>
                <c:pt idx="25">
                  <c:v>0.23333333339542156</c:v>
                </c:pt>
                <c:pt idx="26">
                  <c:v>0.23333333339542156</c:v>
                </c:pt>
                <c:pt idx="27">
                  <c:v>0.24999999994179239</c:v>
                </c:pt>
                <c:pt idx="28">
                  <c:v>0.24999999994179239</c:v>
                </c:pt>
                <c:pt idx="29">
                  <c:v>0.26666666666278621</c:v>
                </c:pt>
                <c:pt idx="30">
                  <c:v>0.26666666666278621</c:v>
                </c:pt>
                <c:pt idx="31">
                  <c:v>0.28333333338377997</c:v>
                </c:pt>
                <c:pt idx="32">
                  <c:v>0.28333333338377997</c:v>
                </c:pt>
                <c:pt idx="33">
                  <c:v>0.29999999993015086</c:v>
                </c:pt>
                <c:pt idx="34">
                  <c:v>0.31666666665114468</c:v>
                </c:pt>
                <c:pt idx="35">
                  <c:v>0.31666666665114468</c:v>
                </c:pt>
                <c:pt idx="36">
                  <c:v>0.3333333333721385</c:v>
                </c:pt>
                <c:pt idx="37">
                  <c:v>0.3333333333721385</c:v>
                </c:pt>
                <c:pt idx="38">
                  <c:v>0.35000000009313226</c:v>
                </c:pt>
                <c:pt idx="39">
                  <c:v>0.35000000009313226</c:v>
                </c:pt>
                <c:pt idx="40">
                  <c:v>0.3666666666395032</c:v>
                </c:pt>
                <c:pt idx="41">
                  <c:v>0.3666666666395032</c:v>
                </c:pt>
                <c:pt idx="42">
                  <c:v>0.38333333336049696</c:v>
                </c:pt>
                <c:pt idx="43">
                  <c:v>0.40000000008149078</c:v>
                </c:pt>
                <c:pt idx="44">
                  <c:v>0.40000000008149078</c:v>
                </c:pt>
                <c:pt idx="45">
                  <c:v>0.41666666662786167</c:v>
                </c:pt>
                <c:pt idx="46">
                  <c:v>0.41666666662786167</c:v>
                </c:pt>
                <c:pt idx="47">
                  <c:v>0.43333333334885543</c:v>
                </c:pt>
                <c:pt idx="48">
                  <c:v>0.43333333334885543</c:v>
                </c:pt>
                <c:pt idx="49">
                  <c:v>0.4500000000698493</c:v>
                </c:pt>
                <c:pt idx="50">
                  <c:v>0.4500000000698493</c:v>
                </c:pt>
                <c:pt idx="51">
                  <c:v>0.46666666661622008</c:v>
                </c:pt>
                <c:pt idx="52">
                  <c:v>0.4833333333372139</c:v>
                </c:pt>
                <c:pt idx="53">
                  <c:v>0.4833333333372139</c:v>
                </c:pt>
                <c:pt idx="54">
                  <c:v>0.50000000005820766</c:v>
                </c:pt>
                <c:pt idx="55">
                  <c:v>0.50000000005820766</c:v>
                </c:pt>
                <c:pt idx="56">
                  <c:v>0.51666666660457872</c:v>
                </c:pt>
                <c:pt idx="57">
                  <c:v>0.51666666660457872</c:v>
                </c:pt>
                <c:pt idx="58">
                  <c:v>0.53333333332557242</c:v>
                </c:pt>
                <c:pt idx="59">
                  <c:v>0.53333333332557242</c:v>
                </c:pt>
                <c:pt idx="60">
                  <c:v>0.55000000004656613</c:v>
                </c:pt>
                <c:pt idx="61">
                  <c:v>0.56666666659293696</c:v>
                </c:pt>
                <c:pt idx="62">
                  <c:v>0.56666666659293696</c:v>
                </c:pt>
                <c:pt idx="63">
                  <c:v>0.58333333331393067</c:v>
                </c:pt>
                <c:pt idx="64">
                  <c:v>0.58333333331393067</c:v>
                </c:pt>
                <c:pt idx="65">
                  <c:v>0.6000000000349246</c:v>
                </c:pt>
                <c:pt idx="66">
                  <c:v>0.6000000000349246</c:v>
                </c:pt>
                <c:pt idx="67">
                  <c:v>0.61666666675591841</c:v>
                </c:pt>
                <c:pt idx="68">
                  <c:v>0.61666666675591841</c:v>
                </c:pt>
                <c:pt idx="69">
                  <c:v>0.63333333330228925</c:v>
                </c:pt>
                <c:pt idx="70">
                  <c:v>0.65000000002328329</c:v>
                </c:pt>
                <c:pt idx="71">
                  <c:v>0.65000000002328329</c:v>
                </c:pt>
                <c:pt idx="72">
                  <c:v>0.66666666674427699</c:v>
                </c:pt>
                <c:pt idx="73">
                  <c:v>0.66666666674427699</c:v>
                </c:pt>
                <c:pt idx="74">
                  <c:v>0.6833333332906476</c:v>
                </c:pt>
                <c:pt idx="75">
                  <c:v>0.6833333332906476</c:v>
                </c:pt>
                <c:pt idx="76">
                  <c:v>0.70000000001164153</c:v>
                </c:pt>
                <c:pt idx="77">
                  <c:v>0.70000000001164153</c:v>
                </c:pt>
                <c:pt idx="78">
                  <c:v>0.71666666673263524</c:v>
                </c:pt>
                <c:pt idx="79">
                  <c:v>0.73333333327900629</c:v>
                </c:pt>
                <c:pt idx="80">
                  <c:v>0.73333333327900629</c:v>
                </c:pt>
                <c:pt idx="81">
                  <c:v>0.75000000000000011</c:v>
                </c:pt>
                <c:pt idx="82">
                  <c:v>0.75000000000000011</c:v>
                </c:pt>
                <c:pt idx="83">
                  <c:v>0.76666666672099382</c:v>
                </c:pt>
                <c:pt idx="84">
                  <c:v>0.76666666672099382</c:v>
                </c:pt>
                <c:pt idx="85">
                  <c:v>0.78333333326736443</c:v>
                </c:pt>
                <c:pt idx="86">
                  <c:v>0.78333333326736443</c:v>
                </c:pt>
                <c:pt idx="87">
                  <c:v>0.79999999998835858</c:v>
                </c:pt>
                <c:pt idx="88">
                  <c:v>0.81666666670935228</c:v>
                </c:pt>
                <c:pt idx="89">
                  <c:v>0.81666666670935228</c:v>
                </c:pt>
                <c:pt idx="90">
                  <c:v>0.8333333334303461</c:v>
                </c:pt>
                <c:pt idx="91">
                  <c:v>0.8333333334303461</c:v>
                </c:pt>
                <c:pt idx="92">
                  <c:v>0.84999999997671694</c:v>
                </c:pt>
                <c:pt idx="93">
                  <c:v>0.84999999997671694</c:v>
                </c:pt>
                <c:pt idx="94">
                  <c:v>0.86666666669771075</c:v>
                </c:pt>
                <c:pt idx="95">
                  <c:v>0.86666666669771075</c:v>
                </c:pt>
                <c:pt idx="96">
                  <c:v>0.88333333341870468</c:v>
                </c:pt>
                <c:pt idx="97">
                  <c:v>0.89999999996507551</c:v>
                </c:pt>
                <c:pt idx="98">
                  <c:v>0.89999999996507551</c:v>
                </c:pt>
                <c:pt idx="99">
                  <c:v>0.91666666668606922</c:v>
                </c:pt>
                <c:pt idx="100">
                  <c:v>0.91666666668606922</c:v>
                </c:pt>
                <c:pt idx="101">
                  <c:v>0.93333333340706293</c:v>
                </c:pt>
                <c:pt idx="102">
                  <c:v>0.93333333340706293</c:v>
                </c:pt>
                <c:pt idx="103">
                  <c:v>0.94999999995343398</c:v>
                </c:pt>
                <c:pt idx="104">
                  <c:v>0.94999999995343398</c:v>
                </c:pt>
                <c:pt idx="105">
                  <c:v>0.9666666666744278</c:v>
                </c:pt>
                <c:pt idx="106">
                  <c:v>0.9833333333954215</c:v>
                </c:pt>
                <c:pt idx="107">
                  <c:v>0.9833333333954215</c:v>
                </c:pt>
                <c:pt idx="108">
                  <c:v>0.99999999994179234</c:v>
                </c:pt>
                <c:pt idx="109">
                  <c:v>0.99999999994179234</c:v>
                </c:pt>
                <c:pt idx="110">
                  <c:v>1.0166666666627862</c:v>
                </c:pt>
                <c:pt idx="111">
                  <c:v>1.0166666666627862</c:v>
                </c:pt>
                <c:pt idx="112">
                  <c:v>1.03333333338378</c:v>
                </c:pt>
                <c:pt idx="113">
                  <c:v>1.03333333338378</c:v>
                </c:pt>
                <c:pt idx="114">
                  <c:v>1.0499999999301506</c:v>
                </c:pt>
                <c:pt idx="115">
                  <c:v>1.0666666666511446</c:v>
                </c:pt>
                <c:pt idx="116">
                  <c:v>1.0666666666511446</c:v>
                </c:pt>
                <c:pt idx="117">
                  <c:v>1.0833333333721382</c:v>
                </c:pt>
                <c:pt idx="118">
                  <c:v>1.0833333333721382</c:v>
                </c:pt>
                <c:pt idx="119">
                  <c:v>1.1000000000931323</c:v>
                </c:pt>
                <c:pt idx="120">
                  <c:v>1.1000000000931323</c:v>
                </c:pt>
                <c:pt idx="121">
                  <c:v>1.1166666666395031</c:v>
                </c:pt>
                <c:pt idx="122">
                  <c:v>1.1166666666395031</c:v>
                </c:pt>
                <c:pt idx="123">
                  <c:v>1.1333333333604967</c:v>
                </c:pt>
                <c:pt idx="124">
                  <c:v>1.1500000000814907</c:v>
                </c:pt>
                <c:pt idx="125">
                  <c:v>1.1500000000814907</c:v>
                </c:pt>
                <c:pt idx="126">
                  <c:v>1.1666666666278618</c:v>
                </c:pt>
                <c:pt idx="127">
                  <c:v>1.1666666666278618</c:v>
                </c:pt>
                <c:pt idx="128">
                  <c:v>1.1833333333488556</c:v>
                </c:pt>
                <c:pt idx="129">
                  <c:v>1.1833333333488556</c:v>
                </c:pt>
                <c:pt idx="130">
                  <c:v>1.2000000000698492</c:v>
                </c:pt>
                <c:pt idx="131">
                  <c:v>1.2000000000698492</c:v>
                </c:pt>
                <c:pt idx="132">
                  <c:v>1.21666666661622</c:v>
                </c:pt>
                <c:pt idx="133">
                  <c:v>1.2333333333372138</c:v>
                </c:pt>
                <c:pt idx="134">
                  <c:v>1.2333333333372138</c:v>
                </c:pt>
                <c:pt idx="135">
                  <c:v>1.2500000000582079</c:v>
                </c:pt>
                <c:pt idx="136">
                  <c:v>1.2500000000582079</c:v>
                </c:pt>
                <c:pt idx="137">
                  <c:v>1.2666666666045783</c:v>
                </c:pt>
                <c:pt idx="138">
                  <c:v>1.2666666666045783</c:v>
                </c:pt>
                <c:pt idx="139">
                  <c:v>1.2833333333255721</c:v>
                </c:pt>
                <c:pt idx="140">
                  <c:v>1.2833333333255721</c:v>
                </c:pt>
                <c:pt idx="141">
                  <c:v>1.3000000000465661</c:v>
                </c:pt>
                <c:pt idx="142">
                  <c:v>1.316666666592937</c:v>
                </c:pt>
                <c:pt idx="143">
                  <c:v>1.316666666592937</c:v>
                </c:pt>
                <c:pt idx="144">
                  <c:v>1.3333333333139308</c:v>
                </c:pt>
                <c:pt idx="145">
                  <c:v>1.3333333333139308</c:v>
                </c:pt>
                <c:pt idx="146">
                  <c:v>1.3500000000349246</c:v>
                </c:pt>
                <c:pt idx="147">
                  <c:v>1.3500000000349246</c:v>
                </c:pt>
                <c:pt idx="148">
                  <c:v>1.3666666667559184</c:v>
                </c:pt>
                <c:pt idx="149">
                  <c:v>1.3666666667559184</c:v>
                </c:pt>
                <c:pt idx="150">
                  <c:v>1.3833333333022892</c:v>
                </c:pt>
                <c:pt idx="151">
                  <c:v>1.4000000000232831</c:v>
                </c:pt>
                <c:pt idx="152">
                  <c:v>1.4000000000232831</c:v>
                </c:pt>
                <c:pt idx="153">
                  <c:v>1.4166666667442767</c:v>
                </c:pt>
                <c:pt idx="154">
                  <c:v>1.4166666667442767</c:v>
                </c:pt>
                <c:pt idx="155">
                  <c:v>1.4333333332906475</c:v>
                </c:pt>
                <c:pt idx="156">
                  <c:v>1.4333333332906475</c:v>
                </c:pt>
                <c:pt idx="157">
                  <c:v>1.4500000000116415</c:v>
                </c:pt>
                <c:pt idx="158">
                  <c:v>1.4500000000116415</c:v>
                </c:pt>
                <c:pt idx="159">
                  <c:v>1.4666666667326351</c:v>
                </c:pt>
                <c:pt idx="160">
                  <c:v>1.483333333279006</c:v>
                </c:pt>
                <c:pt idx="161">
                  <c:v>1.483333333279006</c:v>
                </c:pt>
                <c:pt idx="162">
                  <c:v>1.5</c:v>
                </c:pt>
                <c:pt idx="163">
                  <c:v>1.5</c:v>
                </c:pt>
                <c:pt idx="164">
                  <c:v>1.5166666667209938</c:v>
                </c:pt>
                <c:pt idx="165">
                  <c:v>1.5166666667209938</c:v>
                </c:pt>
                <c:pt idx="166">
                  <c:v>1.5333333332673644</c:v>
                </c:pt>
                <c:pt idx="167">
                  <c:v>1.5333333332673644</c:v>
                </c:pt>
                <c:pt idx="168">
                  <c:v>1.5499999999883582</c:v>
                </c:pt>
                <c:pt idx="169">
                  <c:v>1.5666666667093521</c:v>
                </c:pt>
                <c:pt idx="170">
                  <c:v>1.5666666667093521</c:v>
                </c:pt>
                <c:pt idx="171">
                  <c:v>1.5833333334303459</c:v>
                </c:pt>
                <c:pt idx="172">
                  <c:v>1.5833333334303459</c:v>
                </c:pt>
                <c:pt idx="173">
                  <c:v>1.5999999999767169</c:v>
                </c:pt>
                <c:pt idx="174">
                  <c:v>1.5999999999767169</c:v>
                </c:pt>
                <c:pt idx="175">
                  <c:v>1.616666666697711</c:v>
                </c:pt>
                <c:pt idx="176">
                  <c:v>1.616666666697711</c:v>
                </c:pt>
                <c:pt idx="177">
                  <c:v>1.6333333334187048</c:v>
                </c:pt>
                <c:pt idx="178">
                  <c:v>1.6499999999650754</c:v>
                </c:pt>
                <c:pt idx="179">
                  <c:v>1.6499999999650754</c:v>
                </c:pt>
                <c:pt idx="180">
                  <c:v>1.6666666666860694</c:v>
                </c:pt>
                <c:pt idx="181">
                  <c:v>1.6666666666860694</c:v>
                </c:pt>
                <c:pt idx="182">
                  <c:v>1.683333333407063</c:v>
                </c:pt>
                <c:pt idx="183">
                  <c:v>1.683333333407063</c:v>
                </c:pt>
                <c:pt idx="184">
                  <c:v>1.6999999999534339</c:v>
                </c:pt>
                <c:pt idx="185">
                  <c:v>1.6999999999534339</c:v>
                </c:pt>
                <c:pt idx="186">
                  <c:v>1.7166666666744275</c:v>
                </c:pt>
                <c:pt idx="187">
                  <c:v>1.7333333333954213</c:v>
                </c:pt>
                <c:pt idx="188">
                  <c:v>1.7333333333954213</c:v>
                </c:pt>
                <c:pt idx="189">
                  <c:v>1.7499999999417921</c:v>
                </c:pt>
                <c:pt idx="190">
                  <c:v>1.7499999999417921</c:v>
                </c:pt>
                <c:pt idx="191">
                  <c:v>1.7666666666627862</c:v>
                </c:pt>
                <c:pt idx="192">
                  <c:v>1.7666666666627862</c:v>
                </c:pt>
                <c:pt idx="193">
                  <c:v>1.78333333338378</c:v>
                </c:pt>
                <c:pt idx="194">
                  <c:v>1.78333333338378</c:v>
                </c:pt>
                <c:pt idx="195">
                  <c:v>1.7999999999301506</c:v>
                </c:pt>
                <c:pt idx="196">
                  <c:v>1.8166666666511446</c:v>
                </c:pt>
                <c:pt idx="197">
                  <c:v>1.8166666666511446</c:v>
                </c:pt>
                <c:pt idx="198">
                  <c:v>1.8333333333721382</c:v>
                </c:pt>
                <c:pt idx="199">
                  <c:v>1.8333333333721382</c:v>
                </c:pt>
                <c:pt idx="200">
                  <c:v>1.8500000000931323</c:v>
                </c:pt>
                <c:pt idx="201">
                  <c:v>1.8500000000931323</c:v>
                </c:pt>
                <c:pt idx="202">
                  <c:v>1.8666666666395031</c:v>
                </c:pt>
                <c:pt idx="203">
                  <c:v>1.8666666666395031</c:v>
                </c:pt>
                <c:pt idx="204">
                  <c:v>1.8833333333604967</c:v>
                </c:pt>
                <c:pt idx="205">
                  <c:v>1.9000000000814907</c:v>
                </c:pt>
                <c:pt idx="206">
                  <c:v>1.9000000000814907</c:v>
                </c:pt>
                <c:pt idx="207">
                  <c:v>1.9166666666278618</c:v>
                </c:pt>
                <c:pt idx="208">
                  <c:v>1.9166666666278618</c:v>
                </c:pt>
                <c:pt idx="209">
                  <c:v>1.9333333333488556</c:v>
                </c:pt>
                <c:pt idx="210">
                  <c:v>1.9333333333488556</c:v>
                </c:pt>
                <c:pt idx="211">
                  <c:v>1.9500000000698494</c:v>
                </c:pt>
                <c:pt idx="212">
                  <c:v>1.9500000000698494</c:v>
                </c:pt>
                <c:pt idx="213">
                  <c:v>1.9666666666162202</c:v>
                </c:pt>
                <c:pt idx="214">
                  <c:v>1.9833333333372141</c:v>
                </c:pt>
                <c:pt idx="215">
                  <c:v>1.9833333333372141</c:v>
                </c:pt>
                <c:pt idx="216">
                  <c:v>2.0000000000582077</c:v>
                </c:pt>
                <c:pt idx="217">
                  <c:v>2.0000000000582077</c:v>
                </c:pt>
                <c:pt idx="218">
                  <c:v>2.0166666666045781</c:v>
                </c:pt>
                <c:pt idx="219">
                  <c:v>2.0166666666045781</c:v>
                </c:pt>
                <c:pt idx="220">
                  <c:v>2.0333333333255728</c:v>
                </c:pt>
                <c:pt idx="221">
                  <c:v>2.0333333333255728</c:v>
                </c:pt>
                <c:pt idx="222">
                  <c:v>2.0500000000465661</c:v>
                </c:pt>
                <c:pt idx="223">
                  <c:v>2.0666666665929374</c:v>
                </c:pt>
                <c:pt idx="224">
                  <c:v>2.0666666665929374</c:v>
                </c:pt>
                <c:pt idx="225">
                  <c:v>2.0833333333139312</c:v>
                </c:pt>
                <c:pt idx="226">
                  <c:v>2.0833333333139312</c:v>
                </c:pt>
                <c:pt idx="227">
                  <c:v>2.1000000000349246</c:v>
                </c:pt>
                <c:pt idx="228">
                  <c:v>2.1000000000349246</c:v>
                </c:pt>
                <c:pt idx="229">
                  <c:v>2.1166666667559184</c:v>
                </c:pt>
                <c:pt idx="230">
                  <c:v>2.1166666667559184</c:v>
                </c:pt>
                <c:pt idx="231">
                  <c:v>2.1333333333022888</c:v>
                </c:pt>
                <c:pt idx="232">
                  <c:v>2.1500000000232826</c:v>
                </c:pt>
                <c:pt idx="233">
                  <c:v>2.1500000000232826</c:v>
                </c:pt>
                <c:pt idx="234">
                  <c:v>2.1666666667442769</c:v>
                </c:pt>
                <c:pt idx="235">
                  <c:v>2.1666666667442769</c:v>
                </c:pt>
                <c:pt idx="236">
                  <c:v>2.1833333332906482</c:v>
                </c:pt>
                <c:pt idx="237">
                  <c:v>2.1833333332906482</c:v>
                </c:pt>
                <c:pt idx="238">
                  <c:v>2.2000000000116415</c:v>
                </c:pt>
                <c:pt idx="239">
                  <c:v>2.2000000000116415</c:v>
                </c:pt>
                <c:pt idx="240">
                  <c:v>2.2166666667326353</c:v>
                </c:pt>
                <c:pt idx="241">
                  <c:v>2.2333333332790062</c:v>
                </c:pt>
                <c:pt idx="242">
                  <c:v>2.2333333332790062</c:v>
                </c:pt>
                <c:pt idx="243">
                  <c:v>2.25</c:v>
                </c:pt>
                <c:pt idx="244">
                  <c:v>2.25</c:v>
                </c:pt>
                <c:pt idx="245">
                  <c:v>2.2666666667209943</c:v>
                </c:pt>
                <c:pt idx="246">
                  <c:v>2.2666666667209943</c:v>
                </c:pt>
                <c:pt idx="247">
                  <c:v>2.2833333332673655</c:v>
                </c:pt>
                <c:pt idx="248">
                  <c:v>2.2833333332673655</c:v>
                </c:pt>
                <c:pt idx="249">
                  <c:v>2.2999999999883585</c:v>
                </c:pt>
                <c:pt idx="250">
                  <c:v>2.3166666667093523</c:v>
                </c:pt>
                <c:pt idx="251">
                  <c:v>2.3166666667093523</c:v>
                </c:pt>
                <c:pt idx="252">
                  <c:v>2.3333333334303461</c:v>
                </c:pt>
                <c:pt idx="253">
                  <c:v>2.3333333334303461</c:v>
                </c:pt>
                <c:pt idx="254">
                  <c:v>2.3499999999767169</c:v>
                </c:pt>
                <c:pt idx="255">
                  <c:v>2.3499999999767169</c:v>
                </c:pt>
                <c:pt idx="256">
                  <c:v>2.3666666666977108</c:v>
                </c:pt>
                <c:pt idx="257">
                  <c:v>2.3666666666977108</c:v>
                </c:pt>
                <c:pt idx="258">
                  <c:v>2.3833333334187041</c:v>
                </c:pt>
                <c:pt idx="259">
                  <c:v>2.399999999965075</c:v>
                </c:pt>
                <c:pt idx="260">
                  <c:v>2.399999999965075</c:v>
                </c:pt>
                <c:pt idx="261">
                  <c:v>2.4166666666860683</c:v>
                </c:pt>
                <c:pt idx="262">
                  <c:v>2.4166666666860683</c:v>
                </c:pt>
                <c:pt idx="263">
                  <c:v>2.433333333407063</c:v>
                </c:pt>
                <c:pt idx="264">
                  <c:v>2.433333333407063</c:v>
                </c:pt>
                <c:pt idx="265">
                  <c:v>2.4499999999534339</c:v>
                </c:pt>
                <c:pt idx="266">
                  <c:v>2.4499999999534339</c:v>
                </c:pt>
                <c:pt idx="267">
                  <c:v>2.4666666666744277</c:v>
                </c:pt>
                <c:pt idx="268">
                  <c:v>2.4833333333954215</c:v>
                </c:pt>
                <c:pt idx="269">
                  <c:v>2.4833333333954215</c:v>
                </c:pt>
                <c:pt idx="270">
                  <c:v>2.4999999999417923</c:v>
                </c:pt>
                <c:pt idx="271">
                  <c:v>2.4999999999417923</c:v>
                </c:pt>
                <c:pt idx="272">
                  <c:v>2.5166666666627857</c:v>
                </c:pt>
                <c:pt idx="273">
                  <c:v>2.5166666666627857</c:v>
                </c:pt>
                <c:pt idx="274">
                  <c:v>2.5333333333837795</c:v>
                </c:pt>
                <c:pt idx="275">
                  <c:v>2.5333333333837795</c:v>
                </c:pt>
                <c:pt idx="276">
                  <c:v>2.5499999999301508</c:v>
                </c:pt>
                <c:pt idx="277">
                  <c:v>2.5666666666511442</c:v>
                </c:pt>
                <c:pt idx="278">
                  <c:v>2.5666666666511442</c:v>
                </c:pt>
                <c:pt idx="279">
                  <c:v>2.5833333333721389</c:v>
                </c:pt>
                <c:pt idx="280">
                  <c:v>2.5833333333721389</c:v>
                </c:pt>
                <c:pt idx="281">
                  <c:v>2.6000000000931327</c:v>
                </c:pt>
                <c:pt idx="282">
                  <c:v>2.6000000000931327</c:v>
                </c:pt>
                <c:pt idx="283">
                  <c:v>2.6166666666395026</c:v>
                </c:pt>
                <c:pt idx="284">
                  <c:v>2.6166666666395026</c:v>
                </c:pt>
                <c:pt idx="285">
                  <c:v>2.6333333333604974</c:v>
                </c:pt>
                <c:pt idx="286">
                  <c:v>2.6500000000814912</c:v>
                </c:pt>
                <c:pt idx="287">
                  <c:v>2.6500000000814912</c:v>
                </c:pt>
                <c:pt idx="288">
                  <c:v>2.6666666666278611</c:v>
                </c:pt>
                <c:pt idx="289">
                  <c:v>2.6666666666278611</c:v>
                </c:pt>
                <c:pt idx="290">
                  <c:v>2.6833333333488554</c:v>
                </c:pt>
                <c:pt idx="291">
                  <c:v>2.6833333333488554</c:v>
                </c:pt>
                <c:pt idx="292">
                  <c:v>2.7000000000698487</c:v>
                </c:pt>
                <c:pt idx="293">
                  <c:v>2.7000000000698487</c:v>
                </c:pt>
                <c:pt idx="294">
                  <c:v>2.7166666666162196</c:v>
                </c:pt>
                <c:pt idx="295">
                  <c:v>2.7333333333372143</c:v>
                </c:pt>
                <c:pt idx="296">
                  <c:v>2.7333333333372143</c:v>
                </c:pt>
                <c:pt idx="297">
                  <c:v>2.7500000000582077</c:v>
                </c:pt>
                <c:pt idx="298">
                  <c:v>2.7500000000582077</c:v>
                </c:pt>
                <c:pt idx="299">
                  <c:v>2.7666666666045785</c:v>
                </c:pt>
                <c:pt idx="300">
                  <c:v>2.7666666666045785</c:v>
                </c:pt>
                <c:pt idx="301">
                  <c:v>2.7833333333255732</c:v>
                </c:pt>
                <c:pt idx="302">
                  <c:v>2.7833333333255732</c:v>
                </c:pt>
                <c:pt idx="303">
                  <c:v>2.8000000000465661</c:v>
                </c:pt>
                <c:pt idx="304">
                  <c:v>2.816666666592937</c:v>
                </c:pt>
                <c:pt idx="305">
                  <c:v>2.816666666592937</c:v>
                </c:pt>
                <c:pt idx="306">
                  <c:v>2.8333333333139308</c:v>
                </c:pt>
                <c:pt idx="307">
                  <c:v>2.8333333333139308</c:v>
                </c:pt>
                <c:pt idx="308">
                  <c:v>2.8500000000349242</c:v>
                </c:pt>
                <c:pt idx="309">
                  <c:v>2.8500000000349242</c:v>
                </c:pt>
                <c:pt idx="310">
                  <c:v>2.8666666667559184</c:v>
                </c:pt>
                <c:pt idx="311">
                  <c:v>2.8666666667559184</c:v>
                </c:pt>
                <c:pt idx="312">
                  <c:v>2.8833333333022888</c:v>
                </c:pt>
                <c:pt idx="313">
                  <c:v>2.9000000000232826</c:v>
                </c:pt>
                <c:pt idx="314">
                  <c:v>2.9000000000232826</c:v>
                </c:pt>
                <c:pt idx="315">
                  <c:v>2.9166666667442764</c:v>
                </c:pt>
                <c:pt idx="316">
                  <c:v>2.9166666667442764</c:v>
                </c:pt>
                <c:pt idx="317">
                  <c:v>2.9333333332906477</c:v>
                </c:pt>
                <c:pt idx="318">
                  <c:v>2.9333333332906477</c:v>
                </c:pt>
                <c:pt idx="319">
                  <c:v>2.9500000000116411</c:v>
                </c:pt>
                <c:pt idx="320">
                  <c:v>2.9500000000116411</c:v>
                </c:pt>
                <c:pt idx="321">
                  <c:v>2.9666666667326353</c:v>
                </c:pt>
                <c:pt idx="322">
                  <c:v>2.9833333332790062</c:v>
                </c:pt>
                <c:pt idx="323">
                  <c:v>2.9833333332790062</c:v>
                </c:pt>
                <c:pt idx="324">
                  <c:v>3</c:v>
                </c:pt>
                <c:pt idx="325">
                  <c:v>3</c:v>
                </c:pt>
                <c:pt idx="326">
                  <c:v>3.0166666667209938</c:v>
                </c:pt>
                <c:pt idx="327">
                  <c:v>3.0166666667209938</c:v>
                </c:pt>
                <c:pt idx="328">
                  <c:v>3.0333333332673651</c:v>
                </c:pt>
                <c:pt idx="329">
                  <c:v>3.0333333332673651</c:v>
                </c:pt>
                <c:pt idx="330">
                  <c:v>3.0499999999883585</c:v>
                </c:pt>
                <c:pt idx="331">
                  <c:v>3.0666666667093527</c:v>
                </c:pt>
                <c:pt idx="332">
                  <c:v>3.0666666667093527</c:v>
                </c:pt>
                <c:pt idx="333">
                  <c:v>3.0833333334303465</c:v>
                </c:pt>
                <c:pt idx="334">
                  <c:v>3.0833333334303465</c:v>
                </c:pt>
                <c:pt idx="335">
                  <c:v>3.0999999999767169</c:v>
                </c:pt>
                <c:pt idx="336">
                  <c:v>3.0999999999767169</c:v>
                </c:pt>
                <c:pt idx="337">
                  <c:v>3.1166666666977108</c:v>
                </c:pt>
                <c:pt idx="338">
                  <c:v>3.1166666666977108</c:v>
                </c:pt>
                <c:pt idx="339">
                  <c:v>3.1333333334187041</c:v>
                </c:pt>
                <c:pt idx="340">
                  <c:v>3.1499999999650754</c:v>
                </c:pt>
                <c:pt idx="341">
                  <c:v>3.1499999999650754</c:v>
                </c:pt>
                <c:pt idx="342">
                  <c:v>3.1666666666860688</c:v>
                </c:pt>
                <c:pt idx="343">
                  <c:v>3.1666666666860688</c:v>
                </c:pt>
                <c:pt idx="344">
                  <c:v>3.1833333334070635</c:v>
                </c:pt>
                <c:pt idx="345">
                  <c:v>3.1833333334070635</c:v>
                </c:pt>
                <c:pt idx="346">
                  <c:v>3.1999999999534339</c:v>
                </c:pt>
                <c:pt idx="347">
                  <c:v>3.1999999999534339</c:v>
                </c:pt>
                <c:pt idx="348">
                  <c:v>3.2166666666744277</c:v>
                </c:pt>
                <c:pt idx="349">
                  <c:v>3.2333333333954215</c:v>
                </c:pt>
                <c:pt idx="350">
                  <c:v>3.2333333333954215</c:v>
                </c:pt>
                <c:pt idx="351">
                  <c:v>3.2499999999417928</c:v>
                </c:pt>
                <c:pt idx="352">
                  <c:v>3.2499999999417928</c:v>
                </c:pt>
                <c:pt idx="353">
                  <c:v>3.2666666666627862</c:v>
                </c:pt>
                <c:pt idx="354">
                  <c:v>3.2666666666627862</c:v>
                </c:pt>
                <c:pt idx="355">
                  <c:v>3.28333333338378</c:v>
                </c:pt>
                <c:pt idx="356">
                  <c:v>3.28333333338378</c:v>
                </c:pt>
                <c:pt idx="357">
                  <c:v>3.2999999999301508</c:v>
                </c:pt>
                <c:pt idx="358">
                  <c:v>3.3166666666511437</c:v>
                </c:pt>
                <c:pt idx="359">
                  <c:v>3.3166666666511437</c:v>
                </c:pt>
                <c:pt idx="360">
                  <c:v>3.3333333333721384</c:v>
                </c:pt>
                <c:pt idx="361">
                  <c:v>3.3333333333721384</c:v>
                </c:pt>
                <c:pt idx="362">
                  <c:v>3.3500000000931323</c:v>
                </c:pt>
                <c:pt idx="363">
                  <c:v>3.3500000000931323</c:v>
                </c:pt>
                <c:pt idx="364">
                  <c:v>3.3666666666395026</c:v>
                </c:pt>
                <c:pt idx="365">
                  <c:v>3.3666666666395026</c:v>
                </c:pt>
                <c:pt idx="366">
                  <c:v>3.3833333333604974</c:v>
                </c:pt>
                <c:pt idx="367">
                  <c:v>3.4000000000814912</c:v>
                </c:pt>
                <c:pt idx="368">
                  <c:v>3.4000000000814912</c:v>
                </c:pt>
                <c:pt idx="369">
                  <c:v>3.4166666666278607</c:v>
                </c:pt>
                <c:pt idx="370">
                  <c:v>3.4166666666278607</c:v>
                </c:pt>
                <c:pt idx="371">
                  <c:v>3.4333333333488549</c:v>
                </c:pt>
                <c:pt idx="372">
                  <c:v>3.4333333333488549</c:v>
                </c:pt>
                <c:pt idx="373">
                  <c:v>3.4500000000698483</c:v>
                </c:pt>
                <c:pt idx="374">
                  <c:v>3.4500000000698483</c:v>
                </c:pt>
                <c:pt idx="375">
                  <c:v>3.4666666666162196</c:v>
                </c:pt>
                <c:pt idx="376">
                  <c:v>3.4833333333372143</c:v>
                </c:pt>
                <c:pt idx="377">
                  <c:v>3.4833333333372143</c:v>
                </c:pt>
                <c:pt idx="378">
                  <c:v>3.5000000000582077</c:v>
                </c:pt>
                <c:pt idx="379">
                  <c:v>3.5000000000582077</c:v>
                </c:pt>
                <c:pt idx="380">
                  <c:v>3.5166666666045781</c:v>
                </c:pt>
                <c:pt idx="381">
                  <c:v>3.5166666666045781</c:v>
                </c:pt>
                <c:pt idx="382">
                  <c:v>3.5333333333255728</c:v>
                </c:pt>
                <c:pt idx="383">
                  <c:v>3.5333333333255728</c:v>
                </c:pt>
                <c:pt idx="384">
                  <c:v>3.5500000000465661</c:v>
                </c:pt>
                <c:pt idx="385">
                  <c:v>3.5666666665929374</c:v>
                </c:pt>
                <c:pt idx="386">
                  <c:v>3.5666666665929374</c:v>
                </c:pt>
                <c:pt idx="387">
                  <c:v>3.5833333333139312</c:v>
                </c:pt>
                <c:pt idx="388">
                  <c:v>3.5833333333139312</c:v>
                </c:pt>
                <c:pt idx="389">
                  <c:v>3.6000000000349246</c:v>
                </c:pt>
                <c:pt idx="390">
                  <c:v>3.6000000000349246</c:v>
                </c:pt>
                <c:pt idx="391">
                  <c:v>3.6166666667559184</c:v>
                </c:pt>
                <c:pt idx="392">
                  <c:v>3.6166666667559184</c:v>
                </c:pt>
                <c:pt idx="393">
                  <c:v>3.6333333333022888</c:v>
                </c:pt>
                <c:pt idx="394">
                  <c:v>3.6500000000232826</c:v>
                </c:pt>
                <c:pt idx="395">
                  <c:v>3.6500000000232826</c:v>
                </c:pt>
                <c:pt idx="396">
                  <c:v>3.6666666667442769</c:v>
                </c:pt>
                <c:pt idx="397">
                  <c:v>3.6666666667442769</c:v>
                </c:pt>
                <c:pt idx="398">
                  <c:v>3.6833333332906482</c:v>
                </c:pt>
                <c:pt idx="399">
                  <c:v>3.6833333332906482</c:v>
                </c:pt>
                <c:pt idx="400">
                  <c:v>3.7000000000116415</c:v>
                </c:pt>
                <c:pt idx="401">
                  <c:v>3.7000000000116415</c:v>
                </c:pt>
                <c:pt idx="402">
                  <c:v>3.7166666667326353</c:v>
                </c:pt>
                <c:pt idx="403">
                  <c:v>3.7333333332790062</c:v>
                </c:pt>
                <c:pt idx="404">
                  <c:v>3.7333333332790062</c:v>
                </c:pt>
                <c:pt idx="405">
                  <c:v>3.75</c:v>
                </c:pt>
                <c:pt idx="406">
                  <c:v>3.75</c:v>
                </c:pt>
                <c:pt idx="407">
                  <c:v>3.7666666667209943</c:v>
                </c:pt>
                <c:pt idx="408">
                  <c:v>3.7666666667209943</c:v>
                </c:pt>
                <c:pt idx="409">
                  <c:v>3.7833333332673655</c:v>
                </c:pt>
                <c:pt idx="410">
                  <c:v>3.7833333332673655</c:v>
                </c:pt>
                <c:pt idx="411">
                  <c:v>3.7999999999883585</c:v>
                </c:pt>
                <c:pt idx="412">
                  <c:v>3.8166666667093523</c:v>
                </c:pt>
                <c:pt idx="413">
                  <c:v>3.8166666667093523</c:v>
                </c:pt>
                <c:pt idx="414">
                  <c:v>3.8333333334303461</c:v>
                </c:pt>
                <c:pt idx="415">
                  <c:v>3.8333333334303461</c:v>
                </c:pt>
                <c:pt idx="416">
                  <c:v>3.8499999999767169</c:v>
                </c:pt>
                <c:pt idx="417">
                  <c:v>3.8499999999767169</c:v>
                </c:pt>
                <c:pt idx="418">
                  <c:v>3.8666666666977108</c:v>
                </c:pt>
                <c:pt idx="419">
                  <c:v>3.8666666666977108</c:v>
                </c:pt>
                <c:pt idx="420">
                  <c:v>3.8833333334187041</c:v>
                </c:pt>
                <c:pt idx="421">
                  <c:v>3.899999999965075</c:v>
                </c:pt>
                <c:pt idx="422">
                  <c:v>3.899999999965075</c:v>
                </c:pt>
                <c:pt idx="423">
                  <c:v>3.9166666666860683</c:v>
                </c:pt>
                <c:pt idx="424">
                  <c:v>3.9166666666860683</c:v>
                </c:pt>
                <c:pt idx="425">
                  <c:v>3.933333333407063</c:v>
                </c:pt>
                <c:pt idx="426">
                  <c:v>3.933333333407063</c:v>
                </c:pt>
                <c:pt idx="427">
                  <c:v>3.9499999999534339</c:v>
                </c:pt>
                <c:pt idx="428">
                  <c:v>3.9499999999534339</c:v>
                </c:pt>
                <c:pt idx="429">
                  <c:v>3.9666666666744277</c:v>
                </c:pt>
                <c:pt idx="430">
                  <c:v>3.9833333333954215</c:v>
                </c:pt>
                <c:pt idx="431">
                  <c:v>3.9833333333954215</c:v>
                </c:pt>
                <c:pt idx="432">
                  <c:v>3.9999999999417923</c:v>
                </c:pt>
                <c:pt idx="433">
                  <c:v>3.9999999999417923</c:v>
                </c:pt>
                <c:pt idx="434">
                  <c:v>4.0166666666627862</c:v>
                </c:pt>
                <c:pt idx="435">
                  <c:v>4.0166666666627862</c:v>
                </c:pt>
                <c:pt idx="436">
                  <c:v>4.0333333333837809</c:v>
                </c:pt>
                <c:pt idx="437">
                  <c:v>4.0333333333837809</c:v>
                </c:pt>
                <c:pt idx="438">
                  <c:v>4.0499999999301517</c:v>
                </c:pt>
                <c:pt idx="439">
                  <c:v>4.0666666666511455</c:v>
                </c:pt>
                <c:pt idx="440">
                  <c:v>4.0666666666511455</c:v>
                </c:pt>
                <c:pt idx="441">
                  <c:v>4.0833333333721393</c:v>
                </c:pt>
                <c:pt idx="442">
                  <c:v>4.0833333333721393</c:v>
                </c:pt>
                <c:pt idx="443">
                  <c:v>4.1000000000931323</c:v>
                </c:pt>
                <c:pt idx="444">
                  <c:v>4.1000000000931323</c:v>
                </c:pt>
                <c:pt idx="445">
                  <c:v>4.1166666666395022</c:v>
                </c:pt>
                <c:pt idx="446">
                  <c:v>4.1166666666395022</c:v>
                </c:pt>
                <c:pt idx="447">
                  <c:v>4.1333333333604969</c:v>
                </c:pt>
                <c:pt idx="448">
                  <c:v>4.1500000000814898</c:v>
                </c:pt>
                <c:pt idx="449">
                  <c:v>4.1500000000814898</c:v>
                </c:pt>
                <c:pt idx="450">
                  <c:v>4.1666666666278616</c:v>
                </c:pt>
                <c:pt idx="451">
                  <c:v>4.1666666666278616</c:v>
                </c:pt>
                <c:pt idx="452">
                  <c:v>4.1833333333488554</c:v>
                </c:pt>
                <c:pt idx="453">
                  <c:v>4.1833333333488554</c:v>
                </c:pt>
                <c:pt idx="454">
                  <c:v>4.2000000000698492</c:v>
                </c:pt>
                <c:pt idx="455">
                  <c:v>4.2000000000698492</c:v>
                </c:pt>
                <c:pt idx="456">
                  <c:v>4.21666666661622</c:v>
                </c:pt>
                <c:pt idx="457">
                  <c:v>4.2333333333372138</c:v>
                </c:pt>
                <c:pt idx="458">
                  <c:v>4.2333333333372138</c:v>
                </c:pt>
                <c:pt idx="459">
                  <c:v>4.2500000000582077</c:v>
                </c:pt>
                <c:pt idx="460">
                  <c:v>4.2500000000582077</c:v>
                </c:pt>
                <c:pt idx="461">
                  <c:v>4.2666666666045794</c:v>
                </c:pt>
                <c:pt idx="462">
                  <c:v>4.2666666666045794</c:v>
                </c:pt>
                <c:pt idx="463">
                  <c:v>4.2833333333255723</c:v>
                </c:pt>
                <c:pt idx="464">
                  <c:v>4.2833333333255723</c:v>
                </c:pt>
                <c:pt idx="465">
                  <c:v>4.3000000000465661</c:v>
                </c:pt>
                <c:pt idx="466">
                  <c:v>4.316666666592937</c:v>
                </c:pt>
                <c:pt idx="467">
                  <c:v>4.316666666592937</c:v>
                </c:pt>
                <c:pt idx="468">
                  <c:v>4.3333333333139317</c:v>
                </c:pt>
                <c:pt idx="469">
                  <c:v>4.3333333333139317</c:v>
                </c:pt>
                <c:pt idx="470">
                  <c:v>4.3500000000349255</c:v>
                </c:pt>
                <c:pt idx="471">
                  <c:v>4.3500000000349255</c:v>
                </c:pt>
                <c:pt idx="472">
                  <c:v>4.3666666667559166</c:v>
                </c:pt>
                <c:pt idx="473">
                  <c:v>4.3666666667559166</c:v>
                </c:pt>
                <c:pt idx="474">
                  <c:v>4.3833333333022892</c:v>
                </c:pt>
                <c:pt idx="475">
                  <c:v>4.4000000000232831</c:v>
                </c:pt>
                <c:pt idx="476">
                  <c:v>4.4000000000232831</c:v>
                </c:pt>
                <c:pt idx="477">
                  <c:v>4.4166666667442778</c:v>
                </c:pt>
                <c:pt idx="478">
                  <c:v>4.4166666667442778</c:v>
                </c:pt>
                <c:pt idx="479">
                  <c:v>4.4333333332906495</c:v>
                </c:pt>
                <c:pt idx="480">
                  <c:v>4.4333333332906495</c:v>
                </c:pt>
                <c:pt idx="481">
                  <c:v>4.4500000000116424</c:v>
                </c:pt>
                <c:pt idx="482">
                  <c:v>4.4500000000116424</c:v>
                </c:pt>
                <c:pt idx="483">
                  <c:v>4.4666666667326362</c:v>
                </c:pt>
                <c:pt idx="484">
                  <c:v>4.4833333332790071</c:v>
                </c:pt>
                <c:pt idx="485">
                  <c:v>4.4833333332790071</c:v>
                </c:pt>
                <c:pt idx="486">
                  <c:v>4.5</c:v>
                </c:pt>
                <c:pt idx="487">
                  <c:v>4.5</c:v>
                </c:pt>
                <c:pt idx="488">
                  <c:v>4.5166666667209929</c:v>
                </c:pt>
                <c:pt idx="489">
                  <c:v>4.5166666667209929</c:v>
                </c:pt>
                <c:pt idx="490">
                  <c:v>4.5333333332673664</c:v>
                </c:pt>
                <c:pt idx="491">
                  <c:v>4.5333333332673664</c:v>
                </c:pt>
                <c:pt idx="492">
                  <c:v>4.5499999999883594</c:v>
                </c:pt>
                <c:pt idx="493">
                  <c:v>4.5666666667093514</c:v>
                </c:pt>
                <c:pt idx="494">
                  <c:v>4.5666666667093514</c:v>
                </c:pt>
                <c:pt idx="495">
                  <c:v>4.583333333430347</c:v>
                </c:pt>
                <c:pt idx="496">
                  <c:v>4.583333333430347</c:v>
                </c:pt>
                <c:pt idx="497">
                  <c:v>4.5999999999767169</c:v>
                </c:pt>
                <c:pt idx="498">
                  <c:v>4.5999999999767169</c:v>
                </c:pt>
                <c:pt idx="499">
                  <c:v>4.6166666666977099</c:v>
                </c:pt>
                <c:pt idx="500">
                  <c:v>4.6166666666977099</c:v>
                </c:pt>
                <c:pt idx="501">
                  <c:v>4.6333333334187055</c:v>
                </c:pt>
                <c:pt idx="502">
                  <c:v>4.6499999999650754</c:v>
                </c:pt>
                <c:pt idx="503">
                  <c:v>4.6499999999650754</c:v>
                </c:pt>
                <c:pt idx="504">
                  <c:v>4.6666666666860683</c:v>
                </c:pt>
                <c:pt idx="505">
                  <c:v>4.6666666666860683</c:v>
                </c:pt>
                <c:pt idx="506">
                  <c:v>4.683333333407063</c:v>
                </c:pt>
                <c:pt idx="507">
                  <c:v>4.683333333407063</c:v>
                </c:pt>
                <c:pt idx="508">
                  <c:v>4.6999999999534339</c:v>
                </c:pt>
                <c:pt idx="509">
                  <c:v>4.6999999999534339</c:v>
                </c:pt>
                <c:pt idx="510">
                  <c:v>4.7166666666744286</c:v>
                </c:pt>
                <c:pt idx="511">
                  <c:v>4.7333333333954224</c:v>
                </c:pt>
                <c:pt idx="512">
                  <c:v>4.7333333333954224</c:v>
                </c:pt>
                <c:pt idx="513">
                  <c:v>4.7499999999417923</c:v>
                </c:pt>
                <c:pt idx="514">
                  <c:v>4.7499999999417923</c:v>
                </c:pt>
                <c:pt idx="515">
                  <c:v>4.7666666666627862</c:v>
                </c:pt>
                <c:pt idx="516">
                  <c:v>4.7666666666627862</c:v>
                </c:pt>
                <c:pt idx="517">
                  <c:v>4.7833333333837809</c:v>
                </c:pt>
                <c:pt idx="518">
                  <c:v>4.7833333333837809</c:v>
                </c:pt>
                <c:pt idx="519">
                  <c:v>4.7999999999301517</c:v>
                </c:pt>
                <c:pt idx="520">
                  <c:v>4.8166666666511455</c:v>
                </c:pt>
                <c:pt idx="521">
                  <c:v>4.8166666666511455</c:v>
                </c:pt>
                <c:pt idx="522">
                  <c:v>4.8333333333721393</c:v>
                </c:pt>
                <c:pt idx="523">
                  <c:v>4.8333333333721393</c:v>
                </c:pt>
                <c:pt idx="524">
                  <c:v>4.8500000000931323</c:v>
                </c:pt>
                <c:pt idx="525">
                  <c:v>4.8500000000931323</c:v>
                </c:pt>
                <c:pt idx="526">
                  <c:v>4.8666666666395022</c:v>
                </c:pt>
                <c:pt idx="527">
                  <c:v>4.8666666666395022</c:v>
                </c:pt>
                <c:pt idx="528">
                  <c:v>4.8833333333604969</c:v>
                </c:pt>
                <c:pt idx="529">
                  <c:v>4.9000000000814907</c:v>
                </c:pt>
                <c:pt idx="530">
                  <c:v>4.9000000000814907</c:v>
                </c:pt>
                <c:pt idx="531">
                  <c:v>4.9166666666278624</c:v>
                </c:pt>
                <c:pt idx="532">
                  <c:v>4.9166666666278624</c:v>
                </c:pt>
                <c:pt idx="533">
                  <c:v>4.9333333333488563</c:v>
                </c:pt>
                <c:pt idx="534">
                  <c:v>4.9333333333488563</c:v>
                </c:pt>
                <c:pt idx="535">
                  <c:v>4.9500000000698492</c:v>
                </c:pt>
                <c:pt idx="536">
                  <c:v>4.9500000000698492</c:v>
                </c:pt>
                <c:pt idx="537">
                  <c:v>4.96666666661622</c:v>
                </c:pt>
                <c:pt idx="538">
                  <c:v>4.9833333333372138</c:v>
                </c:pt>
                <c:pt idx="539">
                  <c:v>4.9833333333372138</c:v>
                </c:pt>
                <c:pt idx="540">
                  <c:v>5.0000000000582077</c:v>
                </c:pt>
                <c:pt idx="541">
                  <c:v>5.0000000000582077</c:v>
                </c:pt>
                <c:pt idx="542">
                  <c:v>5.0166666666045794</c:v>
                </c:pt>
                <c:pt idx="543">
                  <c:v>5.0166666666045794</c:v>
                </c:pt>
                <c:pt idx="544">
                  <c:v>5.0333333333255723</c:v>
                </c:pt>
                <c:pt idx="545">
                  <c:v>5.0333333333255723</c:v>
                </c:pt>
                <c:pt idx="546">
                  <c:v>5.0500000000465661</c:v>
                </c:pt>
                <c:pt idx="547">
                  <c:v>5.066666666592937</c:v>
                </c:pt>
                <c:pt idx="548">
                  <c:v>5.066666666592937</c:v>
                </c:pt>
                <c:pt idx="549">
                  <c:v>5.0833333333139317</c:v>
                </c:pt>
                <c:pt idx="550">
                  <c:v>5.0833333333139317</c:v>
                </c:pt>
                <c:pt idx="551">
                  <c:v>5.1000000000349255</c:v>
                </c:pt>
                <c:pt idx="552">
                  <c:v>5.1000000000349255</c:v>
                </c:pt>
                <c:pt idx="553">
                  <c:v>5.1166666667559166</c:v>
                </c:pt>
                <c:pt idx="554">
                  <c:v>5.1166666667559166</c:v>
                </c:pt>
                <c:pt idx="555">
                  <c:v>5.1333333333022892</c:v>
                </c:pt>
                <c:pt idx="556">
                  <c:v>5.1500000000232822</c:v>
                </c:pt>
                <c:pt idx="557">
                  <c:v>5.1500000000232822</c:v>
                </c:pt>
                <c:pt idx="558">
                  <c:v>5.1666666667442769</c:v>
                </c:pt>
                <c:pt idx="559">
                  <c:v>5.1666666667442769</c:v>
                </c:pt>
                <c:pt idx="560">
                  <c:v>5.1833333332906486</c:v>
                </c:pt>
                <c:pt idx="561">
                  <c:v>5.1833333332906486</c:v>
                </c:pt>
                <c:pt idx="562">
                  <c:v>5.2000000000116424</c:v>
                </c:pt>
                <c:pt idx="563">
                  <c:v>5.2000000000116424</c:v>
                </c:pt>
                <c:pt idx="564">
                  <c:v>5.2166666667326362</c:v>
                </c:pt>
                <c:pt idx="565">
                  <c:v>5.2333333332790071</c:v>
                </c:pt>
                <c:pt idx="566">
                  <c:v>5.2333333332790071</c:v>
                </c:pt>
                <c:pt idx="567">
                  <c:v>5.25</c:v>
                </c:pt>
                <c:pt idx="568">
                  <c:v>5.25</c:v>
                </c:pt>
                <c:pt idx="569">
                  <c:v>5.2666666667209929</c:v>
                </c:pt>
                <c:pt idx="570">
                  <c:v>5.2666666667209929</c:v>
                </c:pt>
                <c:pt idx="571">
                  <c:v>5.2833333332673664</c:v>
                </c:pt>
                <c:pt idx="572">
                  <c:v>5.2833333332673664</c:v>
                </c:pt>
                <c:pt idx="573">
                  <c:v>5.2999999999883594</c:v>
                </c:pt>
                <c:pt idx="574">
                  <c:v>5.3166666667093514</c:v>
                </c:pt>
                <c:pt idx="575">
                  <c:v>5.3166666667093514</c:v>
                </c:pt>
                <c:pt idx="576">
                  <c:v>5.333333333430347</c:v>
                </c:pt>
                <c:pt idx="577">
                  <c:v>5.333333333430347</c:v>
                </c:pt>
                <c:pt idx="578">
                  <c:v>5.3499999999767169</c:v>
                </c:pt>
                <c:pt idx="579">
                  <c:v>5.3499999999767169</c:v>
                </c:pt>
                <c:pt idx="580">
                  <c:v>5.3666666666977099</c:v>
                </c:pt>
                <c:pt idx="581">
                  <c:v>5.3666666666977099</c:v>
                </c:pt>
                <c:pt idx="582">
                  <c:v>5.3833333334187055</c:v>
                </c:pt>
                <c:pt idx="583">
                  <c:v>5.3999999999650754</c:v>
                </c:pt>
                <c:pt idx="584">
                  <c:v>5.3999999999650754</c:v>
                </c:pt>
                <c:pt idx="585">
                  <c:v>5.4166666666860692</c:v>
                </c:pt>
                <c:pt idx="586">
                  <c:v>5.4166666666860692</c:v>
                </c:pt>
                <c:pt idx="587">
                  <c:v>5.4333333334070639</c:v>
                </c:pt>
                <c:pt idx="588">
                  <c:v>5.4333333334070639</c:v>
                </c:pt>
                <c:pt idx="589">
                  <c:v>5.4499999999534348</c:v>
                </c:pt>
                <c:pt idx="590">
                  <c:v>5.4499999999534348</c:v>
                </c:pt>
                <c:pt idx="591">
                  <c:v>5.4666666666744286</c:v>
                </c:pt>
                <c:pt idx="592">
                  <c:v>5.4833333333954224</c:v>
                </c:pt>
                <c:pt idx="593">
                  <c:v>5.4833333333954224</c:v>
                </c:pt>
                <c:pt idx="594">
                  <c:v>5.4999999999417923</c:v>
                </c:pt>
                <c:pt idx="595">
                  <c:v>5.4999999999417923</c:v>
                </c:pt>
                <c:pt idx="596">
                  <c:v>5.5166666666627862</c:v>
                </c:pt>
                <c:pt idx="597">
                  <c:v>5.5166666666627862</c:v>
                </c:pt>
                <c:pt idx="598">
                  <c:v>5.5333333333837809</c:v>
                </c:pt>
                <c:pt idx="599">
                  <c:v>5.5333333333837809</c:v>
                </c:pt>
                <c:pt idx="600">
                  <c:v>5.5499999999301517</c:v>
                </c:pt>
                <c:pt idx="601">
                  <c:v>5.5666666666511455</c:v>
                </c:pt>
                <c:pt idx="602">
                  <c:v>5.5666666666511455</c:v>
                </c:pt>
                <c:pt idx="603">
                  <c:v>5.5833333333721393</c:v>
                </c:pt>
                <c:pt idx="604">
                  <c:v>5.5833333333721393</c:v>
                </c:pt>
                <c:pt idx="605">
                  <c:v>5.6000000000931323</c:v>
                </c:pt>
                <c:pt idx="606">
                  <c:v>5.6000000000931323</c:v>
                </c:pt>
                <c:pt idx="607">
                  <c:v>5.6166666666395022</c:v>
                </c:pt>
                <c:pt idx="608">
                  <c:v>5.6166666666395022</c:v>
                </c:pt>
                <c:pt idx="609">
                  <c:v>5.6333333333604969</c:v>
                </c:pt>
                <c:pt idx="610">
                  <c:v>5.6500000000814898</c:v>
                </c:pt>
                <c:pt idx="611">
                  <c:v>5.6500000000814898</c:v>
                </c:pt>
                <c:pt idx="612">
                  <c:v>5.6666666666278616</c:v>
                </c:pt>
                <c:pt idx="613">
                  <c:v>5.6666666666278616</c:v>
                </c:pt>
                <c:pt idx="614">
                  <c:v>5.6833333333488554</c:v>
                </c:pt>
                <c:pt idx="615">
                  <c:v>5.6833333333488554</c:v>
                </c:pt>
                <c:pt idx="616">
                  <c:v>5.7000000000698492</c:v>
                </c:pt>
                <c:pt idx="617">
                  <c:v>5.7000000000698492</c:v>
                </c:pt>
                <c:pt idx="618">
                  <c:v>5.71666666661622</c:v>
                </c:pt>
                <c:pt idx="619">
                  <c:v>5.7333333333372138</c:v>
                </c:pt>
                <c:pt idx="620">
                  <c:v>5.7333333333372138</c:v>
                </c:pt>
                <c:pt idx="621">
                  <c:v>5.7500000000582077</c:v>
                </c:pt>
                <c:pt idx="622">
                  <c:v>5.7500000000582077</c:v>
                </c:pt>
                <c:pt idx="623">
                  <c:v>5.7666666666045794</c:v>
                </c:pt>
                <c:pt idx="624">
                  <c:v>5.7666666666045794</c:v>
                </c:pt>
                <c:pt idx="625">
                  <c:v>5.7833333333255723</c:v>
                </c:pt>
                <c:pt idx="626">
                  <c:v>5.7833333333255723</c:v>
                </c:pt>
                <c:pt idx="627">
                  <c:v>5.8000000000465661</c:v>
                </c:pt>
                <c:pt idx="628">
                  <c:v>5.816666666592937</c:v>
                </c:pt>
                <c:pt idx="629">
                  <c:v>5.816666666592937</c:v>
                </c:pt>
                <c:pt idx="630">
                  <c:v>5.8333333333139317</c:v>
                </c:pt>
                <c:pt idx="631">
                  <c:v>5.8333333333139317</c:v>
                </c:pt>
                <c:pt idx="632">
                  <c:v>5.8500000000349255</c:v>
                </c:pt>
                <c:pt idx="633">
                  <c:v>5.8500000000349255</c:v>
                </c:pt>
                <c:pt idx="634">
                  <c:v>5.8666666667559166</c:v>
                </c:pt>
                <c:pt idx="635">
                  <c:v>5.8666666667559166</c:v>
                </c:pt>
                <c:pt idx="636">
                  <c:v>5.8833333333022892</c:v>
                </c:pt>
                <c:pt idx="637">
                  <c:v>5.9000000000232831</c:v>
                </c:pt>
                <c:pt idx="638">
                  <c:v>5.9000000000232831</c:v>
                </c:pt>
                <c:pt idx="639">
                  <c:v>5.9166666667442778</c:v>
                </c:pt>
                <c:pt idx="640">
                  <c:v>5.9166666667442778</c:v>
                </c:pt>
                <c:pt idx="641">
                  <c:v>5.9333333332906495</c:v>
                </c:pt>
                <c:pt idx="642">
                  <c:v>5.9333333332906495</c:v>
                </c:pt>
                <c:pt idx="643">
                  <c:v>5.9500000000116424</c:v>
                </c:pt>
                <c:pt idx="644">
                  <c:v>5.9500000000116424</c:v>
                </c:pt>
                <c:pt idx="645">
                  <c:v>5.9666666667326362</c:v>
                </c:pt>
                <c:pt idx="646">
                  <c:v>5.9833333332790071</c:v>
                </c:pt>
                <c:pt idx="647">
                  <c:v>5.9833333332790071</c:v>
                </c:pt>
                <c:pt idx="648">
                  <c:v>6</c:v>
                </c:pt>
                <c:pt idx="649">
                  <c:v>6</c:v>
                </c:pt>
                <c:pt idx="650">
                  <c:v>6.0166666667209929</c:v>
                </c:pt>
                <c:pt idx="651">
                  <c:v>6.0166666667209929</c:v>
                </c:pt>
                <c:pt idx="652">
                  <c:v>6.0333333332673664</c:v>
                </c:pt>
                <c:pt idx="653">
                  <c:v>6.0333333332673664</c:v>
                </c:pt>
                <c:pt idx="654">
                  <c:v>6.0499999999883594</c:v>
                </c:pt>
                <c:pt idx="655">
                  <c:v>6.0666666667093514</c:v>
                </c:pt>
                <c:pt idx="656">
                  <c:v>6.0666666667093514</c:v>
                </c:pt>
                <c:pt idx="657">
                  <c:v>6.083333333430347</c:v>
                </c:pt>
                <c:pt idx="658">
                  <c:v>6.083333333430347</c:v>
                </c:pt>
                <c:pt idx="659">
                  <c:v>6.0999999999767169</c:v>
                </c:pt>
                <c:pt idx="660">
                  <c:v>6.0999999999767169</c:v>
                </c:pt>
                <c:pt idx="661">
                  <c:v>6.1166666666977099</c:v>
                </c:pt>
                <c:pt idx="662">
                  <c:v>6.1166666666977099</c:v>
                </c:pt>
                <c:pt idx="663">
                  <c:v>6.1333333334187055</c:v>
                </c:pt>
                <c:pt idx="664">
                  <c:v>6.1499999999650754</c:v>
                </c:pt>
                <c:pt idx="665">
                  <c:v>6.1499999999650754</c:v>
                </c:pt>
                <c:pt idx="666">
                  <c:v>6.1666666666860683</c:v>
                </c:pt>
                <c:pt idx="667">
                  <c:v>6.1666666666860683</c:v>
                </c:pt>
                <c:pt idx="668">
                  <c:v>6.183333333407063</c:v>
                </c:pt>
                <c:pt idx="669">
                  <c:v>6.183333333407063</c:v>
                </c:pt>
                <c:pt idx="670">
                  <c:v>6.1999999999534339</c:v>
                </c:pt>
                <c:pt idx="671">
                  <c:v>6.1999999999534339</c:v>
                </c:pt>
                <c:pt idx="672">
                  <c:v>6.2166666666744286</c:v>
                </c:pt>
                <c:pt idx="673">
                  <c:v>6.2333333333954224</c:v>
                </c:pt>
                <c:pt idx="674">
                  <c:v>6.2333333333954224</c:v>
                </c:pt>
                <c:pt idx="675">
                  <c:v>6.2499999999417923</c:v>
                </c:pt>
                <c:pt idx="676">
                  <c:v>6.2499999999417923</c:v>
                </c:pt>
                <c:pt idx="677">
                  <c:v>6.2666666666627862</c:v>
                </c:pt>
                <c:pt idx="678">
                  <c:v>6.2666666666627862</c:v>
                </c:pt>
                <c:pt idx="679">
                  <c:v>6.2833333333837809</c:v>
                </c:pt>
                <c:pt idx="680">
                  <c:v>6.2833333333837809</c:v>
                </c:pt>
                <c:pt idx="681">
                  <c:v>6.2999999999301517</c:v>
                </c:pt>
                <c:pt idx="682">
                  <c:v>6.3166666666511455</c:v>
                </c:pt>
                <c:pt idx="683">
                  <c:v>6.3166666666511455</c:v>
                </c:pt>
                <c:pt idx="684">
                  <c:v>6.3333333333721393</c:v>
                </c:pt>
                <c:pt idx="685">
                  <c:v>6.3333333333721393</c:v>
                </c:pt>
                <c:pt idx="686">
                  <c:v>6.3500000000931323</c:v>
                </c:pt>
                <c:pt idx="687">
                  <c:v>6.3500000000931323</c:v>
                </c:pt>
                <c:pt idx="688">
                  <c:v>6.3666666666395022</c:v>
                </c:pt>
                <c:pt idx="689">
                  <c:v>6.3666666666395022</c:v>
                </c:pt>
                <c:pt idx="690">
                  <c:v>6.3833333333604969</c:v>
                </c:pt>
                <c:pt idx="691">
                  <c:v>6.4000000000814907</c:v>
                </c:pt>
                <c:pt idx="692">
                  <c:v>6.4000000000814907</c:v>
                </c:pt>
                <c:pt idx="693">
                  <c:v>6.4166666666278624</c:v>
                </c:pt>
                <c:pt idx="694">
                  <c:v>6.4166666666278624</c:v>
                </c:pt>
                <c:pt idx="695">
                  <c:v>6.4333333333488563</c:v>
                </c:pt>
                <c:pt idx="696">
                  <c:v>6.4333333333488563</c:v>
                </c:pt>
                <c:pt idx="697">
                  <c:v>6.4500000000698492</c:v>
                </c:pt>
                <c:pt idx="698">
                  <c:v>6.4500000000698492</c:v>
                </c:pt>
                <c:pt idx="699">
                  <c:v>6.46666666661622</c:v>
                </c:pt>
                <c:pt idx="700">
                  <c:v>6.4833333333372138</c:v>
                </c:pt>
                <c:pt idx="701">
                  <c:v>6.4833333333372138</c:v>
                </c:pt>
                <c:pt idx="702">
                  <c:v>6.5000000000582077</c:v>
                </c:pt>
                <c:pt idx="703">
                  <c:v>6.5000000000582077</c:v>
                </c:pt>
                <c:pt idx="704">
                  <c:v>6.5166666666045794</c:v>
                </c:pt>
                <c:pt idx="705">
                  <c:v>6.5166666666045794</c:v>
                </c:pt>
                <c:pt idx="706">
                  <c:v>6.5333333333255723</c:v>
                </c:pt>
                <c:pt idx="707">
                  <c:v>6.5333333333255723</c:v>
                </c:pt>
                <c:pt idx="708">
                  <c:v>6.5500000000465661</c:v>
                </c:pt>
                <c:pt idx="709">
                  <c:v>6.566666666592937</c:v>
                </c:pt>
                <c:pt idx="710">
                  <c:v>6.566666666592937</c:v>
                </c:pt>
                <c:pt idx="711">
                  <c:v>6.5833333333139317</c:v>
                </c:pt>
                <c:pt idx="712">
                  <c:v>6.5833333333139317</c:v>
                </c:pt>
                <c:pt idx="713">
                  <c:v>6.6000000000349255</c:v>
                </c:pt>
                <c:pt idx="714">
                  <c:v>6.6000000000349255</c:v>
                </c:pt>
                <c:pt idx="715">
                  <c:v>6.6166666667559166</c:v>
                </c:pt>
                <c:pt idx="716">
                  <c:v>6.6166666667559166</c:v>
                </c:pt>
                <c:pt idx="717">
                  <c:v>6.6333333333022892</c:v>
                </c:pt>
                <c:pt idx="718">
                  <c:v>6.6500000000232822</c:v>
                </c:pt>
                <c:pt idx="719">
                  <c:v>6.6500000000232822</c:v>
                </c:pt>
                <c:pt idx="720">
                  <c:v>6.6666666667442769</c:v>
                </c:pt>
                <c:pt idx="721">
                  <c:v>6.6666666667442769</c:v>
                </c:pt>
                <c:pt idx="722">
                  <c:v>6.6833333332906486</c:v>
                </c:pt>
                <c:pt idx="723">
                  <c:v>6.6833333332906486</c:v>
                </c:pt>
                <c:pt idx="724">
                  <c:v>6.7000000000116424</c:v>
                </c:pt>
                <c:pt idx="725">
                  <c:v>6.7000000000116424</c:v>
                </c:pt>
                <c:pt idx="726">
                  <c:v>6.7166666667326362</c:v>
                </c:pt>
                <c:pt idx="727">
                  <c:v>6.7333333332790071</c:v>
                </c:pt>
                <c:pt idx="728">
                  <c:v>6.7333333332790071</c:v>
                </c:pt>
                <c:pt idx="729">
                  <c:v>6.75</c:v>
                </c:pt>
                <c:pt idx="730">
                  <c:v>6.75</c:v>
                </c:pt>
                <c:pt idx="731">
                  <c:v>6.7666666667209929</c:v>
                </c:pt>
                <c:pt idx="732">
                  <c:v>6.7666666667209929</c:v>
                </c:pt>
                <c:pt idx="733">
                  <c:v>6.7833333332673664</c:v>
                </c:pt>
                <c:pt idx="734">
                  <c:v>6.7833333332673664</c:v>
                </c:pt>
                <c:pt idx="735">
                  <c:v>6.7999999999883594</c:v>
                </c:pt>
                <c:pt idx="736">
                  <c:v>6.8166666667093514</c:v>
                </c:pt>
                <c:pt idx="737">
                  <c:v>6.8166666667093514</c:v>
                </c:pt>
                <c:pt idx="738">
                  <c:v>6.833333333430347</c:v>
                </c:pt>
                <c:pt idx="739">
                  <c:v>6.833333333430347</c:v>
                </c:pt>
                <c:pt idx="740">
                  <c:v>6.8499999999767169</c:v>
                </c:pt>
                <c:pt idx="741">
                  <c:v>6.8499999999767169</c:v>
                </c:pt>
                <c:pt idx="742">
                  <c:v>6.8666666666977099</c:v>
                </c:pt>
                <c:pt idx="743">
                  <c:v>6.8666666666977099</c:v>
                </c:pt>
                <c:pt idx="744">
                  <c:v>6.8833333334187055</c:v>
                </c:pt>
                <c:pt idx="745">
                  <c:v>6.8999999999650754</c:v>
                </c:pt>
                <c:pt idx="746">
                  <c:v>6.8999999999650754</c:v>
                </c:pt>
                <c:pt idx="747">
                  <c:v>6.9166666666860692</c:v>
                </c:pt>
                <c:pt idx="748">
                  <c:v>6.9166666666860692</c:v>
                </c:pt>
                <c:pt idx="749">
                  <c:v>6.9333333334070639</c:v>
                </c:pt>
                <c:pt idx="750">
                  <c:v>6.9333333334070639</c:v>
                </c:pt>
                <c:pt idx="751">
                  <c:v>6.9499999999534348</c:v>
                </c:pt>
                <c:pt idx="752">
                  <c:v>6.9499999999534348</c:v>
                </c:pt>
                <c:pt idx="753">
                  <c:v>6.9666666666744286</c:v>
                </c:pt>
                <c:pt idx="754">
                  <c:v>6.9833333333954224</c:v>
                </c:pt>
                <c:pt idx="755">
                  <c:v>6.9833333333954224</c:v>
                </c:pt>
                <c:pt idx="756">
                  <c:v>6.9999999999417923</c:v>
                </c:pt>
                <c:pt idx="757">
                  <c:v>6.9999999999417923</c:v>
                </c:pt>
                <c:pt idx="758">
                  <c:v>7.0166666666627862</c:v>
                </c:pt>
                <c:pt idx="759">
                  <c:v>7.0166666666627862</c:v>
                </c:pt>
                <c:pt idx="760">
                  <c:v>7.0333333333837809</c:v>
                </c:pt>
                <c:pt idx="761">
                  <c:v>7.0333333333837809</c:v>
                </c:pt>
                <c:pt idx="762">
                  <c:v>7.0499999999301517</c:v>
                </c:pt>
                <c:pt idx="763">
                  <c:v>7.0666666666511455</c:v>
                </c:pt>
                <c:pt idx="764">
                  <c:v>7.0666666666511455</c:v>
                </c:pt>
                <c:pt idx="765">
                  <c:v>7.0833333333721393</c:v>
                </c:pt>
                <c:pt idx="766">
                  <c:v>7.0833333333721393</c:v>
                </c:pt>
                <c:pt idx="767">
                  <c:v>7.1000000000931323</c:v>
                </c:pt>
                <c:pt idx="768">
                  <c:v>7.1000000000931323</c:v>
                </c:pt>
                <c:pt idx="769">
                  <c:v>7.1166666666395022</c:v>
                </c:pt>
                <c:pt idx="770">
                  <c:v>7.1166666666395022</c:v>
                </c:pt>
                <c:pt idx="771">
                  <c:v>7.1333333333604969</c:v>
                </c:pt>
                <c:pt idx="772">
                  <c:v>7.1500000000814898</c:v>
                </c:pt>
                <c:pt idx="773">
                  <c:v>7.1500000000814898</c:v>
                </c:pt>
                <c:pt idx="774">
                  <c:v>7.1666666666278616</c:v>
                </c:pt>
                <c:pt idx="775">
                  <c:v>7.1666666666278616</c:v>
                </c:pt>
                <c:pt idx="776">
                  <c:v>7.1833333333488554</c:v>
                </c:pt>
                <c:pt idx="777">
                  <c:v>7.1833333333488554</c:v>
                </c:pt>
                <c:pt idx="778">
                  <c:v>7.2000000000698492</c:v>
                </c:pt>
                <c:pt idx="779">
                  <c:v>7.2000000000698492</c:v>
                </c:pt>
                <c:pt idx="780">
                  <c:v>7.21666666661622</c:v>
                </c:pt>
                <c:pt idx="781">
                  <c:v>7.2333333333372138</c:v>
                </c:pt>
                <c:pt idx="782">
                  <c:v>7.2333333333372138</c:v>
                </c:pt>
                <c:pt idx="783">
                  <c:v>7.2500000000582077</c:v>
                </c:pt>
                <c:pt idx="784">
                  <c:v>7.2500000000582077</c:v>
                </c:pt>
                <c:pt idx="785">
                  <c:v>7.2666666666045794</c:v>
                </c:pt>
                <c:pt idx="786">
                  <c:v>7.2666666666045794</c:v>
                </c:pt>
                <c:pt idx="787">
                  <c:v>7.2833333333255723</c:v>
                </c:pt>
                <c:pt idx="788">
                  <c:v>7.2833333333255723</c:v>
                </c:pt>
                <c:pt idx="789">
                  <c:v>7.3000000000465661</c:v>
                </c:pt>
                <c:pt idx="790">
                  <c:v>7.316666666592937</c:v>
                </c:pt>
                <c:pt idx="791">
                  <c:v>7.316666666592937</c:v>
                </c:pt>
                <c:pt idx="792">
                  <c:v>7.3333333333139317</c:v>
                </c:pt>
                <c:pt idx="793">
                  <c:v>7.3333333333139317</c:v>
                </c:pt>
                <c:pt idx="794">
                  <c:v>7.3500000000349255</c:v>
                </c:pt>
                <c:pt idx="795">
                  <c:v>7.3500000000349255</c:v>
                </c:pt>
                <c:pt idx="796">
                  <c:v>7.3666666667559166</c:v>
                </c:pt>
                <c:pt idx="797">
                  <c:v>7.3666666667559166</c:v>
                </c:pt>
                <c:pt idx="798">
                  <c:v>7.3833333333022892</c:v>
                </c:pt>
                <c:pt idx="799">
                  <c:v>7.4000000000232831</c:v>
                </c:pt>
                <c:pt idx="800">
                  <c:v>7.4000000000232831</c:v>
                </c:pt>
                <c:pt idx="801">
                  <c:v>7.4166666667442778</c:v>
                </c:pt>
                <c:pt idx="802">
                  <c:v>7.4166666667442778</c:v>
                </c:pt>
                <c:pt idx="803">
                  <c:v>7.4333333332906495</c:v>
                </c:pt>
                <c:pt idx="804">
                  <c:v>7.4333333332906495</c:v>
                </c:pt>
                <c:pt idx="805">
                  <c:v>7.4500000000116424</c:v>
                </c:pt>
                <c:pt idx="806">
                  <c:v>7.4500000000116424</c:v>
                </c:pt>
                <c:pt idx="807">
                  <c:v>7.4666666667326362</c:v>
                </c:pt>
                <c:pt idx="808">
                  <c:v>7.4833333332790071</c:v>
                </c:pt>
                <c:pt idx="809">
                  <c:v>7.4833333332790071</c:v>
                </c:pt>
                <c:pt idx="810">
                  <c:v>7.5</c:v>
                </c:pt>
                <c:pt idx="811">
                  <c:v>7.5</c:v>
                </c:pt>
                <c:pt idx="812">
                  <c:v>7.5166666667209929</c:v>
                </c:pt>
                <c:pt idx="813">
                  <c:v>7.5166666667209929</c:v>
                </c:pt>
                <c:pt idx="814">
                  <c:v>7.5333333332673664</c:v>
                </c:pt>
                <c:pt idx="815">
                  <c:v>7.5333333332673664</c:v>
                </c:pt>
                <c:pt idx="816">
                  <c:v>7.5499999999883594</c:v>
                </c:pt>
                <c:pt idx="817">
                  <c:v>7.5666666667093514</c:v>
                </c:pt>
                <c:pt idx="818">
                  <c:v>7.5666666667093514</c:v>
                </c:pt>
                <c:pt idx="819">
                  <c:v>7.583333333430347</c:v>
                </c:pt>
                <c:pt idx="820">
                  <c:v>7.583333333430347</c:v>
                </c:pt>
                <c:pt idx="821">
                  <c:v>7.5999999999767169</c:v>
                </c:pt>
                <c:pt idx="822">
                  <c:v>7.5999999999767169</c:v>
                </c:pt>
                <c:pt idx="823">
                  <c:v>7.6166666666977099</c:v>
                </c:pt>
                <c:pt idx="824">
                  <c:v>7.6166666666977099</c:v>
                </c:pt>
                <c:pt idx="825">
                  <c:v>7.6333333334187055</c:v>
                </c:pt>
                <c:pt idx="826">
                  <c:v>7.6499999999650754</c:v>
                </c:pt>
                <c:pt idx="827">
                  <c:v>7.6499999999650754</c:v>
                </c:pt>
                <c:pt idx="828">
                  <c:v>7.6666666666860683</c:v>
                </c:pt>
                <c:pt idx="829">
                  <c:v>7.6666666666860683</c:v>
                </c:pt>
                <c:pt idx="830">
                  <c:v>7.683333333407063</c:v>
                </c:pt>
                <c:pt idx="831">
                  <c:v>7.683333333407063</c:v>
                </c:pt>
                <c:pt idx="832">
                  <c:v>7.6999999999534339</c:v>
                </c:pt>
                <c:pt idx="833">
                  <c:v>7.6999999999534339</c:v>
                </c:pt>
                <c:pt idx="834">
                  <c:v>7.7166666666744286</c:v>
                </c:pt>
                <c:pt idx="835">
                  <c:v>7.7333333333954224</c:v>
                </c:pt>
                <c:pt idx="836">
                  <c:v>7.7333333333954224</c:v>
                </c:pt>
                <c:pt idx="837">
                  <c:v>7.7499999999417923</c:v>
                </c:pt>
                <c:pt idx="838">
                  <c:v>7.7499999999417923</c:v>
                </c:pt>
                <c:pt idx="839">
                  <c:v>7.7666666666627862</c:v>
                </c:pt>
                <c:pt idx="840">
                  <c:v>7.7666666666627862</c:v>
                </c:pt>
                <c:pt idx="841">
                  <c:v>7.7833333333837809</c:v>
                </c:pt>
                <c:pt idx="842">
                  <c:v>7.7833333333837809</c:v>
                </c:pt>
                <c:pt idx="843">
                  <c:v>7.7999999999301517</c:v>
                </c:pt>
                <c:pt idx="844">
                  <c:v>7.8166666666511455</c:v>
                </c:pt>
                <c:pt idx="845">
                  <c:v>7.8166666666511455</c:v>
                </c:pt>
                <c:pt idx="846">
                  <c:v>7.8333333333721393</c:v>
                </c:pt>
                <c:pt idx="847">
                  <c:v>7.8333333333721393</c:v>
                </c:pt>
                <c:pt idx="848">
                  <c:v>7.8500000000931323</c:v>
                </c:pt>
                <c:pt idx="849">
                  <c:v>7.8500000000931323</c:v>
                </c:pt>
                <c:pt idx="850">
                  <c:v>7.8666666666395022</c:v>
                </c:pt>
                <c:pt idx="851">
                  <c:v>7.8666666666395022</c:v>
                </c:pt>
                <c:pt idx="852">
                  <c:v>7.8833333333604969</c:v>
                </c:pt>
                <c:pt idx="853">
                  <c:v>7.9000000000814907</c:v>
                </c:pt>
                <c:pt idx="854">
                  <c:v>7.9000000000814907</c:v>
                </c:pt>
                <c:pt idx="855">
                  <c:v>7.9166666666278624</c:v>
                </c:pt>
                <c:pt idx="856">
                  <c:v>7.9166666666278624</c:v>
                </c:pt>
                <c:pt idx="857">
                  <c:v>7.9333333333488563</c:v>
                </c:pt>
                <c:pt idx="858">
                  <c:v>7.9333333333488563</c:v>
                </c:pt>
                <c:pt idx="859">
                  <c:v>7.9500000000698492</c:v>
                </c:pt>
                <c:pt idx="860">
                  <c:v>7.9500000000698492</c:v>
                </c:pt>
              </c:numCache>
            </c:numRef>
          </c:xVal>
          <c:yVal>
            <c:numRef>
              <c:f>SensorCBA!$C$873:$C$1733</c:f>
              <c:numCache>
                <c:formatCode>General</c:formatCode>
                <c:ptCount val="861"/>
                <c:pt idx="0">
                  <c:v>0</c:v>
                </c:pt>
                <c:pt idx="1">
                  <c:v>0.1</c:v>
                </c:pt>
                <c:pt idx="2">
                  <c:v>0</c:v>
                </c:pt>
                <c:pt idx="3">
                  <c:v>0.2</c:v>
                </c:pt>
                <c:pt idx="4">
                  <c:v>0</c:v>
                </c:pt>
                <c:pt idx="5">
                  <c:v>0.2</c:v>
                </c:pt>
                <c:pt idx="6">
                  <c:v>0.4</c:v>
                </c:pt>
                <c:pt idx="7">
                  <c:v>0.70000000000000007</c:v>
                </c:pt>
                <c:pt idx="8">
                  <c:v>0.1</c:v>
                </c:pt>
                <c:pt idx="9">
                  <c:v>0.70000000000000007</c:v>
                </c:pt>
                <c:pt idx="10">
                  <c:v>0.9</c:v>
                </c:pt>
                <c:pt idx="11">
                  <c:v>0.4</c:v>
                </c:pt>
                <c:pt idx="12">
                  <c:v>0.5</c:v>
                </c:pt>
                <c:pt idx="13">
                  <c:v>0.60000000000000009</c:v>
                </c:pt>
                <c:pt idx="14">
                  <c:v>0.30000000000000004</c:v>
                </c:pt>
                <c:pt idx="15">
                  <c:v>0</c:v>
                </c:pt>
                <c:pt idx="16">
                  <c:v>0.4</c:v>
                </c:pt>
                <c:pt idx="17">
                  <c:v>0</c:v>
                </c:pt>
                <c:pt idx="18">
                  <c:v>0.30000000000000004</c:v>
                </c:pt>
                <c:pt idx="19">
                  <c:v>0</c:v>
                </c:pt>
                <c:pt idx="20">
                  <c:v>0.30000000000000004</c:v>
                </c:pt>
                <c:pt idx="21">
                  <c:v>0.1</c:v>
                </c:pt>
                <c:pt idx="22">
                  <c:v>0.4</c:v>
                </c:pt>
                <c:pt idx="23">
                  <c:v>0.1</c:v>
                </c:pt>
                <c:pt idx="24">
                  <c:v>0.4</c:v>
                </c:pt>
                <c:pt idx="25">
                  <c:v>0.4</c:v>
                </c:pt>
                <c:pt idx="26">
                  <c:v>0.5</c:v>
                </c:pt>
                <c:pt idx="27">
                  <c:v>0.5</c:v>
                </c:pt>
                <c:pt idx="28">
                  <c:v>1</c:v>
                </c:pt>
                <c:pt idx="29">
                  <c:v>0.5</c:v>
                </c:pt>
                <c:pt idx="30">
                  <c:v>0.4</c:v>
                </c:pt>
                <c:pt idx="31">
                  <c:v>0.60000000000000009</c:v>
                </c:pt>
                <c:pt idx="32">
                  <c:v>0.1</c:v>
                </c:pt>
                <c:pt idx="33">
                  <c:v>0</c:v>
                </c:pt>
                <c:pt idx="34">
                  <c:v>0.2</c:v>
                </c:pt>
                <c:pt idx="35">
                  <c:v>1.1000000000000001</c:v>
                </c:pt>
                <c:pt idx="36">
                  <c:v>0</c:v>
                </c:pt>
                <c:pt idx="37">
                  <c:v>0.2</c:v>
                </c:pt>
                <c:pt idx="38">
                  <c:v>0</c:v>
                </c:pt>
                <c:pt idx="39">
                  <c:v>0.5</c:v>
                </c:pt>
                <c:pt idx="40">
                  <c:v>0.9</c:v>
                </c:pt>
                <c:pt idx="41">
                  <c:v>0</c:v>
                </c:pt>
                <c:pt idx="42">
                  <c:v>0</c:v>
                </c:pt>
                <c:pt idx="43">
                  <c:v>0.5</c:v>
                </c:pt>
                <c:pt idx="44">
                  <c:v>0.4</c:v>
                </c:pt>
                <c:pt idx="45">
                  <c:v>0</c:v>
                </c:pt>
                <c:pt idx="46">
                  <c:v>0.2</c:v>
                </c:pt>
                <c:pt idx="47">
                  <c:v>0.5</c:v>
                </c:pt>
                <c:pt idx="48">
                  <c:v>0.8</c:v>
                </c:pt>
                <c:pt idx="49">
                  <c:v>1</c:v>
                </c:pt>
                <c:pt idx="50">
                  <c:v>0.4</c:v>
                </c:pt>
                <c:pt idx="51">
                  <c:v>0</c:v>
                </c:pt>
                <c:pt idx="52">
                  <c:v>0</c:v>
                </c:pt>
                <c:pt idx="53">
                  <c:v>0.30000000000000004</c:v>
                </c:pt>
                <c:pt idx="54">
                  <c:v>0</c:v>
                </c:pt>
                <c:pt idx="55">
                  <c:v>1</c:v>
                </c:pt>
                <c:pt idx="56">
                  <c:v>0.1</c:v>
                </c:pt>
                <c:pt idx="57">
                  <c:v>0</c:v>
                </c:pt>
                <c:pt idx="58">
                  <c:v>0</c:v>
                </c:pt>
                <c:pt idx="59">
                  <c:v>0.5</c:v>
                </c:pt>
                <c:pt idx="60">
                  <c:v>0</c:v>
                </c:pt>
                <c:pt idx="61">
                  <c:v>0.30000000000000004</c:v>
                </c:pt>
                <c:pt idx="62">
                  <c:v>0.2</c:v>
                </c:pt>
                <c:pt idx="63">
                  <c:v>0.4</c:v>
                </c:pt>
                <c:pt idx="64">
                  <c:v>0</c:v>
                </c:pt>
                <c:pt idx="65">
                  <c:v>0.30000000000000004</c:v>
                </c:pt>
                <c:pt idx="66">
                  <c:v>0.5</c:v>
                </c:pt>
                <c:pt idx="67">
                  <c:v>0.1</c:v>
                </c:pt>
                <c:pt idx="68">
                  <c:v>0</c:v>
                </c:pt>
                <c:pt idx="69">
                  <c:v>0</c:v>
                </c:pt>
                <c:pt idx="70">
                  <c:v>0.1</c:v>
                </c:pt>
                <c:pt idx="71">
                  <c:v>0.30000000000000004</c:v>
                </c:pt>
                <c:pt idx="72">
                  <c:v>0.70000000000000007</c:v>
                </c:pt>
                <c:pt idx="73">
                  <c:v>0.4</c:v>
                </c:pt>
                <c:pt idx="74">
                  <c:v>0.9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0.1</c:v>
                </c:pt>
                <c:pt idx="80">
                  <c:v>0.4</c:v>
                </c:pt>
                <c:pt idx="81">
                  <c:v>0</c:v>
                </c:pt>
                <c:pt idx="82">
                  <c:v>0</c:v>
                </c:pt>
                <c:pt idx="83">
                  <c:v>0.1</c:v>
                </c:pt>
                <c:pt idx="84">
                  <c:v>0</c:v>
                </c:pt>
                <c:pt idx="85">
                  <c:v>0.70000000000000007</c:v>
                </c:pt>
                <c:pt idx="86">
                  <c:v>0.5</c:v>
                </c:pt>
                <c:pt idx="87">
                  <c:v>0.2</c:v>
                </c:pt>
                <c:pt idx="88">
                  <c:v>0.4</c:v>
                </c:pt>
                <c:pt idx="89">
                  <c:v>0</c:v>
                </c:pt>
                <c:pt idx="90">
                  <c:v>0.1</c:v>
                </c:pt>
                <c:pt idx="91">
                  <c:v>0</c:v>
                </c:pt>
                <c:pt idx="92">
                  <c:v>0.1</c:v>
                </c:pt>
                <c:pt idx="93">
                  <c:v>1</c:v>
                </c:pt>
                <c:pt idx="94">
                  <c:v>0.4</c:v>
                </c:pt>
                <c:pt idx="95">
                  <c:v>0.5</c:v>
                </c:pt>
                <c:pt idx="96">
                  <c:v>0.60000000000000009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0.4</c:v>
                </c:pt>
                <c:pt idx="102">
                  <c:v>0.1</c:v>
                </c:pt>
                <c:pt idx="103">
                  <c:v>0</c:v>
                </c:pt>
                <c:pt idx="104">
                  <c:v>0.30000000000000004</c:v>
                </c:pt>
                <c:pt idx="105">
                  <c:v>0</c:v>
                </c:pt>
                <c:pt idx="106">
                  <c:v>0.1</c:v>
                </c:pt>
                <c:pt idx="107">
                  <c:v>0</c:v>
                </c:pt>
                <c:pt idx="108">
                  <c:v>0.9</c:v>
                </c:pt>
                <c:pt idx="109">
                  <c:v>0.60000000000000009</c:v>
                </c:pt>
                <c:pt idx="110">
                  <c:v>0</c:v>
                </c:pt>
                <c:pt idx="111">
                  <c:v>0</c:v>
                </c:pt>
                <c:pt idx="112">
                  <c:v>0.1</c:v>
                </c:pt>
                <c:pt idx="113">
                  <c:v>0.1</c:v>
                </c:pt>
                <c:pt idx="114">
                  <c:v>0.4</c:v>
                </c:pt>
                <c:pt idx="115">
                  <c:v>0</c:v>
                </c:pt>
                <c:pt idx="116">
                  <c:v>0.4</c:v>
                </c:pt>
                <c:pt idx="117">
                  <c:v>0.4</c:v>
                </c:pt>
                <c:pt idx="118">
                  <c:v>0</c:v>
                </c:pt>
                <c:pt idx="119">
                  <c:v>0</c:v>
                </c:pt>
                <c:pt idx="120">
                  <c:v>0.2</c:v>
                </c:pt>
                <c:pt idx="121">
                  <c:v>0.30000000000000004</c:v>
                </c:pt>
                <c:pt idx="122">
                  <c:v>0</c:v>
                </c:pt>
                <c:pt idx="123">
                  <c:v>0</c:v>
                </c:pt>
                <c:pt idx="124">
                  <c:v>0.2</c:v>
                </c:pt>
                <c:pt idx="125">
                  <c:v>0</c:v>
                </c:pt>
                <c:pt idx="126">
                  <c:v>0.2</c:v>
                </c:pt>
                <c:pt idx="127">
                  <c:v>0.2</c:v>
                </c:pt>
                <c:pt idx="128">
                  <c:v>0</c:v>
                </c:pt>
                <c:pt idx="129">
                  <c:v>0.1</c:v>
                </c:pt>
                <c:pt idx="130">
                  <c:v>0.2</c:v>
                </c:pt>
                <c:pt idx="131">
                  <c:v>0</c:v>
                </c:pt>
                <c:pt idx="132">
                  <c:v>0.60000000000000009</c:v>
                </c:pt>
                <c:pt idx="133">
                  <c:v>0.5</c:v>
                </c:pt>
                <c:pt idx="134">
                  <c:v>0</c:v>
                </c:pt>
                <c:pt idx="135">
                  <c:v>0</c:v>
                </c:pt>
                <c:pt idx="136">
                  <c:v>0.1</c:v>
                </c:pt>
                <c:pt idx="137">
                  <c:v>0.1</c:v>
                </c:pt>
                <c:pt idx="138">
                  <c:v>0.2</c:v>
                </c:pt>
                <c:pt idx="139">
                  <c:v>1.2</c:v>
                </c:pt>
                <c:pt idx="140">
                  <c:v>0</c:v>
                </c:pt>
                <c:pt idx="141">
                  <c:v>0</c:v>
                </c:pt>
                <c:pt idx="142">
                  <c:v>0.2</c:v>
                </c:pt>
                <c:pt idx="143">
                  <c:v>0.4</c:v>
                </c:pt>
                <c:pt idx="144">
                  <c:v>0.70000000000000007</c:v>
                </c:pt>
                <c:pt idx="145">
                  <c:v>0.1</c:v>
                </c:pt>
                <c:pt idx="146">
                  <c:v>0.30000000000000004</c:v>
                </c:pt>
                <c:pt idx="147">
                  <c:v>0</c:v>
                </c:pt>
                <c:pt idx="148">
                  <c:v>0.60000000000000009</c:v>
                </c:pt>
                <c:pt idx="149">
                  <c:v>0</c:v>
                </c:pt>
                <c:pt idx="150">
                  <c:v>0</c:v>
                </c:pt>
                <c:pt idx="151">
                  <c:v>0.60000000000000009</c:v>
                </c:pt>
                <c:pt idx="152">
                  <c:v>0.5</c:v>
                </c:pt>
                <c:pt idx="153">
                  <c:v>0.5</c:v>
                </c:pt>
                <c:pt idx="154">
                  <c:v>0.60000000000000009</c:v>
                </c:pt>
                <c:pt idx="155">
                  <c:v>0</c:v>
                </c:pt>
                <c:pt idx="156">
                  <c:v>0</c:v>
                </c:pt>
                <c:pt idx="157">
                  <c:v>0.1</c:v>
                </c:pt>
                <c:pt idx="158">
                  <c:v>0</c:v>
                </c:pt>
                <c:pt idx="159">
                  <c:v>0</c:v>
                </c:pt>
                <c:pt idx="160">
                  <c:v>0.2</c:v>
                </c:pt>
                <c:pt idx="161">
                  <c:v>0.30000000000000004</c:v>
                </c:pt>
                <c:pt idx="162">
                  <c:v>0.8</c:v>
                </c:pt>
                <c:pt idx="163">
                  <c:v>0.1</c:v>
                </c:pt>
                <c:pt idx="164">
                  <c:v>0.4</c:v>
                </c:pt>
                <c:pt idx="165">
                  <c:v>0.8</c:v>
                </c:pt>
                <c:pt idx="166">
                  <c:v>0</c:v>
                </c:pt>
                <c:pt idx="167">
                  <c:v>0</c:v>
                </c:pt>
                <c:pt idx="168">
                  <c:v>0.70000000000000007</c:v>
                </c:pt>
                <c:pt idx="169">
                  <c:v>0</c:v>
                </c:pt>
                <c:pt idx="170">
                  <c:v>1.5</c:v>
                </c:pt>
                <c:pt idx="171">
                  <c:v>0</c:v>
                </c:pt>
                <c:pt idx="172">
                  <c:v>0.2</c:v>
                </c:pt>
                <c:pt idx="173">
                  <c:v>0</c:v>
                </c:pt>
                <c:pt idx="174">
                  <c:v>0</c:v>
                </c:pt>
                <c:pt idx="175">
                  <c:v>0.4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0.5</c:v>
                </c:pt>
                <c:pt idx="182">
                  <c:v>0.60000000000000009</c:v>
                </c:pt>
                <c:pt idx="183">
                  <c:v>0</c:v>
                </c:pt>
                <c:pt idx="184">
                  <c:v>0.60000000000000009</c:v>
                </c:pt>
                <c:pt idx="185">
                  <c:v>0.1</c:v>
                </c:pt>
                <c:pt idx="186">
                  <c:v>0.5</c:v>
                </c:pt>
                <c:pt idx="187">
                  <c:v>0</c:v>
                </c:pt>
                <c:pt idx="188">
                  <c:v>0</c:v>
                </c:pt>
                <c:pt idx="189">
                  <c:v>0.5</c:v>
                </c:pt>
                <c:pt idx="190">
                  <c:v>0</c:v>
                </c:pt>
                <c:pt idx="191">
                  <c:v>0</c:v>
                </c:pt>
                <c:pt idx="192">
                  <c:v>0.70000000000000007</c:v>
                </c:pt>
                <c:pt idx="193">
                  <c:v>0</c:v>
                </c:pt>
                <c:pt idx="194">
                  <c:v>0.4</c:v>
                </c:pt>
                <c:pt idx="195">
                  <c:v>0</c:v>
                </c:pt>
                <c:pt idx="196">
                  <c:v>0</c:v>
                </c:pt>
                <c:pt idx="197">
                  <c:v>0.5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0.9</c:v>
                </c:pt>
                <c:pt idx="204">
                  <c:v>0</c:v>
                </c:pt>
                <c:pt idx="205">
                  <c:v>0.70000000000000007</c:v>
                </c:pt>
                <c:pt idx="206">
                  <c:v>1.1000000000000001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0.70000000000000007</c:v>
                </c:pt>
                <c:pt idx="211">
                  <c:v>0.1</c:v>
                </c:pt>
                <c:pt idx="212">
                  <c:v>0.4</c:v>
                </c:pt>
                <c:pt idx="213">
                  <c:v>0</c:v>
                </c:pt>
                <c:pt idx="214">
                  <c:v>0.8</c:v>
                </c:pt>
                <c:pt idx="215">
                  <c:v>0.1</c:v>
                </c:pt>
                <c:pt idx="216">
                  <c:v>0</c:v>
                </c:pt>
                <c:pt idx="217">
                  <c:v>0.5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0.8</c:v>
                </c:pt>
                <c:pt idx="235">
                  <c:v>0</c:v>
                </c:pt>
                <c:pt idx="236">
                  <c:v>0.4</c:v>
                </c:pt>
                <c:pt idx="237">
                  <c:v>0.2</c:v>
                </c:pt>
                <c:pt idx="238">
                  <c:v>0</c:v>
                </c:pt>
                <c:pt idx="239">
                  <c:v>1</c:v>
                </c:pt>
                <c:pt idx="240">
                  <c:v>0.30000000000000004</c:v>
                </c:pt>
                <c:pt idx="241">
                  <c:v>0.30000000000000004</c:v>
                </c:pt>
                <c:pt idx="242">
                  <c:v>0</c:v>
                </c:pt>
                <c:pt idx="243">
                  <c:v>0</c:v>
                </c:pt>
                <c:pt idx="244">
                  <c:v>0.4</c:v>
                </c:pt>
                <c:pt idx="245">
                  <c:v>0.1</c:v>
                </c:pt>
                <c:pt idx="246">
                  <c:v>0.1</c:v>
                </c:pt>
                <c:pt idx="247">
                  <c:v>0.2</c:v>
                </c:pt>
                <c:pt idx="248">
                  <c:v>0.8</c:v>
                </c:pt>
                <c:pt idx="249">
                  <c:v>0.1</c:v>
                </c:pt>
                <c:pt idx="250">
                  <c:v>0.5</c:v>
                </c:pt>
                <c:pt idx="251">
                  <c:v>0.5</c:v>
                </c:pt>
                <c:pt idx="252">
                  <c:v>0</c:v>
                </c:pt>
                <c:pt idx="253">
                  <c:v>0.70000000000000007</c:v>
                </c:pt>
                <c:pt idx="254">
                  <c:v>0.30000000000000004</c:v>
                </c:pt>
                <c:pt idx="255">
                  <c:v>0</c:v>
                </c:pt>
                <c:pt idx="256">
                  <c:v>0</c:v>
                </c:pt>
                <c:pt idx="257">
                  <c:v>0.30000000000000004</c:v>
                </c:pt>
                <c:pt idx="258">
                  <c:v>0.5</c:v>
                </c:pt>
                <c:pt idx="259">
                  <c:v>0.8</c:v>
                </c:pt>
                <c:pt idx="260">
                  <c:v>0.4</c:v>
                </c:pt>
                <c:pt idx="261">
                  <c:v>0</c:v>
                </c:pt>
                <c:pt idx="262">
                  <c:v>0.70000000000000007</c:v>
                </c:pt>
                <c:pt idx="263">
                  <c:v>1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0.1</c:v>
                </c:pt>
                <c:pt idx="268">
                  <c:v>0.1</c:v>
                </c:pt>
                <c:pt idx="269">
                  <c:v>0.8</c:v>
                </c:pt>
                <c:pt idx="270">
                  <c:v>0.5</c:v>
                </c:pt>
                <c:pt idx="271">
                  <c:v>0.4</c:v>
                </c:pt>
                <c:pt idx="272">
                  <c:v>0</c:v>
                </c:pt>
                <c:pt idx="273">
                  <c:v>0.1</c:v>
                </c:pt>
                <c:pt idx="274">
                  <c:v>0.1</c:v>
                </c:pt>
                <c:pt idx="275">
                  <c:v>1</c:v>
                </c:pt>
                <c:pt idx="276">
                  <c:v>1.6</c:v>
                </c:pt>
                <c:pt idx="277">
                  <c:v>1.6</c:v>
                </c:pt>
                <c:pt idx="278">
                  <c:v>2.2000000000000002</c:v>
                </c:pt>
                <c:pt idx="279">
                  <c:v>1.1000000000000001</c:v>
                </c:pt>
                <c:pt idx="280">
                  <c:v>3</c:v>
                </c:pt>
                <c:pt idx="281">
                  <c:v>3.5</c:v>
                </c:pt>
                <c:pt idx="282">
                  <c:v>3.5</c:v>
                </c:pt>
                <c:pt idx="283">
                  <c:v>2.8</c:v>
                </c:pt>
                <c:pt idx="284">
                  <c:v>3.5</c:v>
                </c:pt>
                <c:pt idx="285">
                  <c:v>3.5</c:v>
                </c:pt>
                <c:pt idx="286">
                  <c:v>7.2</c:v>
                </c:pt>
                <c:pt idx="287">
                  <c:v>4.4000000000000004</c:v>
                </c:pt>
                <c:pt idx="288">
                  <c:v>5.9</c:v>
                </c:pt>
                <c:pt idx="289">
                  <c:v>8.1</c:v>
                </c:pt>
                <c:pt idx="290">
                  <c:v>6</c:v>
                </c:pt>
                <c:pt idx="291">
                  <c:v>8.1</c:v>
                </c:pt>
                <c:pt idx="292">
                  <c:v>7.2</c:v>
                </c:pt>
                <c:pt idx="293">
                  <c:v>8.7000000000000011</c:v>
                </c:pt>
                <c:pt idx="294">
                  <c:v>8.6</c:v>
                </c:pt>
                <c:pt idx="295">
                  <c:v>8</c:v>
                </c:pt>
                <c:pt idx="296">
                  <c:v>6.3</c:v>
                </c:pt>
                <c:pt idx="297">
                  <c:v>8.3000000000000007</c:v>
                </c:pt>
                <c:pt idx="298">
                  <c:v>8.9</c:v>
                </c:pt>
                <c:pt idx="299">
                  <c:v>8.7000000000000011</c:v>
                </c:pt>
                <c:pt idx="300">
                  <c:v>10.8</c:v>
                </c:pt>
                <c:pt idx="301">
                  <c:v>9.3000000000000007</c:v>
                </c:pt>
                <c:pt idx="302">
                  <c:v>9.7000000000000011</c:v>
                </c:pt>
                <c:pt idx="303">
                  <c:v>10.200000000000001</c:v>
                </c:pt>
                <c:pt idx="304">
                  <c:v>9.6</c:v>
                </c:pt>
                <c:pt idx="305">
                  <c:v>10.8</c:v>
                </c:pt>
                <c:pt idx="306">
                  <c:v>9.4</c:v>
                </c:pt>
                <c:pt idx="307">
                  <c:v>11</c:v>
                </c:pt>
                <c:pt idx="308">
                  <c:v>11.2</c:v>
                </c:pt>
                <c:pt idx="309">
                  <c:v>10.5</c:v>
                </c:pt>
                <c:pt idx="310">
                  <c:v>10.4</c:v>
                </c:pt>
                <c:pt idx="311">
                  <c:v>11.6</c:v>
                </c:pt>
                <c:pt idx="312">
                  <c:v>10.3</c:v>
                </c:pt>
                <c:pt idx="313">
                  <c:v>13</c:v>
                </c:pt>
                <c:pt idx="314">
                  <c:v>11.3</c:v>
                </c:pt>
                <c:pt idx="315">
                  <c:v>12.2</c:v>
                </c:pt>
                <c:pt idx="316">
                  <c:v>11.9</c:v>
                </c:pt>
                <c:pt idx="317">
                  <c:v>12.9</c:v>
                </c:pt>
                <c:pt idx="318">
                  <c:v>12.7</c:v>
                </c:pt>
                <c:pt idx="319">
                  <c:v>12</c:v>
                </c:pt>
                <c:pt idx="320">
                  <c:v>13.4</c:v>
                </c:pt>
                <c:pt idx="321">
                  <c:v>13.8</c:v>
                </c:pt>
                <c:pt idx="322">
                  <c:v>14.1</c:v>
                </c:pt>
                <c:pt idx="323">
                  <c:v>13.7</c:v>
                </c:pt>
                <c:pt idx="324">
                  <c:v>12.3</c:v>
                </c:pt>
                <c:pt idx="325">
                  <c:v>13.3</c:v>
                </c:pt>
                <c:pt idx="326">
                  <c:v>14.2</c:v>
                </c:pt>
                <c:pt idx="327">
                  <c:v>14.7</c:v>
                </c:pt>
                <c:pt idx="328">
                  <c:v>11.2</c:v>
                </c:pt>
                <c:pt idx="329">
                  <c:v>13</c:v>
                </c:pt>
                <c:pt idx="330">
                  <c:v>11.8</c:v>
                </c:pt>
                <c:pt idx="331">
                  <c:v>13.3</c:v>
                </c:pt>
                <c:pt idx="332">
                  <c:v>14.2</c:v>
                </c:pt>
                <c:pt idx="333">
                  <c:v>13.2</c:v>
                </c:pt>
                <c:pt idx="334">
                  <c:v>12.7</c:v>
                </c:pt>
                <c:pt idx="335">
                  <c:v>12.7</c:v>
                </c:pt>
                <c:pt idx="336">
                  <c:v>13.2</c:v>
                </c:pt>
                <c:pt idx="337">
                  <c:v>12.8</c:v>
                </c:pt>
                <c:pt idx="338">
                  <c:v>13</c:v>
                </c:pt>
                <c:pt idx="339">
                  <c:v>9.3000000000000007</c:v>
                </c:pt>
                <c:pt idx="340">
                  <c:v>12.4</c:v>
                </c:pt>
                <c:pt idx="341">
                  <c:v>12.6</c:v>
                </c:pt>
                <c:pt idx="342">
                  <c:v>12.1</c:v>
                </c:pt>
                <c:pt idx="343">
                  <c:v>12.2</c:v>
                </c:pt>
                <c:pt idx="344">
                  <c:v>11.3</c:v>
                </c:pt>
                <c:pt idx="345">
                  <c:v>10.200000000000001</c:v>
                </c:pt>
                <c:pt idx="346">
                  <c:v>10.9</c:v>
                </c:pt>
                <c:pt idx="347">
                  <c:v>11.3</c:v>
                </c:pt>
                <c:pt idx="348">
                  <c:v>10.7</c:v>
                </c:pt>
                <c:pt idx="349">
                  <c:v>10.9</c:v>
                </c:pt>
                <c:pt idx="350">
                  <c:v>10.3</c:v>
                </c:pt>
                <c:pt idx="351">
                  <c:v>9.7000000000000011</c:v>
                </c:pt>
                <c:pt idx="352">
                  <c:v>9.3000000000000007</c:v>
                </c:pt>
                <c:pt idx="353">
                  <c:v>8.8000000000000007</c:v>
                </c:pt>
                <c:pt idx="354">
                  <c:v>9.6</c:v>
                </c:pt>
                <c:pt idx="355">
                  <c:v>8.4</c:v>
                </c:pt>
                <c:pt idx="356">
                  <c:v>8.1</c:v>
                </c:pt>
                <c:pt idx="357">
                  <c:v>8.9</c:v>
                </c:pt>
                <c:pt idx="358">
                  <c:v>8.4</c:v>
                </c:pt>
                <c:pt idx="359">
                  <c:v>7.4</c:v>
                </c:pt>
                <c:pt idx="360">
                  <c:v>7.9</c:v>
                </c:pt>
                <c:pt idx="361">
                  <c:v>7.8</c:v>
                </c:pt>
                <c:pt idx="362">
                  <c:v>7.5</c:v>
                </c:pt>
                <c:pt idx="363">
                  <c:v>7.7</c:v>
                </c:pt>
                <c:pt idx="364">
                  <c:v>6.6</c:v>
                </c:pt>
                <c:pt idx="365">
                  <c:v>7.6</c:v>
                </c:pt>
                <c:pt idx="366">
                  <c:v>6.1</c:v>
                </c:pt>
                <c:pt idx="367">
                  <c:v>5.4</c:v>
                </c:pt>
                <c:pt idx="368">
                  <c:v>6.4</c:v>
                </c:pt>
                <c:pt idx="369">
                  <c:v>6.2</c:v>
                </c:pt>
                <c:pt idx="370">
                  <c:v>6.9</c:v>
                </c:pt>
                <c:pt idx="371">
                  <c:v>6.9</c:v>
                </c:pt>
                <c:pt idx="372">
                  <c:v>6.2</c:v>
                </c:pt>
                <c:pt idx="373">
                  <c:v>6.4</c:v>
                </c:pt>
                <c:pt idx="374">
                  <c:v>6.6</c:v>
                </c:pt>
                <c:pt idx="375">
                  <c:v>6.9</c:v>
                </c:pt>
                <c:pt idx="376">
                  <c:v>6.1</c:v>
                </c:pt>
                <c:pt idx="377">
                  <c:v>6.3</c:v>
                </c:pt>
                <c:pt idx="378">
                  <c:v>5.4</c:v>
                </c:pt>
                <c:pt idx="379">
                  <c:v>6.4</c:v>
                </c:pt>
                <c:pt idx="380">
                  <c:v>7</c:v>
                </c:pt>
                <c:pt idx="381">
                  <c:v>6.1</c:v>
                </c:pt>
                <c:pt idx="382">
                  <c:v>4.4000000000000004</c:v>
                </c:pt>
                <c:pt idx="383">
                  <c:v>5.6</c:v>
                </c:pt>
                <c:pt idx="384">
                  <c:v>4.5</c:v>
                </c:pt>
                <c:pt idx="385">
                  <c:v>5.4</c:v>
                </c:pt>
                <c:pt idx="386">
                  <c:v>5</c:v>
                </c:pt>
                <c:pt idx="387">
                  <c:v>4.9000000000000004</c:v>
                </c:pt>
                <c:pt idx="388">
                  <c:v>4.9000000000000004</c:v>
                </c:pt>
                <c:pt idx="389">
                  <c:v>7.1</c:v>
                </c:pt>
                <c:pt idx="390">
                  <c:v>6.2</c:v>
                </c:pt>
                <c:pt idx="391">
                  <c:v>5.2</c:v>
                </c:pt>
                <c:pt idx="392">
                  <c:v>5.0999999999999996</c:v>
                </c:pt>
                <c:pt idx="393">
                  <c:v>4.0999999999999996</c:v>
                </c:pt>
                <c:pt idx="394">
                  <c:v>7.5</c:v>
                </c:pt>
                <c:pt idx="395">
                  <c:v>7.2</c:v>
                </c:pt>
                <c:pt idx="396">
                  <c:v>4.9000000000000004</c:v>
                </c:pt>
                <c:pt idx="397">
                  <c:v>4.3</c:v>
                </c:pt>
                <c:pt idx="398">
                  <c:v>5.0999999999999996</c:v>
                </c:pt>
                <c:pt idx="399">
                  <c:v>5.0999999999999996</c:v>
                </c:pt>
                <c:pt idx="400">
                  <c:v>6.3</c:v>
                </c:pt>
                <c:pt idx="401">
                  <c:v>5</c:v>
                </c:pt>
                <c:pt idx="402">
                  <c:v>6</c:v>
                </c:pt>
                <c:pt idx="403">
                  <c:v>4.0999999999999996</c:v>
                </c:pt>
                <c:pt idx="404">
                  <c:v>3.3</c:v>
                </c:pt>
                <c:pt idx="405">
                  <c:v>3.5</c:v>
                </c:pt>
                <c:pt idx="406">
                  <c:v>4.0999999999999996</c:v>
                </c:pt>
                <c:pt idx="407">
                  <c:v>4.5</c:v>
                </c:pt>
                <c:pt idx="408">
                  <c:v>4.2</c:v>
                </c:pt>
                <c:pt idx="409">
                  <c:v>3.6</c:v>
                </c:pt>
                <c:pt idx="410">
                  <c:v>3</c:v>
                </c:pt>
                <c:pt idx="411">
                  <c:v>5.2</c:v>
                </c:pt>
                <c:pt idx="412">
                  <c:v>3.8</c:v>
                </c:pt>
                <c:pt idx="413">
                  <c:v>2.2999999999999998</c:v>
                </c:pt>
                <c:pt idx="414">
                  <c:v>3.7</c:v>
                </c:pt>
                <c:pt idx="415">
                  <c:v>6.2</c:v>
                </c:pt>
                <c:pt idx="416">
                  <c:v>5.2</c:v>
                </c:pt>
                <c:pt idx="417">
                  <c:v>4.8</c:v>
                </c:pt>
                <c:pt idx="418">
                  <c:v>4.8</c:v>
                </c:pt>
                <c:pt idx="419">
                  <c:v>4.3</c:v>
                </c:pt>
                <c:pt idx="420">
                  <c:v>3.3</c:v>
                </c:pt>
                <c:pt idx="421">
                  <c:v>4.2</c:v>
                </c:pt>
                <c:pt idx="422">
                  <c:v>4.7</c:v>
                </c:pt>
                <c:pt idx="423">
                  <c:v>3.9</c:v>
                </c:pt>
                <c:pt idx="424">
                  <c:v>3.8</c:v>
                </c:pt>
                <c:pt idx="425">
                  <c:v>3.2</c:v>
                </c:pt>
                <c:pt idx="426">
                  <c:v>4.3</c:v>
                </c:pt>
                <c:pt idx="427">
                  <c:v>4.4000000000000004</c:v>
                </c:pt>
                <c:pt idx="428">
                  <c:v>3.3</c:v>
                </c:pt>
                <c:pt idx="429">
                  <c:v>3.5</c:v>
                </c:pt>
                <c:pt idx="430">
                  <c:v>2.7</c:v>
                </c:pt>
                <c:pt idx="431">
                  <c:v>3.1</c:v>
                </c:pt>
                <c:pt idx="432">
                  <c:v>3.5</c:v>
                </c:pt>
                <c:pt idx="433">
                  <c:v>2.4</c:v>
                </c:pt>
                <c:pt idx="434">
                  <c:v>1.6</c:v>
                </c:pt>
                <c:pt idx="435">
                  <c:v>1.9000000000000001</c:v>
                </c:pt>
                <c:pt idx="436">
                  <c:v>2.6</c:v>
                </c:pt>
                <c:pt idx="437">
                  <c:v>3.6</c:v>
                </c:pt>
                <c:pt idx="438">
                  <c:v>3</c:v>
                </c:pt>
                <c:pt idx="439">
                  <c:v>3.9</c:v>
                </c:pt>
                <c:pt idx="440">
                  <c:v>2.5</c:v>
                </c:pt>
                <c:pt idx="441">
                  <c:v>2.2999999999999998</c:v>
                </c:pt>
                <c:pt idx="442">
                  <c:v>2.9</c:v>
                </c:pt>
                <c:pt idx="443">
                  <c:v>2.4</c:v>
                </c:pt>
                <c:pt idx="444">
                  <c:v>4.2</c:v>
                </c:pt>
                <c:pt idx="445">
                  <c:v>3.6</c:v>
                </c:pt>
                <c:pt idx="446">
                  <c:v>2.5</c:v>
                </c:pt>
                <c:pt idx="447">
                  <c:v>1.2</c:v>
                </c:pt>
                <c:pt idx="448">
                  <c:v>3</c:v>
                </c:pt>
                <c:pt idx="449">
                  <c:v>1.8</c:v>
                </c:pt>
                <c:pt idx="450">
                  <c:v>2.4</c:v>
                </c:pt>
                <c:pt idx="451">
                  <c:v>2.9</c:v>
                </c:pt>
                <c:pt idx="452">
                  <c:v>0.9</c:v>
                </c:pt>
                <c:pt idx="453">
                  <c:v>1.5</c:v>
                </c:pt>
                <c:pt idx="454">
                  <c:v>1.8</c:v>
                </c:pt>
                <c:pt idx="455">
                  <c:v>1.7</c:v>
                </c:pt>
                <c:pt idx="456">
                  <c:v>2.2000000000000002</c:v>
                </c:pt>
                <c:pt idx="457">
                  <c:v>1</c:v>
                </c:pt>
                <c:pt idx="458">
                  <c:v>0.8</c:v>
                </c:pt>
                <c:pt idx="459">
                  <c:v>1.5</c:v>
                </c:pt>
                <c:pt idx="460">
                  <c:v>1.2</c:v>
                </c:pt>
                <c:pt idx="461">
                  <c:v>1.1000000000000001</c:v>
                </c:pt>
                <c:pt idx="462">
                  <c:v>1.3</c:v>
                </c:pt>
                <c:pt idx="463">
                  <c:v>2.4</c:v>
                </c:pt>
                <c:pt idx="464">
                  <c:v>0.4</c:v>
                </c:pt>
                <c:pt idx="465">
                  <c:v>2</c:v>
                </c:pt>
                <c:pt idx="466">
                  <c:v>2.5</c:v>
                </c:pt>
                <c:pt idx="467">
                  <c:v>2</c:v>
                </c:pt>
                <c:pt idx="468">
                  <c:v>2.7</c:v>
                </c:pt>
                <c:pt idx="469">
                  <c:v>2.2000000000000002</c:v>
                </c:pt>
                <c:pt idx="470">
                  <c:v>1.7</c:v>
                </c:pt>
                <c:pt idx="471">
                  <c:v>2.6</c:v>
                </c:pt>
                <c:pt idx="472">
                  <c:v>2</c:v>
                </c:pt>
                <c:pt idx="473">
                  <c:v>2.2000000000000002</c:v>
                </c:pt>
                <c:pt idx="474">
                  <c:v>1.7</c:v>
                </c:pt>
                <c:pt idx="475">
                  <c:v>1.2</c:v>
                </c:pt>
                <c:pt idx="476">
                  <c:v>0.30000000000000004</c:v>
                </c:pt>
                <c:pt idx="477">
                  <c:v>1.8</c:v>
                </c:pt>
                <c:pt idx="478">
                  <c:v>1.1000000000000001</c:v>
                </c:pt>
                <c:pt idx="479">
                  <c:v>2.1</c:v>
                </c:pt>
                <c:pt idx="480">
                  <c:v>1.3</c:v>
                </c:pt>
                <c:pt idx="481">
                  <c:v>0.8</c:v>
                </c:pt>
                <c:pt idx="482">
                  <c:v>0.5</c:v>
                </c:pt>
                <c:pt idx="483">
                  <c:v>1.1000000000000001</c:v>
                </c:pt>
                <c:pt idx="484">
                  <c:v>0.70000000000000007</c:v>
                </c:pt>
                <c:pt idx="485">
                  <c:v>0</c:v>
                </c:pt>
                <c:pt idx="486">
                  <c:v>0.9</c:v>
                </c:pt>
                <c:pt idx="487">
                  <c:v>0.70000000000000007</c:v>
                </c:pt>
                <c:pt idx="488">
                  <c:v>0.60000000000000009</c:v>
                </c:pt>
                <c:pt idx="489">
                  <c:v>0</c:v>
                </c:pt>
                <c:pt idx="490">
                  <c:v>0.5</c:v>
                </c:pt>
                <c:pt idx="491">
                  <c:v>0.60000000000000009</c:v>
                </c:pt>
                <c:pt idx="492">
                  <c:v>1.2</c:v>
                </c:pt>
                <c:pt idx="493">
                  <c:v>0</c:v>
                </c:pt>
                <c:pt idx="494">
                  <c:v>0.60000000000000009</c:v>
                </c:pt>
                <c:pt idx="495">
                  <c:v>0</c:v>
                </c:pt>
                <c:pt idx="496">
                  <c:v>0.4</c:v>
                </c:pt>
                <c:pt idx="497">
                  <c:v>0.60000000000000009</c:v>
                </c:pt>
                <c:pt idx="498">
                  <c:v>0.70000000000000007</c:v>
                </c:pt>
                <c:pt idx="499">
                  <c:v>1.4</c:v>
                </c:pt>
                <c:pt idx="500">
                  <c:v>0.70000000000000007</c:v>
                </c:pt>
                <c:pt idx="501">
                  <c:v>0.30000000000000004</c:v>
                </c:pt>
                <c:pt idx="502">
                  <c:v>0.1</c:v>
                </c:pt>
                <c:pt idx="503">
                  <c:v>0.5</c:v>
                </c:pt>
                <c:pt idx="504">
                  <c:v>0.5</c:v>
                </c:pt>
                <c:pt idx="505">
                  <c:v>0.4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0.8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0.60000000000000009</c:v>
                </c:pt>
                <c:pt idx="516">
                  <c:v>0.2</c:v>
                </c:pt>
                <c:pt idx="517">
                  <c:v>0</c:v>
                </c:pt>
                <c:pt idx="518">
                  <c:v>0.5</c:v>
                </c:pt>
                <c:pt idx="519">
                  <c:v>0.30000000000000004</c:v>
                </c:pt>
                <c:pt idx="520">
                  <c:v>0.30000000000000004</c:v>
                </c:pt>
                <c:pt idx="521">
                  <c:v>0</c:v>
                </c:pt>
                <c:pt idx="522">
                  <c:v>0</c:v>
                </c:pt>
                <c:pt idx="523">
                  <c:v>0.2</c:v>
                </c:pt>
                <c:pt idx="524">
                  <c:v>0</c:v>
                </c:pt>
                <c:pt idx="525">
                  <c:v>0</c:v>
                </c:pt>
                <c:pt idx="526">
                  <c:v>0.4</c:v>
                </c:pt>
                <c:pt idx="527">
                  <c:v>0.5</c:v>
                </c:pt>
                <c:pt idx="528">
                  <c:v>0.4</c:v>
                </c:pt>
                <c:pt idx="529">
                  <c:v>0</c:v>
                </c:pt>
                <c:pt idx="530">
                  <c:v>0.70000000000000007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0.4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0.4</c:v>
                </c:pt>
                <c:pt idx="542">
                  <c:v>0.30000000000000004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0.30000000000000004</c:v>
                </c:pt>
                <c:pt idx="547">
                  <c:v>0.60000000000000009</c:v>
                </c:pt>
                <c:pt idx="548">
                  <c:v>0.30000000000000004</c:v>
                </c:pt>
                <c:pt idx="549">
                  <c:v>0</c:v>
                </c:pt>
                <c:pt idx="550">
                  <c:v>0.2</c:v>
                </c:pt>
                <c:pt idx="551">
                  <c:v>0.9</c:v>
                </c:pt>
                <c:pt idx="552">
                  <c:v>0.4</c:v>
                </c:pt>
                <c:pt idx="553">
                  <c:v>0.5</c:v>
                </c:pt>
                <c:pt idx="554">
                  <c:v>0</c:v>
                </c:pt>
                <c:pt idx="555">
                  <c:v>0</c:v>
                </c:pt>
                <c:pt idx="556">
                  <c:v>0.1</c:v>
                </c:pt>
                <c:pt idx="557">
                  <c:v>0.30000000000000004</c:v>
                </c:pt>
                <c:pt idx="558">
                  <c:v>0.60000000000000009</c:v>
                </c:pt>
                <c:pt idx="559">
                  <c:v>0</c:v>
                </c:pt>
                <c:pt idx="560">
                  <c:v>0</c:v>
                </c:pt>
                <c:pt idx="561">
                  <c:v>0.5</c:v>
                </c:pt>
                <c:pt idx="562">
                  <c:v>0.5</c:v>
                </c:pt>
                <c:pt idx="563">
                  <c:v>0.8</c:v>
                </c:pt>
                <c:pt idx="564">
                  <c:v>0</c:v>
                </c:pt>
                <c:pt idx="565">
                  <c:v>0.1</c:v>
                </c:pt>
                <c:pt idx="566">
                  <c:v>0.30000000000000004</c:v>
                </c:pt>
                <c:pt idx="567">
                  <c:v>0.2</c:v>
                </c:pt>
                <c:pt idx="568">
                  <c:v>0.5</c:v>
                </c:pt>
                <c:pt idx="569">
                  <c:v>0</c:v>
                </c:pt>
                <c:pt idx="570">
                  <c:v>0.9</c:v>
                </c:pt>
                <c:pt idx="571">
                  <c:v>0</c:v>
                </c:pt>
                <c:pt idx="572">
                  <c:v>0</c:v>
                </c:pt>
                <c:pt idx="573">
                  <c:v>0.2</c:v>
                </c:pt>
                <c:pt idx="574">
                  <c:v>0.4</c:v>
                </c:pt>
                <c:pt idx="575">
                  <c:v>0</c:v>
                </c:pt>
                <c:pt idx="576">
                  <c:v>1.1000000000000001</c:v>
                </c:pt>
                <c:pt idx="577">
                  <c:v>0</c:v>
                </c:pt>
                <c:pt idx="578">
                  <c:v>0</c:v>
                </c:pt>
                <c:pt idx="579">
                  <c:v>0.1</c:v>
                </c:pt>
                <c:pt idx="580">
                  <c:v>1.2</c:v>
                </c:pt>
                <c:pt idx="581">
                  <c:v>0</c:v>
                </c:pt>
                <c:pt idx="582">
                  <c:v>1.3</c:v>
                </c:pt>
                <c:pt idx="583">
                  <c:v>0</c:v>
                </c:pt>
                <c:pt idx="584">
                  <c:v>0.2</c:v>
                </c:pt>
                <c:pt idx="585">
                  <c:v>0.1</c:v>
                </c:pt>
                <c:pt idx="586">
                  <c:v>0.30000000000000004</c:v>
                </c:pt>
                <c:pt idx="587">
                  <c:v>0.1</c:v>
                </c:pt>
                <c:pt idx="588">
                  <c:v>0</c:v>
                </c:pt>
                <c:pt idx="589">
                  <c:v>0</c:v>
                </c:pt>
                <c:pt idx="590">
                  <c:v>0.1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0.1</c:v>
                </c:pt>
                <c:pt idx="596">
                  <c:v>0.2</c:v>
                </c:pt>
                <c:pt idx="597">
                  <c:v>0</c:v>
                </c:pt>
                <c:pt idx="598">
                  <c:v>0</c:v>
                </c:pt>
                <c:pt idx="599">
                  <c:v>0.2</c:v>
                </c:pt>
                <c:pt idx="600">
                  <c:v>0.60000000000000009</c:v>
                </c:pt>
                <c:pt idx="601">
                  <c:v>0.70000000000000007</c:v>
                </c:pt>
                <c:pt idx="602">
                  <c:v>0.30000000000000004</c:v>
                </c:pt>
                <c:pt idx="603">
                  <c:v>0.4</c:v>
                </c:pt>
                <c:pt idx="604">
                  <c:v>0</c:v>
                </c:pt>
                <c:pt idx="605">
                  <c:v>0</c:v>
                </c:pt>
                <c:pt idx="606">
                  <c:v>0.2</c:v>
                </c:pt>
                <c:pt idx="607">
                  <c:v>1.1000000000000001</c:v>
                </c:pt>
                <c:pt idx="608">
                  <c:v>0</c:v>
                </c:pt>
                <c:pt idx="609">
                  <c:v>0</c:v>
                </c:pt>
                <c:pt idx="610">
                  <c:v>0.9</c:v>
                </c:pt>
                <c:pt idx="611">
                  <c:v>0.4</c:v>
                </c:pt>
                <c:pt idx="612">
                  <c:v>0.4</c:v>
                </c:pt>
                <c:pt idx="613">
                  <c:v>0.2</c:v>
                </c:pt>
                <c:pt idx="614">
                  <c:v>0.1</c:v>
                </c:pt>
                <c:pt idx="615">
                  <c:v>0.1</c:v>
                </c:pt>
                <c:pt idx="616">
                  <c:v>0</c:v>
                </c:pt>
                <c:pt idx="617">
                  <c:v>0.9</c:v>
                </c:pt>
                <c:pt idx="618">
                  <c:v>0</c:v>
                </c:pt>
                <c:pt idx="619">
                  <c:v>0.60000000000000009</c:v>
                </c:pt>
                <c:pt idx="620">
                  <c:v>0.30000000000000004</c:v>
                </c:pt>
                <c:pt idx="621">
                  <c:v>0</c:v>
                </c:pt>
                <c:pt idx="622">
                  <c:v>0.5</c:v>
                </c:pt>
                <c:pt idx="623">
                  <c:v>1</c:v>
                </c:pt>
                <c:pt idx="624">
                  <c:v>0.30000000000000004</c:v>
                </c:pt>
                <c:pt idx="625">
                  <c:v>0.70000000000000007</c:v>
                </c:pt>
                <c:pt idx="626">
                  <c:v>0.30000000000000004</c:v>
                </c:pt>
                <c:pt idx="627">
                  <c:v>0</c:v>
                </c:pt>
                <c:pt idx="628">
                  <c:v>0.1</c:v>
                </c:pt>
                <c:pt idx="629">
                  <c:v>0.2</c:v>
                </c:pt>
                <c:pt idx="630">
                  <c:v>0.1</c:v>
                </c:pt>
                <c:pt idx="631">
                  <c:v>0.1</c:v>
                </c:pt>
                <c:pt idx="632">
                  <c:v>0.4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0.5</c:v>
                </c:pt>
                <c:pt idx="637">
                  <c:v>0</c:v>
                </c:pt>
                <c:pt idx="638">
                  <c:v>0.2</c:v>
                </c:pt>
                <c:pt idx="639">
                  <c:v>0.5</c:v>
                </c:pt>
                <c:pt idx="640">
                  <c:v>0</c:v>
                </c:pt>
                <c:pt idx="641">
                  <c:v>0.60000000000000009</c:v>
                </c:pt>
                <c:pt idx="642">
                  <c:v>0.5</c:v>
                </c:pt>
                <c:pt idx="643">
                  <c:v>0.30000000000000004</c:v>
                </c:pt>
                <c:pt idx="644">
                  <c:v>0.70000000000000007</c:v>
                </c:pt>
                <c:pt idx="645">
                  <c:v>0</c:v>
                </c:pt>
                <c:pt idx="646">
                  <c:v>0</c:v>
                </c:pt>
                <c:pt idx="647">
                  <c:v>0.4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0.70000000000000007</c:v>
                </c:pt>
                <c:pt idx="652">
                  <c:v>0</c:v>
                </c:pt>
                <c:pt idx="653">
                  <c:v>0.30000000000000004</c:v>
                </c:pt>
                <c:pt idx="654">
                  <c:v>0.5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0.60000000000000009</c:v>
                </c:pt>
                <c:pt idx="659">
                  <c:v>0</c:v>
                </c:pt>
                <c:pt idx="660">
                  <c:v>0</c:v>
                </c:pt>
                <c:pt idx="661">
                  <c:v>0.60000000000000009</c:v>
                </c:pt>
                <c:pt idx="662">
                  <c:v>0.30000000000000004</c:v>
                </c:pt>
                <c:pt idx="663">
                  <c:v>0.2</c:v>
                </c:pt>
                <c:pt idx="664">
                  <c:v>0.5</c:v>
                </c:pt>
                <c:pt idx="665">
                  <c:v>0.60000000000000009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0.1</c:v>
                </c:pt>
                <c:pt idx="671">
                  <c:v>0.1</c:v>
                </c:pt>
                <c:pt idx="672">
                  <c:v>0</c:v>
                </c:pt>
                <c:pt idx="673">
                  <c:v>0.1</c:v>
                </c:pt>
                <c:pt idx="674">
                  <c:v>0</c:v>
                </c:pt>
                <c:pt idx="675">
                  <c:v>0.30000000000000004</c:v>
                </c:pt>
                <c:pt idx="676">
                  <c:v>0.4</c:v>
                </c:pt>
                <c:pt idx="677">
                  <c:v>0</c:v>
                </c:pt>
                <c:pt idx="678">
                  <c:v>0.30000000000000004</c:v>
                </c:pt>
                <c:pt idx="679">
                  <c:v>0</c:v>
                </c:pt>
                <c:pt idx="680">
                  <c:v>0</c:v>
                </c:pt>
                <c:pt idx="681">
                  <c:v>0.2</c:v>
                </c:pt>
                <c:pt idx="682">
                  <c:v>0.30000000000000004</c:v>
                </c:pt>
                <c:pt idx="683">
                  <c:v>0.2</c:v>
                </c:pt>
                <c:pt idx="684">
                  <c:v>0.30000000000000004</c:v>
                </c:pt>
                <c:pt idx="685">
                  <c:v>0.2</c:v>
                </c:pt>
                <c:pt idx="686">
                  <c:v>0</c:v>
                </c:pt>
                <c:pt idx="687">
                  <c:v>0.4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1.1000000000000001</c:v>
                </c:pt>
                <c:pt idx="693">
                  <c:v>0.70000000000000007</c:v>
                </c:pt>
                <c:pt idx="694">
                  <c:v>0.1</c:v>
                </c:pt>
                <c:pt idx="695">
                  <c:v>0.30000000000000004</c:v>
                </c:pt>
                <c:pt idx="696">
                  <c:v>0.1</c:v>
                </c:pt>
                <c:pt idx="697">
                  <c:v>0.30000000000000004</c:v>
                </c:pt>
                <c:pt idx="698">
                  <c:v>0.9</c:v>
                </c:pt>
                <c:pt idx="699">
                  <c:v>0.60000000000000009</c:v>
                </c:pt>
                <c:pt idx="700">
                  <c:v>1</c:v>
                </c:pt>
                <c:pt idx="701">
                  <c:v>0.70000000000000007</c:v>
                </c:pt>
                <c:pt idx="702">
                  <c:v>0.70000000000000007</c:v>
                </c:pt>
                <c:pt idx="703">
                  <c:v>0</c:v>
                </c:pt>
                <c:pt idx="704">
                  <c:v>0</c:v>
                </c:pt>
                <c:pt idx="705">
                  <c:v>0.9</c:v>
                </c:pt>
                <c:pt idx="706">
                  <c:v>0.4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1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0.8</c:v>
                </c:pt>
                <c:pt idx="715">
                  <c:v>0</c:v>
                </c:pt>
                <c:pt idx="716">
                  <c:v>0.70000000000000007</c:v>
                </c:pt>
                <c:pt idx="717">
                  <c:v>0.4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0.30000000000000004</c:v>
                </c:pt>
                <c:pt idx="722">
                  <c:v>0</c:v>
                </c:pt>
                <c:pt idx="723">
                  <c:v>0.1</c:v>
                </c:pt>
                <c:pt idx="724">
                  <c:v>0</c:v>
                </c:pt>
                <c:pt idx="725">
                  <c:v>0.9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0.1</c:v>
                </c:pt>
                <c:pt idx="730">
                  <c:v>0.70000000000000007</c:v>
                </c:pt>
                <c:pt idx="731">
                  <c:v>0</c:v>
                </c:pt>
                <c:pt idx="732">
                  <c:v>0</c:v>
                </c:pt>
                <c:pt idx="733">
                  <c:v>0.1</c:v>
                </c:pt>
                <c:pt idx="734">
                  <c:v>1.4</c:v>
                </c:pt>
                <c:pt idx="735">
                  <c:v>0.2</c:v>
                </c:pt>
                <c:pt idx="736">
                  <c:v>0.5</c:v>
                </c:pt>
                <c:pt idx="737">
                  <c:v>0</c:v>
                </c:pt>
                <c:pt idx="738">
                  <c:v>0</c:v>
                </c:pt>
                <c:pt idx="739">
                  <c:v>0.30000000000000004</c:v>
                </c:pt>
                <c:pt idx="740">
                  <c:v>0.60000000000000009</c:v>
                </c:pt>
                <c:pt idx="741">
                  <c:v>0.4</c:v>
                </c:pt>
                <c:pt idx="742">
                  <c:v>0</c:v>
                </c:pt>
                <c:pt idx="743">
                  <c:v>0</c:v>
                </c:pt>
                <c:pt idx="744">
                  <c:v>0.4</c:v>
                </c:pt>
                <c:pt idx="745">
                  <c:v>0</c:v>
                </c:pt>
                <c:pt idx="746">
                  <c:v>0.60000000000000009</c:v>
                </c:pt>
                <c:pt idx="747">
                  <c:v>0.5</c:v>
                </c:pt>
                <c:pt idx="748">
                  <c:v>0.8</c:v>
                </c:pt>
                <c:pt idx="749">
                  <c:v>0.30000000000000004</c:v>
                </c:pt>
                <c:pt idx="750">
                  <c:v>1</c:v>
                </c:pt>
                <c:pt idx="751">
                  <c:v>0</c:v>
                </c:pt>
                <c:pt idx="752">
                  <c:v>0</c:v>
                </c:pt>
                <c:pt idx="753">
                  <c:v>1</c:v>
                </c:pt>
                <c:pt idx="754">
                  <c:v>0</c:v>
                </c:pt>
                <c:pt idx="755">
                  <c:v>0</c:v>
                </c:pt>
                <c:pt idx="756">
                  <c:v>0.8</c:v>
                </c:pt>
                <c:pt idx="757">
                  <c:v>0.70000000000000007</c:v>
                </c:pt>
                <c:pt idx="758">
                  <c:v>0.1</c:v>
                </c:pt>
                <c:pt idx="759">
                  <c:v>0.4</c:v>
                </c:pt>
                <c:pt idx="760">
                  <c:v>0</c:v>
                </c:pt>
                <c:pt idx="761">
                  <c:v>0</c:v>
                </c:pt>
                <c:pt idx="762">
                  <c:v>0.2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0.30000000000000004</c:v>
                </c:pt>
                <c:pt idx="770">
                  <c:v>0</c:v>
                </c:pt>
                <c:pt idx="771">
                  <c:v>0.1</c:v>
                </c:pt>
                <c:pt idx="772">
                  <c:v>0.70000000000000007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0.70000000000000007</c:v>
                </c:pt>
                <c:pt idx="778">
                  <c:v>0</c:v>
                </c:pt>
                <c:pt idx="779">
                  <c:v>0.9</c:v>
                </c:pt>
                <c:pt idx="780">
                  <c:v>0.5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0.4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0.60000000000000009</c:v>
                </c:pt>
                <c:pt idx="790">
                  <c:v>0.1</c:v>
                </c:pt>
                <c:pt idx="791">
                  <c:v>0.5</c:v>
                </c:pt>
                <c:pt idx="792">
                  <c:v>0.1</c:v>
                </c:pt>
                <c:pt idx="793">
                  <c:v>0.1</c:v>
                </c:pt>
                <c:pt idx="794">
                  <c:v>0</c:v>
                </c:pt>
                <c:pt idx="795">
                  <c:v>0</c:v>
                </c:pt>
                <c:pt idx="796">
                  <c:v>0.60000000000000009</c:v>
                </c:pt>
                <c:pt idx="797">
                  <c:v>0.2</c:v>
                </c:pt>
                <c:pt idx="798">
                  <c:v>0.4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0.2</c:v>
                </c:pt>
                <c:pt idx="805">
                  <c:v>0.2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0.70000000000000007</c:v>
                </c:pt>
                <c:pt idx="810">
                  <c:v>0</c:v>
                </c:pt>
                <c:pt idx="811">
                  <c:v>0.4</c:v>
                </c:pt>
                <c:pt idx="812">
                  <c:v>0.4</c:v>
                </c:pt>
                <c:pt idx="813">
                  <c:v>0.1</c:v>
                </c:pt>
                <c:pt idx="814">
                  <c:v>0.1</c:v>
                </c:pt>
                <c:pt idx="815">
                  <c:v>0.1</c:v>
                </c:pt>
                <c:pt idx="816">
                  <c:v>0</c:v>
                </c:pt>
                <c:pt idx="817">
                  <c:v>0.60000000000000009</c:v>
                </c:pt>
                <c:pt idx="818">
                  <c:v>0</c:v>
                </c:pt>
                <c:pt idx="819">
                  <c:v>1.1000000000000001</c:v>
                </c:pt>
                <c:pt idx="820">
                  <c:v>0.4</c:v>
                </c:pt>
                <c:pt idx="821">
                  <c:v>0</c:v>
                </c:pt>
                <c:pt idx="822">
                  <c:v>0</c:v>
                </c:pt>
                <c:pt idx="823">
                  <c:v>0.5</c:v>
                </c:pt>
                <c:pt idx="824">
                  <c:v>0.8</c:v>
                </c:pt>
                <c:pt idx="825">
                  <c:v>0.8</c:v>
                </c:pt>
                <c:pt idx="826">
                  <c:v>0</c:v>
                </c:pt>
                <c:pt idx="827">
                  <c:v>0.5</c:v>
                </c:pt>
                <c:pt idx="828">
                  <c:v>0.30000000000000004</c:v>
                </c:pt>
                <c:pt idx="829">
                  <c:v>0</c:v>
                </c:pt>
                <c:pt idx="830">
                  <c:v>0</c:v>
                </c:pt>
                <c:pt idx="831">
                  <c:v>0.30000000000000004</c:v>
                </c:pt>
                <c:pt idx="832">
                  <c:v>0</c:v>
                </c:pt>
                <c:pt idx="833">
                  <c:v>0.1</c:v>
                </c:pt>
                <c:pt idx="834">
                  <c:v>0.8</c:v>
                </c:pt>
                <c:pt idx="835">
                  <c:v>0</c:v>
                </c:pt>
                <c:pt idx="836">
                  <c:v>0.1</c:v>
                </c:pt>
                <c:pt idx="837">
                  <c:v>0.5</c:v>
                </c:pt>
                <c:pt idx="838">
                  <c:v>0</c:v>
                </c:pt>
                <c:pt idx="839">
                  <c:v>0.2</c:v>
                </c:pt>
                <c:pt idx="840">
                  <c:v>0</c:v>
                </c:pt>
                <c:pt idx="841">
                  <c:v>0.4</c:v>
                </c:pt>
                <c:pt idx="842">
                  <c:v>0</c:v>
                </c:pt>
                <c:pt idx="843">
                  <c:v>0.5</c:v>
                </c:pt>
                <c:pt idx="844">
                  <c:v>0.70000000000000007</c:v>
                </c:pt>
                <c:pt idx="845">
                  <c:v>0.1</c:v>
                </c:pt>
                <c:pt idx="846">
                  <c:v>0</c:v>
                </c:pt>
                <c:pt idx="847">
                  <c:v>0.1</c:v>
                </c:pt>
                <c:pt idx="848">
                  <c:v>0.30000000000000004</c:v>
                </c:pt>
                <c:pt idx="849">
                  <c:v>0</c:v>
                </c:pt>
                <c:pt idx="850">
                  <c:v>0.60000000000000009</c:v>
                </c:pt>
                <c:pt idx="851">
                  <c:v>0.1</c:v>
                </c:pt>
                <c:pt idx="852">
                  <c:v>0.4</c:v>
                </c:pt>
                <c:pt idx="853">
                  <c:v>0</c:v>
                </c:pt>
                <c:pt idx="854">
                  <c:v>0</c:v>
                </c:pt>
                <c:pt idx="855">
                  <c:v>0.2</c:v>
                </c:pt>
                <c:pt idx="856">
                  <c:v>0</c:v>
                </c:pt>
                <c:pt idx="857">
                  <c:v>0.4</c:v>
                </c:pt>
                <c:pt idx="858">
                  <c:v>0</c:v>
                </c:pt>
                <c:pt idx="859">
                  <c:v>1.1000000000000001</c:v>
                </c:pt>
                <c:pt idx="860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v>Sensor A</c:v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SensorCBA!$D$1738:$D$2598</c:f>
              <c:numCache>
                <c:formatCode>General</c:formatCode>
                <c:ptCount val="861"/>
                <c:pt idx="0">
                  <c:v>0</c:v>
                </c:pt>
                <c:pt idx="1">
                  <c:v>0</c:v>
                </c:pt>
                <c:pt idx="2">
                  <c:v>1.6666666720993817E-2</c:v>
                </c:pt>
                <c:pt idx="3">
                  <c:v>1.6666666720993817E-2</c:v>
                </c:pt>
                <c:pt idx="4">
                  <c:v>3.3333333267364658E-2</c:v>
                </c:pt>
                <c:pt idx="5">
                  <c:v>4.9999999988358482E-2</c:v>
                </c:pt>
                <c:pt idx="6">
                  <c:v>4.9999999988358482E-2</c:v>
                </c:pt>
                <c:pt idx="7">
                  <c:v>6.6666666709352299E-2</c:v>
                </c:pt>
                <c:pt idx="8">
                  <c:v>6.6666666709352299E-2</c:v>
                </c:pt>
                <c:pt idx="9">
                  <c:v>8.3333333430346115E-2</c:v>
                </c:pt>
                <c:pt idx="10">
                  <c:v>8.3333333430346115E-2</c:v>
                </c:pt>
                <c:pt idx="11">
                  <c:v>9.9999999976716963E-2</c:v>
                </c:pt>
                <c:pt idx="12">
                  <c:v>9.9999999976716963E-2</c:v>
                </c:pt>
                <c:pt idx="13">
                  <c:v>0.11666666669771075</c:v>
                </c:pt>
                <c:pt idx="14">
                  <c:v>0.1333333334187046</c:v>
                </c:pt>
                <c:pt idx="15">
                  <c:v>0.1333333334187046</c:v>
                </c:pt>
                <c:pt idx="16">
                  <c:v>0.14999999996507543</c:v>
                </c:pt>
                <c:pt idx="17">
                  <c:v>0.14999999996507543</c:v>
                </c:pt>
                <c:pt idx="18">
                  <c:v>0.16666666668606922</c:v>
                </c:pt>
                <c:pt idx="19">
                  <c:v>0.16666666668606922</c:v>
                </c:pt>
                <c:pt idx="20">
                  <c:v>0.18333333340706309</c:v>
                </c:pt>
                <c:pt idx="21">
                  <c:v>0.18333333340706309</c:v>
                </c:pt>
                <c:pt idx="22">
                  <c:v>0.19999999995343393</c:v>
                </c:pt>
                <c:pt idx="23">
                  <c:v>0.21666666667442772</c:v>
                </c:pt>
                <c:pt idx="24">
                  <c:v>0.21666666667442772</c:v>
                </c:pt>
                <c:pt idx="25">
                  <c:v>0.23333333339542156</c:v>
                </c:pt>
                <c:pt idx="26">
                  <c:v>0.23333333339542156</c:v>
                </c:pt>
                <c:pt idx="27">
                  <c:v>0.24999999994179239</c:v>
                </c:pt>
                <c:pt idx="28">
                  <c:v>0.24999999994179239</c:v>
                </c:pt>
                <c:pt idx="29">
                  <c:v>0.26666666666278621</c:v>
                </c:pt>
                <c:pt idx="30">
                  <c:v>0.26666666666278621</c:v>
                </c:pt>
                <c:pt idx="31">
                  <c:v>0.28333333338377997</c:v>
                </c:pt>
                <c:pt idx="32">
                  <c:v>0.29999999993015086</c:v>
                </c:pt>
                <c:pt idx="33">
                  <c:v>0.29999999993015086</c:v>
                </c:pt>
                <c:pt idx="34">
                  <c:v>0.31666666665114468</c:v>
                </c:pt>
                <c:pt idx="35">
                  <c:v>0.31666666665114468</c:v>
                </c:pt>
                <c:pt idx="36">
                  <c:v>0.3333333333721385</c:v>
                </c:pt>
                <c:pt idx="37">
                  <c:v>0.3333333333721385</c:v>
                </c:pt>
                <c:pt idx="38">
                  <c:v>0.35000000009313226</c:v>
                </c:pt>
                <c:pt idx="39">
                  <c:v>0.35000000009313226</c:v>
                </c:pt>
                <c:pt idx="40">
                  <c:v>0.3666666666395032</c:v>
                </c:pt>
                <c:pt idx="41">
                  <c:v>0.38333333336049696</c:v>
                </c:pt>
                <c:pt idx="42">
                  <c:v>0.38333333336049696</c:v>
                </c:pt>
                <c:pt idx="43">
                  <c:v>0.40000000008149078</c:v>
                </c:pt>
                <c:pt idx="44">
                  <c:v>0.40000000008149078</c:v>
                </c:pt>
                <c:pt idx="45">
                  <c:v>0.41666666662786167</c:v>
                </c:pt>
                <c:pt idx="46">
                  <c:v>0.41666666662786167</c:v>
                </c:pt>
                <c:pt idx="47">
                  <c:v>0.43333333334885543</c:v>
                </c:pt>
                <c:pt idx="48">
                  <c:v>0.43333333334885543</c:v>
                </c:pt>
                <c:pt idx="49">
                  <c:v>0.4500000000698493</c:v>
                </c:pt>
                <c:pt idx="50">
                  <c:v>0.46666666661622008</c:v>
                </c:pt>
                <c:pt idx="51">
                  <c:v>0.46666666661622008</c:v>
                </c:pt>
                <c:pt idx="52">
                  <c:v>0.4833333333372139</c:v>
                </c:pt>
                <c:pt idx="53">
                  <c:v>0.4833333333372139</c:v>
                </c:pt>
                <c:pt idx="54">
                  <c:v>0.50000000005820766</c:v>
                </c:pt>
                <c:pt idx="55">
                  <c:v>0.50000000005820766</c:v>
                </c:pt>
                <c:pt idx="56">
                  <c:v>0.51666666660457872</c:v>
                </c:pt>
                <c:pt idx="57">
                  <c:v>0.51666666660457872</c:v>
                </c:pt>
                <c:pt idx="58">
                  <c:v>0.53333333332557242</c:v>
                </c:pt>
                <c:pt idx="59">
                  <c:v>0.55000000004656613</c:v>
                </c:pt>
                <c:pt idx="60">
                  <c:v>0.55000000004656613</c:v>
                </c:pt>
                <c:pt idx="61">
                  <c:v>0.56666666659293696</c:v>
                </c:pt>
                <c:pt idx="62">
                  <c:v>0.56666666659293696</c:v>
                </c:pt>
                <c:pt idx="63">
                  <c:v>0.58333333331393067</c:v>
                </c:pt>
                <c:pt idx="64">
                  <c:v>0.58333333331393067</c:v>
                </c:pt>
                <c:pt idx="65">
                  <c:v>0.6000000000349246</c:v>
                </c:pt>
                <c:pt idx="66">
                  <c:v>0.6000000000349246</c:v>
                </c:pt>
                <c:pt idx="67">
                  <c:v>0.61666666675591841</c:v>
                </c:pt>
                <c:pt idx="68">
                  <c:v>0.63333333330228925</c:v>
                </c:pt>
                <c:pt idx="69">
                  <c:v>0.63333333330228925</c:v>
                </c:pt>
                <c:pt idx="70">
                  <c:v>0.65000000002328329</c:v>
                </c:pt>
                <c:pt idx="71">
                  <c:v>0.65000000002328329</c:v>
                </c:pt>
                <c:pt idx="72">
                  <c:v>0.66666666674427699</c:v>
                </c:pt>
                <c:pt idx="73">
                  <c:v>0.66666666674427699</c:v>
                </c:pt>
                <c:pt idx="74">
                  <c:v>0.6833333332906476</c:v>
                </c:pt>
                <c:pt idx="75">
                  <c:v>0.6833333332906476</c:v>
                </c:pt>
                <c:pt idx="76">
                  <c:v>0.70000000001164153</c:v>
                </c:pt>
                <c:pt idx="77">
                  <c:v>0.71666666673263524</c:v>
                </c:pt>
                <c:pt idx="78">
                  <c:v>0.71666666673263524</c:v>
                </c:pt>
                <c:pt idx="79">
                  <c:v>0.73333333327900629</c:v>
                </c:pt>
                <c:pt idx="80">
                  <c:v>0.73333333327900629</c:v>
                </c:pt>
                <c:pt idx="81">
                  <c:v>0.75000000000000011</c:v>
                </c:pt>
                <c:pt idx="82">
                  <c:v>0.75000000000000011</c:v>
                </c:pt>
                <c:pt idx="83">
                  <c:v>0.76666666672099382</c:v>
                </c:pt>
                <c:pt idx="84">
                  <c:v>0.76666666672099382</c:v>
                </c:pt>
                <c:pt idx="85">
                  <c:v>0.78333333326736443</c:v>
                </c:pt>
                <c:pt idx="86">
                  <c:v>0.79999999998835858</c:v>
                </c:pt>
                <c:pt idx="87">
                  <c:v>0.79999999998835858</c:v>
                </c:pt>
                <c:pt idx="88">
                  <c:v>0.81666666670935228</c:v>
                </c:pt>
                <c:pt idx="89">
                  <c:v>0.81666666670935228</c:v>
                </c:pt>
                <c:pt idx="90">
                  <c:v>0.8333333334303461</c:v>
                </c:pt>
                <c:pt idx="91">
                  <c:v>0.8333333334303461</c:v>
                </c:pt>
                <c:pt idx="92">
                  <c:v>0.84999999997671694</c:v>
                </c:pt>
                <c:pt idx="93">
                  <c:v>0.84999999997671694</c:v>
                </c:pt>
                <c:pt idx="94">
                  <c:v>0.86666666669771075</c:v>
                </c:pt>
                <c:pt idx="95">
                  <c:v>0.88333333341870468</c:v>
                </c:pt>
                <c:pt idx="96">
                  <c:v>0.88333333341870468</c:v>
                </c:pt>
                <c:pt idx="97">
                  <c:v>0.89999999996507551</c:v>
                </c:pt>
                <c:pt idx="98">
                  <c:v>0.89999999996507551</c:v>
                </c:pt>
                <c:pt idx="99">
                  <c:v>0.91666666668606922</c:v>
                </c:pt>
                <c:pt idx="100">
                  <c:v>0.91666666668606922</c:v>
                </c:pt>
                <c:pt idx="101">
                  <c:v>0.93333333340706293</c:v>
                </c:pt>
                <c:pt idx="102">
                  <c:v>0.93333333340706293</c:v>
                </c:pt>
                <c:pt idx="103">
                  <c:v>0.94999999995343398</c:v>
                </c:pt>
                <c:pt idx="104">
                  <c:v>0.9666666666744278</c:v>
                </c:pt>
                <c:pt idx="105">
                  <c:v>0.9666666666744278</c:v>
                </c:pt>
                <c:pt idx="106">
                  <c:v>0.9833333333954215</c:v>
                </c:pt>
                <c:pt idx="107">
                  <c:v>0.9833333333954215</c:v>
                </c:pt>
                <c:pt idx="108">
                  <c:v>0.99999999994179234</c:v>
                </c:pt>
                <c:pt idx="109">
                  <c:v>0.99999999994179234</c:v>
                </c:pt>
                <c:pt idx="110">
                  <c:v>1.0166666666627862</c:v>
                </c:pt>
                <c:pt idx="111">
                  <c:v>1.0166666666627862</c:v>
                </c:pt>
                <c:pt idx="112">
                  <c:v>1.03333333338378</c:v>
                </c:pt>
                <c:pt idx="113">
                  <c:v>1.0499999999301506</c:v>
                </c:pt>
                <c:pt idx="114">
                  <c:v>1.0499999999301506</c:v>
                </c:pt>
                <c:pt idx="115">
                  <c:v>1.0666666666511446</c:v>
                </c:pt>
                <c:pt idx="116">
                  <c:v>1.0666666666511446</c:v>
                </c:pt>
                <c:pt idx="117">
                  <c:v>1.0833333333721382</c:v>
                </c:pt>
                <c:pt idx="118">
                  <c:v>1.0833333333721382</c:v>
                </c:pt>
                <c:pt idx="119">
                  <c:v>1.1000000000931323</c:v>
                </c:pt>
                <c:pt idx="120">
                  <c:v>1.1000000000931323</c:v>
                </c:pt>
                <c:pt idx="121">
                  <c:v>1.1166666666395031</c:v>
                </c:pt>
                <c:pt idx="122">
                  <c:v>1.1333333333604967</c:v>
                </c:pt>
                <c:pt idx="123">
                  <c:v>1.1333333333604967</c:v>
                </c:pt>
                <c:pt idx="124">
                  <c:v>1.1500000000814907</c:v>
                </c:pt>
                <c:pt idx="125">
                  <c:v>1.1500000000814907</c:v>
                </c:pt>
                <c:pt idx="126">
                  <c:v>1.1666666666278618</c:v>
                </c:pt>
                <c:pt idx="127">
                  <c:v>1.1666666666278618</c:v>
                </c:pt>
                <c:pt idx="128">
                  <c:v>1.1833333333488556</c:v>
                </c:pt>
                <c:pt idx="129">
                  <c:v>1.1833333333488556</c:v>
                </c:pt>
                <c:pt idx="130">
                  <c:v>1.2000000000698492</c:v>
                </c:pt>
                <c:pt idx="131">
                  <c:v>1.21666666661622</c:v>
                </c:pt>
                <c:pt idx="132">
                  <c:v>1.21666666661622</c:v>
                </c:pt>
                <c:pt idx="133">
                  <c:v>1.2333333333372138</c:v>
                </c:pt>
                <c:pt idx="134">
                  <c:v>1.2333333333372138</c:v>
                </c:pt>
                <c:pt idx="135">
                  <c:v>1.2500000000582079</c:v>
                </c:pt>
                <c:pt idx="136">
                  <c:v>1.2500000000582079</c:v>
                </c:pt>
                <c:pt idx="137">
                  <c:v>1.2666666666045783</c:v>
                </c:pt>
                <c:pt idx="138">
                  <c:v>1.2666666666045783</c:v>
                </c:pt>
                <c:pt idx="139">
                  <c:v>1.2833333333255721</c:v>
                </c:pt>
                <c:pt idx="140">
                  <c:v>1.3000000000465661</c:v>
                </c:pt>
                <c:pt idx="141">
                  <c:v>1.3000000000465661</c:v>
                </c:pt>
                <c:pt idx="142">
                  <c:v>1.316666666592937</c:v>
                </c:pt>
                <c:pt idx="143">
                  <c:v>1.316666666592937</c:v>
                </c:pt>
                <c:pt idx="144">
                  <c:v>1.3333333333139308</c:v>
                </c:pt>
                <c:pt idx="145">
                  <c:v>1.3333333333139308</c:v>
                </c:pt>
                <c:pt idx="146">
                  <c:v>1.3500000000349246</c:v>
                </c:pt>
                <c:pt idx="147">
                  <c:v>1.3500000000349246</c:v>
                </c:pt>
                <c:pt idx="148">
                  <c:v>1.3666666667559184</c:v>
                </c:pt>
                <c:pt idx="149">
                  <c:v>1.3833333333022892</c:v>
                </c:pt>
                <c:pt idx="150">
                  <c:v>1.3833333333022892</c:v>
                </c:pt>
                <c:pt idx="151">
                  <c:v>1.4000000000232831</c:v>
                </c:pt>
                <c:pt idx="152">
                  <c:v>1.4000000000232831</c:v>
                </c:pt>
                <c:pt idx="153">
                  <c:v>1.4166666667442767</c:v>
                </c:pt>
                <c:pt idx="154">
                  <c:v>1.4166666667442767</c:v>
                </c:pt>
                <c:pt idx="155">
                  <c:v>1.4333333332906475</c:v>
                </c:pt>
                <c:pt idx="156">
                  <c:v>1.4333333332906475</c:v>
                </c:pt>
                <c:pt idx="157">
                  <c:v>1.4500000000116415</c:v>
                </c:pt>
                <c:pt idx="158">
                  <c:v>1.4666666667326351</c:v>
                </c:pt>
                <c:pt idx="159">
                  <c:v>1.4666666667326351</c:v>
                </c:pt>
                <c:pt idx="160">
                  <c:v>1.483333333279006</c:v>
                </c:pt>
                <c:pt idx="161">
                  <c:v>1.483333333279006</c:v>
                </c:pt>
                <c:pt idx="162">
                  <c:v>1.5</c:v>
                </c:pt>
                <c:pt idx="163">
                  <c:v>1.5</c:v>
                </c:pt>
                <c:pt idx="164">
                  <c:v>1.5166666667209938</c:v>
                </c:pt>
                <c:pt idx="165">
                  <c:v>1.5166666667209938</c:v>
                </c:pt>
                <c:pt idx="166">
                  <c:v>1.5333333332673644</c:v>
                </c:pt>
                <c:pt idx="167">
                  <c:v>1.5499999999883582</c:v>
                </c:pt>
                <c:pt idx="168">
                  <c:v>1.5499999999883582</c:v>
                </c:pt>
                <c:pt idx="169">
                  <c:v>1.5666666667093521</c:v>
                </c:pt>
                <c:pt idx="170">
                  <c:v>1.5666666667093521</c:v>
                </c:pt>
                <c:pt idx="171">
                  <c:v>1.5833333334303459</c:v>
                </c:pt>
                <c:pt idx="172">
                  <c:v>1.5833333334303459</c:v>
                </c:pt>
                <c:pt idx="173">
                  <c:v>1.5999999999767169</c:v>
                </c:pt>
                <c:pt idx="174">
                  <c:v>1.5999999999767169</c:v>
                </c:pt>
                <c:pt idx="175">
                  <c:v>1.616666666697711</c:v>
                </c:pt>
                <c:pt idx="176">
                  <c:v>1.6333333334187048</c:v>
                </c:pt>
                <c:pt idx="177">
                  <c:v>1.6333333334187048</c:v>
                </c:pt>
                <c:pt idx="178">
                  <c:v>1.6499999999650754</c:v>
                </c:pt>
                <c:pt idx="179">
                  <c:v>1.6499999999650754</c:v>
                </c:pt>
                <c:pt idx="180">
                  <c:v>1.6666666666860694</c:v>
                </c:pt>
                <c:pt idx="181">
                  <c:v>1.6666666666860694</c:v>
                </c:pt>
                <c:pt idx="182">
                  <c:v>1.683333333407063</c:v>
                </c:pt>
                <c:pt idx="183">
                  <c:v>1.683333333407063</c:v>
                </c:pt>
                <c:pt idx="184">
                  <c:v>1.6999999999534339</c:v>
                </c:pt>
                <c:pt idx="185">
                  <c:v>1.7166666666744275</c:v>
                </c:pt>
                <c:pt idx="186">
                  <c:v>1.7166666666744275</c:v>
                </c:pt>
                <c:pt idx="187">
                  <c:v>1.7333333333954213</c:v>
                </c:pt>
                <c:pt idx="188">
                  <c:v>1.7333333333954213</c:v>
                </c:pt>
                <c:pt idx="189">
                  <c:v>1.7499999999417921</c:v>
                </c:pt>
                <c:pt idx="190">
                  <c:v>1.7499999999417921</c:v>
                </c:pt>
                <c:pt idx="191">
                  <c:v>1.7666666666627862</c:v>
                </c:pt>
                <c:pt idx="192">
                  <c:v>1.7666666666627862</c:v>
                </c:pt>
                <c:pt idx="193">
                  <c:v>1.78333333338378</c:v>
                </c:pt>
                <c:pt idx="194">
                  <c:v>1.7999999999301506</c:v>
                </c:pt>
                <c:pt idx="195">
                  <c:v>1.7999999999301506</c:v>
                </c:pt>
                <c:pt idx="196">
                  <c:v>1.8166666666511446</c:v>
                </c:pt>
                <c:pt idx="197">
                  <c:v>1.8166666666511446</c:v>
                </c:pt>
                <c:pt idx="198">
                  <c:v>1.8333333333721382</c:v>
                </c:pt>
                <c:pt idx="199">
                  <c:v>1.8333333333721382</c:v>
                </c:pt>
                <c:pt idx="200">
                  <c:v>1.8500000000931323</c:v>
                </c:pt>
                <c:pt idx="201">
                  <c:v>1.8500000000931323</c:v>
                </c:pt>
                <c:pt idx="202">
                  <c:v>1.8666666666395031</c:v>
                </c:pt>
                <c:pt idx="203">
                  <c:v>1.8833333333604967</c:v>
                </c:pt>
                <c:pt idx="204">
                  <c:v>1.8833333333604967</c:v>
                </c:pt>
                <c:pt idx="205">
                  <c:v>1.9000000000814907</c:v>
                </c:pt>
                <c:pt idx="206">
                  <c:v>1.9000000000814907</c:v>
                </c:pt>
                <c:pt idx="207">
                  <c:v>1.9166666666278618</c:v>
                </c:pt>
                <c:pt idx="208">
                  <c:v>1.9166666666278618</c:v>
                </c:pt>
                <c:pt idx="209">
                  <c:v>1.9333333333488556</c:v>
                </c:pt>
                <c:pt idx="210">
                  <c:v>1.9333333333488556</c:v>
                </c:pt>
                <c:pt idx="211">
                  <c:v>1.9500000000698494</c:v>
                </c:pt>
                <c:pt idx="212">
                  <c:v>1.9666666666162202</c:v>
                </c:pt>
                <c:pt idx="213">
                  <c:v>1.9666666666162202</c:v>
                </c:pt>
                <c:pt idx="214">
                  <c:v>1.9833333333372141</c:v>
                </c:pt>
                <c:pt idx="215">
                  <c:v>1.9833333333372141</c:v>
                </c:pt>
                <c:pt idx="216">
                  <c:v>2.0000000000582077</c:v>
                </c:pt>
                <c:pt idx="217">
                  <c:v>2.0000000000582077</c:v>
                </c:pt>
                <c:pt idx="218">
                  <c:v>2.0166666666045781</c:v>
                </c:pt>
                <c:pt idx="219">
                  <c:v>2.0166666666045781</c:v>
                </c:pt>
                <c:pt idx="220">
                  <c:v>2.0333333333255728</c:v>
                </c:pt>
                <c:pt idx="221">
                  <c:v>2.0500000000465661</c:v>
                </c:pt>
                <c:pt idx="222">
                  <c:v>2.0500000000465661</c:v>
                </c:pt>
                <c:pt idx="223">
                  <c:v>2.0666666665929374</c:v>
                </c:pt>
                <c:pt idx="224">
                  <c:v>2.0666666665929374</c:v>
                </c:pt>
                <c:pt idx="225">
                  <c:v>2.0833333333139312</c:v>
                </c:pt>
                <c:pt idx="226">
                  <c:v>2.0833333333139312</c:v>
                </c:pt>
                <c:pt idx="227">
                  <c:v>2.1000000000349246</c:v>
                </c:pt>
                <c:pt idx="228">
                  <c:v>2.1000000000349246</c:v>
                </c:pt>
                <c:pt idx="229">
                  <c:v>2.1166666667559184</c:v>
                </c:pt>
                <c:pt idx="230">
                  <c:v>2.1333333333022888</c:v>
                </c:pt>
                <c:pt idx="231">
                  <c:v>2.1333333333022888</c:v>
                </c:pt>
                <c:pt idx="232">
                  <c:v>2.1500000000232826</c:v>
                </c:pt>
                <c:pt idx="233">
                  <c:v>2.1500000000232826</c:v>
                </c:pt>
                <c:pt idx="234">
                  <c:v>2.1666666667442769</c:v>
                </c:pt>
                <c:pt idx="235">
                  <c:v>2.1666666667442769</c:v>
                </c:pt>
                <c:pt idx="236">
                  <c:v>2.1833333332906482</c:v>
                </c:pt>
                <c:pt idx="237">
                  <c:v>2.1833333332906482</c:v>
                </c:pt>
                <c:pt idx="238">
                  <c:v>2.2000000000116415</c:v>
                </c:pt>
                <c:pt idx="239">
                  <c:v>2.2166666667326353</c:v>
                </c:pt>
                <c:pt idx="240">
                  <c:v>2.2166666667326353</c:v>
                </c:pt>
                <c:pt idx="241">
                  <c:v>2.2333333332790062</c:v>
                </c:pt>
                <c:pt idx="242">
                  <c:v>2.2333333332790062</c:v>
                </c:pt>
                <c:pt idx="243">
                  <c:v>2.25</c:v>
                </c:pt>
                <c:pt idx="244">
                  <c:v>2.25</c:v>
                </c:pt>
                <c:pt idx="245">
                  <c:v>2.2666666667209943</c:v>
                </c:pt>
                <c:pt idx="246">
                  <c:v>2.2666666667209943</c:v>
                </c:pt>
                <c:pt idx="247">
                  <c:v>2.2833333332673655</c:v>
                </c:pt>
                <c:pt idx="248">
                  <c:v>2.2999999999883585</c:v>
                </c:pt>
                <c:pt idx="249">
                  <c:v>2.2999999999883585</c:v>
                </c:pt>
                <c:pt idx="250">
                  <c:v>2.3166666667093523</c:v>
                </c:pt>
                <c:pt idx="251">
                  <c:v>2.3166666667093523</c:v>
                </c:pt>
                <c:pt idx="252">
                  <c:v>2.3333333334303461</c:v>
                </c:pt>
                <c:pt idx="253">
                  <c:v>2.3333333334303461</c:v>
                </c:pt>
                <c:pt idx="254">
                  <c:v>2.3499999999767169</c:v>
                </c:pt>
                <c:pt idx="255">
                  <c:v>2.3499999999767169</c:v>
                </c:pt>
                <c:pt idx="256">
                  <c:v>2.3666666666977108</c:v>
                </c:pt>
                <c:pt idx="257">
                  <c:v>2.3833333334187041</c:v>
                </c:pt>
                <c:pt idx="258">
                  <c:v>2.3833333334187041</c:v>
                </c:pt>
                <c:pt idx="259">
                  <c:v>2.399999999965075</c:v>
                </c:pt>
                <c:pt idx="260">
                  <c:v>2.399999999965075</c:v>
                </c:pt>
                <c:pt idx="261">
                  <c:v>2.4166666666860683</c:v>
                </c:pt>
                <c:pt idx="262">
                  <c:v>2.4166666666860683</c:v>
                </c:pt>
                <c:pt idx="263">
                  <c:v>2.433333333407063</c:v>
                </c:pt>
                <c:pt idx="264">
                  <c:v>2.433333333407063</c:v>
                </c:pt>
                <c:pt idx="265">
                  <c:v>2.4499999999534339</c:v>
                </c:pt>
                <c:pt idx="266">
                  <c:v>2.4666666666744277</c:v>
                </c:pt>
                <c:pt idx="267">
                  <c:v>2.4666666666744277</c:v>
                </c:pt>
                <c:pt idx="268">
                  <c:v>2.4833333333954215</c:v>
                </c:pt>
                <c:pt idx="269">
                  <c:v>2.4833333333954215</c:v>
                </c:pt>
                <c:pt idx="270">
                  <c:v>2.4999999999417923</c:v>
                </c:pt>
                <c:pt idx="271">
                  <c:v>2.4999999999417923</c:v>
                </c:pt>
                <c:pt idx="272">
                  <c:v>2.5166666666627857</c:v>
                </c:pt>
                <c:pt idx="273">
                  <c:v>2.5166666666627857</c:v>
                </c:pt>
                <c:pt idx="274">
                  <c:v>2.5333333333837795</c:v>
                </c:pt>
                <c:pt idx="275">
                  <c:v>2.5499999999301508</c:v>
                </c:pt>
                <c:pt idx="276">
                  <c:v>2.5499999999301508</c:v>
                </c:pt>
                <c:pt idx="277">
                  <c:v>2.5666666666511442</c:v>
                </c:pt>
                <c:pt idx="278">
                  <c:v>2.5666666666511442</c:v>
                </c:pt>
                <c:pt idx="279">
                  <c:v>2.5833333333721389</c:v>
                </c:pt>
                <c:pt idx="280">
                  <c:v>2.5833333333721389</c:v>
                </c:pt>
                <c:pt idx="281">
                  <c:v>2.6000000000931327</c:v>
                </c:pt>
                <c:pt idx="282">
                  <c:v>2.6000000000931327</c:v>
                </c:pt>
                <c:pt idx="283">
                  <c:v>2.6166666666395026</c:v>
                </c:pt>
                <c:pt idx="284">
                  <c:v>2.6333333333604974</c:v>
                </c:pt>
                <c:pt idx="285">
                  <c:v>2.6333333333604974</c:v>
                </c:pt>
                <c:pt idx="286">
                  <c:v>2.6500000000814912</c:v>
                </c:pt>
                <c:pt idx="287">
                  <c:v>2.6500000000814912</c:v>
                </c:pt>
                <c:pt idx="288">
                  <c:v>2.6666666666278611</c:v>
                </c:pt>
                <c:pt idx="289">
                  <c:v>2.6666666666278611</c:v>
                </c:pt>
                <c:pt idx="290">
                  <c:v>2.6833333333488554</c:v>
                </c:pt>
                <c:pt idx="291">
                  <c:v>2.6833333333488554</c:v>
                </c:pt>
                <c:pt idx="292">
                  <c:v>2.7000000000698487</c:v>
                </c:pt>
                <c:pt idx="293">
                  <c:v>2.7166666666162196</c:v>
                </c:pt>
                <c:pt idx="294">
                  <c:v>2.7166666666162196</c:v>
                </c:pt>
                <c:pt idx="295">
                  <c:v>2.7333333333372143</c:v>
                </c:pt>
                <c:pt idx="296">
                  <c:v>2.7333333333372143</c:v>
                </c:pt>
                <c:pt idx="297">
                  <c:v>2.7500000000582077</c:v>
                </c:pt>
                <c:pt idx="298">
                  <c:v>2.7500000000582077</c:v>
                </c:pt>
                <c:pt idx="299">
                  <c:v>2.7666666666045785</c:v>
                </c:pt>
                <c:pt idx="300">
                  <c:v>2.7666666666045785</c:v>
                </c:pt>
                <c:pt idx="301">
                  <c:v>2.7833333333255732</c:v>
                </c:pt>
                <c:pt idx="302">
                  <c:v>2.8000000000465661</c:v>
                </c:pt>
                <c:pt idx="303">
                  <c:v>2.8000000000465661</c:v>
                </c:pt>
                <c:pt idx="304">
                  <c:v>2.816666666592937</c:v>
                </c:pt>
                <c:pt idx="305">
                  <c:v>2.816666666592937</c:v>
                </c:pt>
                <c:pt idx="306">
                  <c:v>2.8333333333139308</c:v>
                </c:pt>
                <c:pt idx="307">
                  <c:v>2.8333333333139308</c:v>
                </c:pt>
                <c:pt idx="308">
                  <c:v>2.8500000000349242</c:v>
                </c:pt>
                <c:pt idx="309">
                  <c:v>2.8500000000349242</c:v>
                </c:pt>
                <c:pt idx="310">
                  <c:v>2.8666666667559184</c:v>
                </c:pt>
                <c:pt idx="311">
                  <c:v>2.8833333333022888</c:v>
                </c:pt>
                <c:pt idx="312">
                  <c:v>2.8833333333022888</c:v>
                </c:pt>
                <c:pt idx="313">
                  <c:v>2.9000000000232826</c:v>
                </c:pt>
                <c:pt idx="314">
                  <c:v>2.9000000000232826</c:v>
                </c:pt>
                <c:pt idx="315">
                  <c:v>2.9166666667442764</c:v>
                </c:pt>
                <c:pt idx="316">
                  <c:v>2.9166666667442764</c:v>
                </c:pt>
                <c:pt idx="317">
                  <c:v>2.9333333332906477</c:v>
                </c:pt>
                <c:pt idx="318">
                  <c:v>2.9333333332906477</c:v>
                </c:pt>
                <c:pt idx="319">
                  <c:v>2.9500000000116411</c:v>
                </c:pt>
                <c:pt idx="320">
                  <c:v>2.9666666667326353</c:v>
                </c:pt>
                <c:pt idx="321">
                  <c:v>2.9666666667326353</c:v>
                </c:pt>
                <c:pt idx="322">
                  <c:v>2.9833333332790062</c:v>
                </c:pt>
                <c:pt idx="323">
                  <c:v>2.9833333332790062</c:v>
                </c:pt>
                <c:pt idx="324">
                  <c:v>3</c:v>
                </c:pt>
                <c:pt idx="325">
                  <c:v>3</c:v>
                </c:pt>
                <c:pt idx="326">
                  <c:v>3.0166666667209938</c:v>
                </c:pt>
                <c:pt idx="327">
                  <c:v>3.0166666667209938</c:v>
                </c:pt>
                <c:pt idx="328">
                  <c:v>3.0333333332673651</c:v>
                </c:pt>
                <c:pt idx="329">
                  <c:v>3.0499999999883585</c:v>
                </c:pt>
                <c:pt idx="330">
                  <c:v>3.0499999999883585</c:v>
                </c:pt>
                <c:pt idx="331">
                  <c:v>3.0666666667093527</c:v>
                </c:pt>
                <c:pt idx="332">
                  <c:v>3.0666666667093527</c:v>
                </c:pt>
                <c:pt idx="333">
                  <c:v>3.0833333334303465</c:v>
                </c:pt>
                <c:pt idx="334">
                  <c:v>3.0833333334303465</c:v>
                </c:pt>
                <c:pt idx="335">
                  <c:v>3.0999999999767169</c:v>
                </c:pt>
                <c:pt idx="336">
                  <c:v>3.0999999999767169</c:v>
                </c:pt>
                <c:pt idx="337">
                  <c:v>3.1166666666977108</c:v>
                </c:pt>
                <c:pt idx="338">
                  <c:v>3.1333333334187041</c:v>
                </c:pt>
                <c:pt idx="339">
                  <c:v>3.1333333334187041</c:v>
                </c:pt>
                <c:pt idx="340">
                  <c:v>3.1499999999650754</c:v>
                </c:pt>
                <c:pt idx="341">
                  <c:v>3.1499999999650754</c:v>
                </c:pt>
                <c:pt idx="342">
                  <c:v>3.1666666666860688</c:v>
                </c:pt>
                <c:pt idx="343">
                  <c:v>3.1666666666860688</c:v>
                </c:pt>
                <c:pt idx="344">
                  <c:v>3.1833333334070635</c:v>
                </c:pt>
                <c:pt idx="345">
                  <c:v>3.1833333334070635</c:v>
                </c:pt>
                <c:pt idx="346">
                  <c:v>3.1999999999534339</c:v>
                </c:pt>
                <c:pt idx="347">
                  <c:v>3.2166666666744277</c:v>
                </c:pt>
                <c:pt idx="348">
                  <c:v>3.2166666666744277</c:v>
                </c:pt>
                <c:pt idx="349">
                  <c:v>3.2333333333954215</c:v>
                </c:pt>
                <c:pt idx="350">
                  <c:v>3.2333333333954215</c:v>
                </c:pt>
                <c:pt idx="351">
                  <c:v>3.2499999999417928</c:v>
                </c:pt>
                <c:pt idx="352">
                  <c:v>3.2499999999417928</c:v>
                </c:pt>
                <c:pt idx="353">
                  <c:v>3.2666666666627862</c:v>
                </c:pt>
                <c:pt idx="354">
                  <c:v>3.2666666666627862</c:v>
                </c:pt>
                <c:pt idx="355">
                  <c:v>3.28333333338378</c:v>
                </c:pt>
                <c:pt idx="356">
                  <c:v>3.2999999999301508</c:v>
                </c:pt>
                <c:pt idx="357">
                  <c:v>3.2999999999301508</c:v>
                </c:pt>
                <c:pt idx="358">
                  <c:v>3.3166666666511437</c:v>
                </c:pt>
                <c:pt idx="359">
                  <c:v>3.3166666666511437</c:v>
                </c:pt>
                <c:pt idx="360">
                  <c:v>3.3333333333721384</c:v>
                </c:pt>
                <c:pt idx="361">
                  <c:v>3.3333333333721384</c:v>
                </c:pt>
                <c:pt idx="362">
                  <c:v>3.3500000000931323</c:v>
                </c:pt>
                <c:pt idx="363">
                  <c:v>3.3500000000931323</c:v>
                </c:pt>
                <c:pt idx="364">
                  <c:v>3.3666666666395026</c:v>
                </c:pt>
                <c:pt idx="365">
                  <c:v>3.3833333333604974</c:v>
                </c:pt>
                <c:pt idx="366">
                  <c:v>3.3833333333604974</c:v>
                </c:pt>
                <c:pt idx="367">
                  <c:v>3.4000000000814912</c:v>
                </c:pt>
                <c:pt idx="368">
                  <c:v>3.4000000000814912</c:v>
                </c:pt>
                <c:pt idx="369">
                  <c:v>3.4166666666278607</c:v>
                </c:pt>
                <c:pt idx="370">
                  <c:v>3.4166666666278607</c:v>
                </c:pt>
                <c:pt idx="371">
                  <c:v>3.4333333333488549</c:v>
                </c:pt>
                <c:pt idx="372">
                  <c:v>3.4333333333488549</c:v>
                </c:pt>
                <c:pt idx="373">
                  <c:v>3.4500000000698483</c:v>
                </c:pt>
                <c:pt idx="374">
                  <c:v>3.4666666666162196</c:v>
                </c:pt>
                <c:pt idx="375">
                  <c:v>3.4666666666162196</c:v>
                </c:pt>
                <c:pt idx="376">
                  <c:v>3.4833333333372143</c:v>
                </c:pt>
                <c:pt idx="377">
                  <c:v>3.4833333333372143</c:v>
                </c:pt>
                <c:pt idx="378">
                  <c:v>3.5000000000582077</c:v>
                </c:pt>
                <c:pt idx="379">
                  <c:v>3.5000000000582077</c:v>
                </c:pt>
                <c:pt idx="380">
                  <c:v>3.5166666666045781</c:v>
                </c:pt>
                <c:pt idx="381">
                  <c:v>3.5166666666045781</c:v>
                </c:pt>
                <c:pt idx="382">
                  <c:v>3.5333333333255728</c:v>
                </c:pt>
                <c:pt idx="383">
                  <c:v>3.5500000000465661</c:v>
                </c:pt>
                <c:pt idx="384">
                  <c:v>3.5500000000465661</c:v>
                </c:pt>
                <c:pt idx="385">
                  <c:v>3.5666666665929374</c:v>
                </c:pt>
                <c:pt idx="386">
                  <c:v>3.5666666665929374</c:v>
                </c:pt>
                <c:pt idx="387">
                  <c:v>3.5833333333139312</c:v>
                </c:pt>
                <c:pt idx="388">
                  <c:v>3.5833333333139312</c:v>
                </c:pt>
                <c:pt idx="389">
                  <c:v>3.6000000000349246</c:v>
                </c:pt>
                <c:pt idx="390">
                  <c:v>3.6000000000349246</c:v>
                </c:pt>
                <c:pt idx="391">
                  <c:v>3.6166666667559184</c:v>
                </c:pt>
                <c:pt idx="392">
                  <c:v>3.6333333333022888</c:v>
                </c:pt>
                <c:pt idx="393">
                  <c:v>3.6333333333022888</c:v>
                </c:pt>
                <c:pt idx="394">
                  <c:v>3.6500000000232826</c:v>
                </c:pt>
                <c:pt idx="395">
                  <c:v>3.6500000000232826</c:v>
                </c:pt>
                <c:pt idx="396">
                  <c:v>3.6666666667442769</c:v>
                </c:pt>
                <c:pt idx="397">
                  <c:v>3.6666666667442769</c:v>
                </c:pt>
                <c:pt idx="398">
                  <c:v>3.6833333332906482</c:v>
                </c:pt>
                <c:pt idx="399">
                  <c:v>3.6833333332906482</c:v>
                </c:pt>
                <c:pt idx="400">
                  <c:v>3.7000000000116415</c:v>
                </c:pt>
                <c:pt idx="401">
                  <c:v>3.7166666667326353</c:v>
                </c:pt>
                <c:pt idx="402">
                  <c:v>3.7166666667326353</c:v>
                </c:pt>
                <c:pt idx="403">
                  <c:v>3.7333333332790062</c:v>
                </c:pt>
                <c:pt idx="404">
                  <c:v>3.7333333332790062</c:v>
                </c:pt>
                <c:pt idx="405">
                  <c:v>3.75</c:v>
                </c:pt>
                <c:pt idx="406">
                  <c:v>3.75</c:v>
                </c:pt>
                <c:pt idx="407">
                  <c:v>3.7666666667209943</c:v>
                </c:pt>
                <c:pt idx="408">
                  <c:v>3.7666666667209943</c:v>
                </c:pt>
                <c:pt idx="409">
                  <c:v>3.7833333332673655</c:v>
                </c:pt>
                <c:pt idx="410">
                  <c:v>3.7999999999883585</c:v>
                </c:pt>
                <c:pt idx="411">
                  <c:v>3.7999999999883585</c:v>
                </c:pt>
                <c:pt idx="412">
                  <c:v>3.8166666667093523</c:v>
                </c:pt>
                <c:pt idx="413">
                  <c:v>3.8166666667093523</c:v>
                </c:pt>
                <c:pt idx="414">
                  <c:v>3.8333333334303461</c:v>
                </c:pt>
                <c:pt idx="415">
                  <c:v>3.8333333334303461</c:v>
                </c:pt>
                <c:pt idx="416">
                  <c:v>3.8499999999767169</c:v>
                </c:pt>
                <c:pt idx="417">
                  <c:v>3.8499999999767169</c:v>
                </c:pt>
                <c:pt idx="418">
                  <c:v>3.8666666666977108</c:v>
                </c:pt>
                <c:pt idx="419">
                  <c:v>3.8833333334187041</c:v>
                </c:pt>
                <c:pt idx="420">
                  <c:v>3.8833333334187041</c:v>
                </c:pt>
                <c:pt idx="421">
                  <c:v>3.899999999965075</c:v>
                </c:pt>
                <c:pt idx="422">
                  <c:v>3.899999999965075</c:v>
                </c:pt>
                <c:pt idx="423">
                  <c:v>3.9166666666860683</c:v>
                </c:pt>
                <c:pt idx="424">
                  <c:v>3.9166666666860683</c:v>
                </c:pt>
                <c:pt idx="425">
                  <c:v>3.933333333407063</c:v>
                </c:pt>
                <c:pt idx="426">
                  <c:v>3.933333333407063</c:v>
                </c:pt>
                <c:pt idx="427">
                  <c:v>3.9499999999534339</c:v>
                </c:pt>
                <c:pt idx="428">
                  <c:v>3.9666666666744277</c:v>
                </c:pt>
                <c:pt idx="429">
                  <c:v>3.9666666666744277</c:v>
                </c:pt>
                <c:pt idx="430">
                  <c:v>3.9833333333954215</c:v>
                </c:pt>
                <c:pt idx="431">
                  <c:v>3.9833333333954215</c:v>
                </c:pt>
                <c:pt idx="432">
                  <c:v>3.9999999999417923</c:v>
                </c:pt>
                <c:pt idx="433">
                  <c:v>3.9999999999417923</c:v>
                </c:pt>
                <c:pt idx="434">
                  <c:v>4.0166666666627862</c:v>
                </c:pt>
                <c:pt idx="435">
                  <c:v>4.0166666666627862</c:v>
                </c:pt>
                <c:pt idx="436">
                  <c:v>4.0333333333837809</c:v>
                </c:pt>
                <c:pt idx="437">
                  <c:v>4.0499999999301517</c:v>
                </c:pt>
                <c:pt idx="438">
                  <c:v>4.0499999999301517</c:v>
                </c:pt>
                <c:pt idx="439">
                  <c:v>4.0666666666511455</c:v>
                </c:pt>
                <c:pt idx="440">
                  <c:v>4.0666666666511455</c:v>
                </c:pt>
                <c:pt idx="441">
                  <c:v>4.0833333333721393</c:v>
                </c:pt>
                <c:pt idx="442">
                  <c:v>4.0833333333721393</c:v>
                </c:pt>
                <c:pt idx="443">
                  <c:v>4.1000000000931323</c:v>
                </c:pt>
                <c:pt idx="444">
                  <c:v>4.1000000000931323</c:v>
                </c:pt>
                <c:pt idx="445">
                  <c:v>4.1166666666395022</c:v>
                </c:pt>
                <c:pt idx="446">
                  <c:v>4.1333333333604969</c:v>
                </c:pt>
                <c:pt idx="447">
                  <c:v>4.1333333333604969</c:v>
                </c:pt>
                <c:pt idx="448">
                  <c:v>4.1500000000814898</c:v>
                </c:pt>
                <c:pt idx="449">
                  <c:v>4.1500000000814898</c:v>
                </c:pt>
                <c:pt idx="450">
                  <c:v>4.1666666666278616</c:v>
                </c:pt>
                <c:pt idx="451">
                  <c:v>4.1666666666278616</c:v>
                </c:pt>
                <c:pt idx="452">
                  <c:v>4.1833333333488554</c:v>
                </c:pt>
                <c:pt idx="453">
                  <c:v>4.1833333333488554</c:v>
                </c:pt>
                <c:pt idx="454">
                  <c:v>4.2000000000698492</c:v>
                </c:pt>
                <c:pt idx="455">
                  <c:v>4.21666666661622</c:v>
                </c:pt>
                <c:pt idx="456">
                  <c:v>4.21666666661622</c:v>
                </c:pt>
                <c:pt idx="457">
                  <c:v>4.2333333333372138</c:v>
                </c:pt>
                <c:pt idx="458">
                  <c:v>4.2333333333372138</c:v>
                </c:pt>
                <c:pt idx="459">
                  <c:v>4.2500000000582077</c:v>
                </c:pt>
                <c:pt idx="460">
                  <c:v>4.2500000000582077</c:v>
                </c:pt>
                <c:pt idx="461">
                  <c:v>4.2666666666045794</c:v>
                </c:pt>
                <c:pt idx="462">
                  <c:v>4.2666666666045794</c:v>
                </c:pt>
                <c:pt idx="463">
                  <c:v>4.2833333333255723</c:v>
                </c:pt>
                <c:pt idx="464">
                  <c:v>4.3000000000465661</c:v>
                </c:pt>
                <c:pt idx="465">
                  <c:v>4.3000000000465661</c:v>
                </c:pt>
                <c:pt idx="466">
                  <c:v>4.316666666592937</c:v>
                </c:pt>
                <c:pt idx="467">
                  <c:v>4.316666666592937</c:v>
                </c:pt>
                <c:pt idx="468">
                  <c:v>4.3333333333139317</c:v>
                </c:pt>
                <c:pt idx="469">
                  <c:v>4.3333333333139317</c:v>
                </c:pt>
                <c:pt idx="470">
                  <c:v>4.3500000000349255</c:v>
                </c:pt>
                <c:pt idx="471">
                  <c:v>4.3500000000349255</c:v>
                </c:pt>
                <c:pt idx="472">
                  <c:v>4.3666666667559166</c:v>
                </c:pt>
                <c:pt idx="473">
                  <c:v>4.3833333333022892</c:v>
                </c:pt>
                <c:pt idx="474">
                  <c:v>4.3833333333022892</c:v>
                </c:pt>
                <c:pt idx="475">
                  <c:v>4.4000000000232831</c:v>
                </c:pt>
                <c:pt idx="476">
                  <c:v>4.4000000000232831</c:v>
                </c:pt>
                <c:pt idx="477">
                  <c:v>4.4166666667442778</c:v>
                </c:pt>
                <c:pt idx="478">
                  <c:v>4.4166666667442778</c:v>
                </c:pt>
                <c:pt idx="479">
                  <c:v>4.4333333332906495</c:v>
                </c:pt>
                <c:pt idx="480">
                  <c:v>4.4333333332906495</c:v>
                </c:pt>
                <c:pt idx="481">
                  <c:v>4.4500000000116424</c:v>
                </c:pt>
                <c:pt idx="482">
                  <c:v>4.4666666667326362</c:v>
                </c:pt>
                <c:pt idx="483">
                  <c:v>4.4666666667326362</c:v>
                </c:pt>
                <c:pt idx="484">
                  <c:v>4.4833333332790071</c:v>
                </c:pt>
                <c:pt idx="485">
                  <c:v>4.4833333332790071</c:v>
                </c:pt>
                <c:pt idx="486">
                  <c:v>4.5</c:v>
                </c:pt>
                <c:pt idx="487">
                  <c:v>4.5</c:v>
                </c:pt>
                <c:pt idx="488">
                  <c:v>4.5166666667209929</c:v>
                </c:pt>
                <c:pt idx="489">
                  <c:v>4.5166666667209929</c:v>
                </c:pt>
                <c:pt idx="490">
                  <c:v>4.5333333332673664</c:v>
                </c:pt>
                <c:pt idx="491">
                  <c:v>4.5499999999883594</c:v>
                </c:pt>
                <c:pt idx="492">
                  <c:v>4.5499999999883594</c:v>
                </c:pt>
                <c:pt idx="493">
                  <c:v>4.5666666667093514</c:v>
                </c:pt>
                <c:pt idx="494">
                  <c:v>4.5666666667093514</c:v>
                </c:pt>
                <c:pt idx="495">
                  <c:v>4.583333333430347</c:v>
                </c:pt>
                <c:pt idx="496">
                  <c:v>4.583333333430347</c:v>
                </c:pt>
                <c:pt idx="497">
                  <c:v>4.5999999999767169</c:v>
                </c:pt>
                <c:pt idx="498">
                  <c:v>4.5999999999767169</c:v>
                </c:pt>
                <c:pt idx="499">
                  <c:v>4.6166666666977099</c:v>
                </c:pt>
                <c:pt idx="500">
                  <c:v>4.6333333334187055</c:v>
                </c:pt>
                <c:pt idx="501">
                  <c:v>4.6333333334187055</c:v>
                </c:pt>
                <c:pt idx="502">
                  <c:v>4.6499999999650754</c:v>
                </c:pt>
                <c:pt idx="503">
                  <c:v>4.6499999999650754</c:v>
                </c:pt>
                <c:pt idx="504">
                  <c:v>4.6666666666860683</c:v>
                </c:pt>
                <c:pt idx="505">
                  <c:v>4.6666666666860683</c:v>
                </c:pt>
                <c:pt idx="506">
                  <c:v>4.683333333407063</c:v>
                </c:pt>
                <c:pt idx="507">
                  <c:v>4.683333333407063</c:v>
                </c:pt>
                <c:pt idx="508">
                  <c:v>4.6999999999534339</c:v>
                </c:pt>
                <c:pt idx="509">
                  <c:v>4.7166666666744286</c:v>
                </c:pt>
                <c:pt idx="510">
                  <c:v>4.7166666666744286</c:v>
                </c:pt>
                <c:pt idx="511">
                  <c:v>4.7333333333954224</c:v>
                </c:pt>
                <c:pt idx="512">
                  <c:v>4.7333333333954224</c:v>
                </c:pt>
                <c:pt idx="513">
                  <c:v>4.7499999999417923</c:v>
                </c:pt>
                <c:pt idx="514">
                  <c:v>4.7499999999417923</c:v>
                </c:pt>
                <c:pt idx="515">
                  <c:v>4.7666666666627862</c:v>
                </c:pt>
                <c:pt idx="516">
                  <c:v>4.7666666666627862</c:v>
                </c:pt>
                <c:pt idx="517">
                  <c:v>4.7833333333837809</c:v>
                </c:pt>
                <c:pt idx="518">
                  <c:v>4.7999999999301517</c:v>
                </c:pt>
                <c:pt idx="519">
                  <c:v>4.7999999999301517</c:v>
                </c:pt>
                <c:pt idx="520">
                  <c:v>4.8166666666511455</c:v>
                </c:pt>
                <c:pt idx="521">
                  <c:v>4.8166666666511455</c:v>
                </c:pt>
                <c:pt idx="522">
                  <c:v>4.8333333333721393</c:v>
                </c:pt>
                <c:pt idx="523">
                  <c:v>4.8333333333721393</c:v>
                </c:pt>
                <c:pt idx="524">
                  <c:v>4.8500000000931323</c:v>
                </c:pt>
                <c:pt idx="525">
                  <c:v>4.8500000000931323</c:v>
                </c:pt>
                <c:pt idx="526">
                  <c:v>4.8666666666395022</c:v>
                </c:pt>
                <c:pt idx="527">
                  <c:v>4.8833333333604969</c:v>
                </c:pt>
                <c:pt idx="528">
                  <c:v>4.8833333333604969</c:v>
                </c:pt>
                <c:pt idx="529">
                  <c:v>4.9000000000814907</c:v>
                </c:pt>
                <c:pt idx="530">
                  <c:v>4.9000000000814907</c:v>
                </c:pt>
                <c:pt idx="531">
                  <c:v>4.9166666666278624</c:v>
                </c:pt>
                <c:pt idx="532">
                  <c:v>4.9166666666278624</c:v>
                </c:pt>
                <c:pt idx="533">
                  <c:v>4.9333333333488563</c:v>
                </c:pt>
                <c:pt idx="534">
                  <c:v>4.9333333333488563</c:v>
                </c:pt>
                <c:pt idx="535">
                  <c:v>4.9500000000698492</c:v>
                </c:pt>
                <c:pt idx="536">
                  <c:v>4.96666666661622</c:v>
                </c:pt>
                <c:pt idx="537">
                  <c:v>4.96666666661622</c:v>
                </c:pt>
                <c:pt idx="538">
                  <c:v>4.9833333333372138</c:v>
                </c:pt>
                <c:pt idx="539">
                  <c:v>4.9833333333372138</c:v>
                </c:pt>
                <c:pt idx="540">
                  <c:v>5.0000000000582077</c:v>
                </c:pt>
                <c:pt idx="541">
                  <c:v>5.0000000000582077</c:v>
                </c:pt>
                <c:pt idx="542">
                  <c:v>5.0166666666045794</c:v>
                </c:pt>
                <c:pt idx="543">
                  <c:v>5.0166666666045794</c:v>
                </c:pt>
                <c:pt idx="544">
                  <c:v>5.0333333333255723</c:v>
                </c:pt>
                <c:pt idx="545">
                  <c:v>5.0500000000465661</c:v>
                </c:pt>
                <c:pt idx="546">
                  <c:v>5.0500000000465661</c:v>
                </c:pt>
                <c:pt idx="547">
                  <c:v>5.066666666592937</c:v>
                </c:pt>
                <c:pt idx="548">
                  <c:v>5.066666666592937</c:v>
                </c:pt>
                <c:pt idx="549">
                  <c:v>5.0833333333139317</c:v>
                </c:pt>
                <c:pt idx="550">
                  <c:v>5.0833333333139317</c:v>
                </c:pt>
                <c:pt idx="551">
                  <c:v>5.1000000000349255</c:v>
                </c:pt>
                <c:pt idx="552">
                  <c:v>5.1000000000349255</c:v>
                </c:pt>
                <c:pt idx="553">
                  <c:v>5.1166666667559166</c:v>
                </c:pt>
                <c:pt idx="554">
                  <c:v>5.1333333333022892</c:v>
                </c:pt>
                <c:pt idx="555">
                  <c:v>5.1333333333022892</c:v>
                </c:pt>
                <c:pt idx="556">
                  <c:v>5.1500000000232822</c:v>
                </c:pt>
                <c:pt idx="557">
                  <c:v>5.1500000000232822</c:v>
                </c:pt>
                <c:pt idx="558">
                  <c:v>5.1666666667442769</c:v>
                </c:pt>
                <c:pt idx="559">
                  <c:v>5.1666666667442769</c:v>
                </c:pt>
                <c:pt idx="560">
                  <c:v>5.1833333332906486</c:v>
                </c:pt>
                <c:pt idx="561">
                  <c:v>5.1833333332906486</c:v>
                </c:pt>
                <c:pt idx="562">
                  <c:v>5.2000000000116424</c:v>
                </c:pt>
                <c:pt idx="563">
                  <c:v>5.2166666667326362</c:v>
                </c:pt>
                <c:pt idx="564">
                  <c:v>5.2166666667326362</c:v>
                </c:pt>
                <c:pt idx="565">
                  <c:v>5.2333333332790071</c:v>
                </c:pt>
                <c:pt idx="566">
                  <c:v>5.2333333332790071</c:v>
                </c:pt>
                <c:pt idx="567">
                  <c:v>5.25</c:v>
                </c:pt>
                <c:pt idx="568">
                  <c:v>5.25</c:v>
                </c:pt>
                <c:pt idx="569">
                  <c:v>5.2666666667209929</c:v>
                </c:pt>
                <c:pt idx="570">
                  <c:v>5.2666666667209929</c:v>
                </c:pt>
                <c:pt idx="571">
                  <c:v>5.2833333332673664</c:v>
                </c:pt>
                <c:pt idx="572">
                  <c:v>5.2999999999883594</c:v>
                </c:pt>
                <c:pt idx="573">
                  <c:v>5.2999999999883594</c:v>
                </c:pt>
                <c:pt idx="574">
                  <c:v>5.3166666667093514</c:v>
                </c:pt>
                <c:pt idx="575">
                  <c:v>5.3166666667093514</c:v>
                </c:pt>
                <c:pt idx="576">
                  <c:v>5.333333333430347</c:v>
                </c:pt>
                <c:pt idx="577">
                  <c:v>5.333333333430347</c:v>
                </c:pt>
                <c:pt idx="578">
                  <c:v>5.3499999999767169</c:v>
                </c:pt>
                <c:pt idx="579">
                  <c:v>5.3499999999767169</c:v>
                </c:pt>
                <c:pt idx="580">
                  <c:v>5.3666666666977099</c:v>
                </c:pt>
                <c:pt idx="581">
                  <c:v>5.3833333334187055</c:v>
                </c:pt>
                <c:pt idx="582">
                  <c:v>5.3833333334187055</c:v>
                </c:pt>
                <c:pt idx="583">
                  <c:v>5.3999999999650754</c:v>
                </c:pt>
                <c:pt idx="584">
                  <c:v>5.3999999999650754</c:v>
                </c:pt>
                <c:pt idx="585">
                  <c:v>5.4166666666860692</c:v>
                </c:pt>
                <c:pt idx="586">
                  <c:v>5.4166666666860692</c:v>
                </c:pt>
                <c:pt idx="587">
                  <c:v>5.4333333334070639</c:v>
                </c:pt>
                <c:pt idx="588">
                  <c:v>5.4333333334070639</c:v>
                </c:pt>
                <c:pt idx="589">
                  <c:v>5.4499999999534348</c:v>
                </c:pt>
                <c:pt idx="590">
                  <c:v>5.4666666666744286</c:v>
                </c:pt>
                <c:pt idx="591">
                  <c:v>5.4666666666744286</c:v>
                </c:pt>
                <c:pt idx="592">
                  <c:v>5.4833333333954224</c:v>
                </c:pt>
                <c:pt idx="593">
                  <c:v>5.4833333333954224</c:v>
                </c:pt>
                <c:pt idx="594">
                  <c:v>5.4999999999417923</c:v>
                </c:pt>
                <c:pt idx="595">
                  <c:v>5.4999999999417923</c:v>
                </c:pt>
                <c:pt idx="596">
                  <c:v>5.5166666666627862</c:v>
                </c:pt>
                <c:pt idx="597">
                  <c:v>5.5166666666627862</c:v>
                </c:pt>
                <c:pt idx="598">
                  <c:v>5.5333333333837809</c:v>
                </c:pt>
                <c:pt idx="599">
                  <c:v>5.5499999999301517</c:v>
                </c:pt>
                <c:pt idx="600">
                  <c:v>5.5499999999301517</c:v>
                </c:pt>
                <c:pt idx="601">
                  <c:v>5.5666666666511455</c:v>
                </c:pt>
                <c:pt idx="602">
                  <c:v>5.5666666666511455</c:v>
                </c:pt>
                <c:pt idx="603">
                  <c:v>5.5833333333721393</c:v>
                </c:pt>
                <c:pt idx="604">
                  <c:v>5.5833333333721393</c:v>
                </c:pt>
                <c:pt idx="605">
                  <c:v>5.6000000000931323</c:v>
                </c:pt>
                <c:pt idx="606">
                  <c:v>5.6000000000931323</c:v>
                </c:pt>
                <c:pt idx="607">
                  <c:v>5.6166666666395022</c:v>
                </c:pt>
                <c:pt idx="608">
                  <c:v>5.6333333333604969</c:v>
                </c:pt>
                <c:pt idx="609">
                  <c:v>5.6333333333604969</c:v>
                </c:pt>
                <c:pt idx="610">
                  <c:v>5.6500000000814898</c:v>
                </c:pt>
                <c:pt idx="611">
                  <c:v>5.6500000000814898</c:v>
                </c:pt>
                <c:pt idx="612">
                  <c:v>5.6666666666278616</c:v>
                </c:pt>
                <c:pt idx="613">
                  <c:v>5.6666666666278616</c:v>
                </c:pt>
                <c:pt idx="614">
                  <c:v>5.6833333333488554</c:v>
                </c:pt>
                <c:pt idx="615">
                  <c:v>5.6833333333488554</c:v>
                </c:pt>
                <c:pt idx="616">
                  <c:v>5.7000000000698492</c:v>
                </c:pt>
                <c:pt idx="617">
                  <c:v>5.71666666661622</c:v>
                </c:pt>
                <c:pt idx="618">
                  <c:v>5.71666666661622</c:v>
                </c:pt>
                <c:pt idx="619">
                  <c:v>5.7333333333372138</c:v>
                </c:pt>
                <c:pt idx="620">
                  <c:v>5.7333333333372138</c:v>
                </c:pt>
                <c:pt idx="621">
                  <c:v>5.7500000000582077</c:v>
                </c:pt>
                <c:pt idx="622">
                  <c:v>5.7500000000582077</c:v>
                </c:pt>
                <c:pt idx="623">
                  <c:v>5.7666666666045794</c:v>
                </c:pt>
                <c:pt idx="624">
                  <c:v>5.7666666666045794</c:v>
                </c:pt>
                <c:pt idx="625">
                  <c:v>5.7833333333255723</c:v>
                </c:pt>
                <c:pt idx="626">
                  <c:v>5.8000000000465661</c:v>
                </c:pt>
                <c:pt idx="627">
                  <c:v>5.8000000000465661</c:v>
                </c:pt>
                <c:pt idx="628">
                  <c:v>5.816666666592937</c:v>
                </c:pt>
                <c:pt idx="629">
                  <c:v>5.816666666592937</c:v>
                </c:pt>
                <c:pt idx="630">
                  <c:v>5.8333333333139317</c:v>
                </c:pt>
                <c:pt idx="631">
                  <c:v>5.8333333333139317</c:v>
                </c:pt>
                <c:pt idx="632">
                  <c:v>5.8500000000349255</c:v>
                </c:pt>
                <c:pt idx="633">
                  <c:v>5.8500000000349255</c:v>
                </c:pt>
                <c:pt idx="634">
                  <c:v>5.8666666667559166</c:v>
                </c:pt>
                <c:pt idx="635">
                  <c:v>5.8833333333022892</c:v>
                </c:pt>
                <c:pt idx="636">
                  <c:v>5.8833333333022892</c:v>
                </c:pt>
                <c:pt idx="637">
                  <c:v>5.9000000000232831</c:v>
                </c:pt>
                <c:pt idx="638">
                  <c:v>5.9000000000232831</c:v>
                </c:pt>
                <c:pt idx="639">
                  <c:v>5.9166666667442778</c:v>
                </c:pt>
                <c:pt idx="640">
                  <c:v>5.9166666667442778</c:v>
                </c:pt>
                <c:pt idx="641">
                  <c:v>5.9333333332906495</c:v>
                </c:pt>
                <c:pt idx="642">
                  <c:v>5.9333333332906495</c:v>
                </c:pt>
                <c:pt idx="643">
                  <c:v>5.9500000000116424</c:v>
                </c:pt>
                <c:pt idx="644">
                  <c:v>5.9666666667326362</c:v>
                </c:pt>
                <c:pt idx="645">
                  <c:v>5.9666666667326362</c:v>
                </c:pt>
                <c:pt idx="646">
                  <c:v>5.9833333332790071</c:v>
                </c:pt>
                <c:pt idx="647">
                  <c:v>5.9833333332790071</c:v>
                </c:pt>
                <c:pt idx="648">
                  <c:v>6</c:v>
                </c:pt>
                <c:pt idx="649">
                  <c:v>6</c:v>
                </c:pt>
                <c:pt idx="650">
                  <c:v>6.0166666667209929</c:v>
                </c:pt>
                <c:pt idx="651">
                  <c:v>6.0166666667209929</c:v>
                </c:pt>
                <c:pt idx="652">
                  <c:v>6.0333333332673664</c:v>
                </c:pt>
                <c:pt idx="653">
                  <c:v>6.0499999999883594</c:v>
                </c:pt>
                <c:pt idx="654">
                  <c:v>6.0499999999883594</c:v>
                </c:pt>
                <c:pt idx="655">
                  <c:v>6.0666666667093514</c:v>
                </c:pt>
                <c:pt idx="656">
                  <c:v>6.0666666667093514</c:v>
                </c:pt>
                <c:pt idx="657">
                  <c:v>6.083333333430347</c:v>
                </c:pt>
                <c:pt idx="658">
                  <c:v>6.083333333430347</c:v>
                </c:pt>
                <c:pt idx="659">
                  <c:v>6.0999999999767169</c:v>
                </c:pt>
                <c:pt idx="660">
                  <c:v>6.0999999999767169</c:v>
                </c:pt>
                <c:pt idx="661">
                  <c:v>6.1166666666977099</c:v>
                </c:pt>
                <c:pt idx="662">
                  <c:v>6.1333333334187055</c:v>
                </c:pt>
                <c:pt idx="663">
                  <c:v>6.1333333334187055</c:v>
                </c:pt>
                <c:pt idx="664">
                  <c:v>6.1499999999650754</c:v>
                </c:pt>
                <c:pt idx="665">
                  <c:v>6.1499999999650754</c:v>
                </c:pt>
                <c:pt idx="666">
                  <c:v>6.1666666666860683</c:v>
                </c:pt>
                <c:pt idx="667">
                  <c:v>6.1666666666860683</c:v>
                </c:pt>
                <c:pt idx="668">
                  <c:v>6.183333333407063</c:v>
                </c:pt>
                <c:pt idx="669">
                  <c:v>6.183333333407063</c:v>
                </c:pt>
                <c:pt idx="670">
                  <c:v>6.1999999999534339</c:v>
                </c:pt>
                <c:pt idx="671">
                  <c:v>6.2166666666744286</c:v>
                </c:pt>
                <c:pt idx="672">
                  <c:v>6.2166666666744286</c:v>
                </c:pt>
                <c:pt idx="673">
                  <c:v>6.2333333333954224</c:v>
                </c:pt>
                <c:pt idx="674">
                  <c:v>6.2333333333954224</c:v>
                </c:pt>
                <c:pt idx="675">
                  <c:v>6.2499999999417923</c:v>
                </c:pt>
                <c:pt idx="676">
                  <c:v>6.2499999999417923</c:v>
                </c:pt>
                <c:pt idx="677">
                  <c:v>6.2666666666627862</c:v>
                </c:pt>
                <c:pt idx="678">
                  <c:v>6.2666666666627862</c:v>
                </c:pt>
                <c:pt idx="679">
                  <c:v>6.2833333333837809</c:v>
                </c:pt>
                <c:pt idx="680">
                  <c:v>6.2999999999301517</c:v>
                </c:pt>
                <c:pt idx="681">
                  <c:v>6.2999999999301517</c:v>
                </c:pt>
                <c:pt idx="682">
                  <c:v>6.3166666666511455</c:v>
                </c:pt>
                <c:pt idx="683">
                  <c:v>6.3166666666511455</c:v>
                </c:pt>
                <c:pt idx="684">
                  <c:v>6.3333333333721393</c:v>
                </c:pt>
                <c:pt idx="685">
                  <c:v>6.3333333333721393</c:v>
                </c:pt>
                <c:pt idx="686">
                  <c:v>6.3500000000931323</c:v>
                </c:pt>
                <c:pt idx="687">
                  <c:v>6.3500000000931323</c:v>
                </c:pt>
                <c:pt idx="688">
                  <c:v>6.3666666666395022</c:v>
                </c:pt>
                <c:pt idx="689">
                  <c:v>6.3833333333604969</c:v>
                </c:pt>
                <c:pt idx="690">
                  <c:v>6.3833333333604969</c:v>
                </c:pt>
                <c:pt idx="691">
                  <c:v>6.4000000000814907</c:v>
                </c:pt>
                <c:pt idx="692">
                  <c:v>6.4000000000814907</c:v>
                </c:pt>
                <c:pt idx="693">
                  <c:v>6.4166666666278624</c:v>
                </c:pt>
                <c:pt idx="694">
                  <c:v>6.4166666666278624</c:v>
                </c:pt>
                <c:pt idx="695">
                  <c:v>6.4333333333488563</c:v>
                </c:pt>
                <c:pt idx="696">
                  <c:v>6.4333333333488563</c:v>
                </c:pt>
                <c:pt idx="697">
                  <c:v>6.4500000000698492</c:v>
                </c:pt>
                <c:pt idx="698">
                  <c:v>6.46666666661622</c:v>
                </c:pt>
                <c:pt idx="699">
                  <c:v>6.46666666661622</c:v>
                </c:pt>
                <c:pt idx="700">
                  <c:v>6.4833333333372138</c:v>
                </c:pt>
                <c:pt idx="701">
                  <c:v>6.4833333333372138</c:v>
                </c:pt>
                <c:pt idx="702">
                  <c:v>6.5000000000582077</c:v>
                </c:pt>
                <c:pt idx="703">
                  <c:v>6.5000000000582077</c:v>
                </c:pt>
                <c:pt idx="704">
                  <c:v>6.5166666666045794</c:v>
                </c:pt>
                <c:pt idx="705">
                  <c:v>6.5166666666045794</c:v>
                </c:pt>
                <c:pt idx="706">
                  <c:v>6.5333333333255723</c:v>
                </c:pt>
                <c:pt idx="707">
                  <c:v>6.5500000000465661</c:v>
                </c:pt>
                <c:pt idx="708">
                  <c:v>6.5500000000465661</c:v>
                </c:pt>
                <c:pt idx="709">
                  <c:v>6.566666666592937</c:v>
                </c:pt>
                <c:pt idx="710">
                  <c:v>6.566666666592937</c:v>
                </c:pt>
                <c:pt idx="711">
                  <c:v>6.5833333333139317</c:v>
                </c:pt>
                <c:pt idx="712">
                  <c:v>6.5833333333139317</c:v>
                </c:pt>
                <c:pt idx="713">
                  <c:v>6.6000000000349255</c:v>
                </c:pt>
                <c:pt idx="714">
                  <c:v>6.6000000000349255</c:v>
                </c:pt>
                <c:pt idx="715">
                  <c:v>6.6166666667559166</c:v>
                </c:pt>
                <c:pt idx="716">
                  <c:v>6.6333333333022892</c:v>
                </c:pt>
                <c:pt idx="717">
                  <c:v>6.6333333333022892</c:v>
                </c:pt>
                <c:pt idx="718">
                  <c:v>6.6500000000232822</c:v>
                </c:pt>
                <c:pt idx="719">
                  <c:v>6.6500000000232822</c:v>
                </c:pt>
                <c:pt idx="720">
                  <c:v>6.6666666667442769</c:v>
                </c:pt>
                <c:pt idx="721">
                  <c:v>6.6666666667442769</c:v>
                </c:pt>
                <c:pt idx="722">
                  <c:v>6.6833333332906486</c:v>
                </c:pt>
                <c:pt idx="723">
                  <c:v>6.6833333332906486</c:v>
                </c:pt>
                <c:pt idx="724">
                  <c:v>6.7000000000116424</c:v>
                </c:pt>
                <c:pt idx="725">
                  <c:v>6.7166666667326362</c:v>
                </c:pt>
                <c:pt idx="726">
                  <c:v>6.7166666667326362</c:v>
                </c:pt>
                <c:pt idx="727">
                  <c:v>6.7333333332790071</c:v>
                </c:pt>
                <c:pt idx="728">
                  <c:v>6.7333333332790071</c:v>
                </c:pt>
                <c:pt idx="729">
                  <c:v>6.75</c:v>
                </c:pt>
                <c:pt idx="730">
                  <c:v>6.75</c:v>
                </c:pt>
                <c:pt idx="731">
                  <c:v>6.7666666667209929</c:v>
                </c:pt>
                <c:pt idx="732">
                  <c:v>6.7666666667209929</c:v>
                </c:pt>
                <c:pt idx="733">
                  <c:v>6.7833333332673664</c:v>
                </c:pt>
                <c:pt idx="734">
                  <c:v>6.7999999999883594</c:v>
                </c:pt>
                <c:pt idx="735">
                  <c:v>6.7999999999883594</c:v>
                </c:pt>
                <c:pt idx="736">
                  <c:v>6.8166666667093514</c:v>
                </c:pt>
                <c:pt idx="737">
                  <c:v>6.8166666667093514</c:v>
                </c:pt>
                <c:pt idx="738">
                  <c:v>6.833333333430347</c:v>
                </c:pt>
                <c:pt idx="739">
                  <c:v>6.833333333430347</c:v>
                </c:pt>
                <c:pt idx="740">
                  <c:v>6.8499999999767169</c:v>
                </c:pt>
                <c:pt idx="741">
                  <c:v>6.8499999999767169</c:v>
                </c:pt>
                <c:pt idx="742">
                  <c:v>6.8666666666977099</c:v>
                </c:pt>
                <c:pt idx="743">
                  <c:v>6.8833333334187055</c:v>
                </c:pt>
                <c:pt idx="744">
                  <c:v>6.8833333334187055</c:v>
                </c:pt>
                <c:pt idx="745">
                  <c:v>6.8999999999650754</c:v>
                </c:pt>
                <c:pt idx="746">
                  <c:v>6.8999999999650754</c:v>
                </c:pt>
                <c:pt idx="747">
                  <c:v>6.9166666666860692</c:v>
                </c:pt>
                <c:pt idx="748">
                  <c:v>6.9166666666860692</c:v>
                </c:pt>
                <c:pt idx="749">
                  <c:v>6.9333333334070639</c:v>
                </c:pt>
                <c:pt idx="750">
                  <c:v>6.9333333334070639</c:v>
                </c:pt>
                <c:pt idx="751">
                  <c:v>6.9499999999534348</c:v>
                </c:pt>
                <c:pt idx="752">
                  <c:v>6.9666666666744286</c:v>
                </c:pt>
                <c:pt idx="753">
                  <c:v>6.9666666666744286</c:v>
                </c:pt>
                <c:pt idx="754">
                  <c:v>6.9833333333954224</c:v>
                </c:pt>
                <c:pt idx="755">
                  <c:v>6.9833333333954224</c:v>
                </c:pt>
                <c:pt idx="756">
                  <c:v>6.9999999999417923</c:v>
                </c:pt>
                <c:pt idx="757">
                  <c:v>6.9999999999417923</c:v>
                </c:pt>
                <c:pt idx="758">
                  <c:v>7.0166666666627862</c:v>
                </c:pt>
                <c:pt idx="759">
                  <c:v>7.0166666666627862</c:v>
                </c:pt>
                <c:pt idx="760">
                  <c:v>7.0333333333837809</c:v>
                </c:pt>
                <c:pt idx="761">
                  <c:v>7.0499999999301517</c:v>
                </c:pt>
                <c:pt idx="762">
                  <c:v>7.0499999999301517</c:v>
                </c:pt>
                <c:pt idx="763">
                  <c:v>7.0666666666511455</c:v>
                </c:pt>
                <c:pt idx="764">
                  <c:v>7.0666666666511455</c:v>
                </c:pt>
                <c:pt idx="765">
                  <c:v>7.0833333333721393</c:v>
                </c:pt>
                <c:pt idx="766">
                  <c:v>7.0833333333721393</c:v>
                </c:pt>
                <c:pt idx="767">
                  <c:v>7.1000000000931323</c:v>
                </c:pt>
                <c:pt idx="768">
                  <c:v>7.1000000000931323</c:v>
                </c:pt>
                <c:pt idx="769">
                  <c:v>7.1166666666395022</c:v>
                </c:pt>
                <c:pt idx="770">
                  <c:v>7.1333333333604969</c:v>
                </c:pt>
                <c:pt idx="771">
                  <c:v>7.1333333333604969</c:v>
                </c:pt>
                <c:pt idx="772">
                  <c:v>7.1500000000814898</c:v>
                </c:pt>
                <c:pt idx="773">
                  <c:v>7.1500000000814898</c:v>
                </c:pt>
                <c:pt idx="774">
                  <c:v>7.1666666666278616</c:v>
                </c:pt>
                <c:pt idx="775">
                  <c:v>7.1666666666278616</c:v>
                </c:pt>
                <c:pt idx="776">
                  <c:v>7.1833333333488554</c:v>
                </c:pt>
                <c:pt idx="777">
                  <c:v>7.1833333333488554</c:v>
                </c:pt>
                <c:pt idx="778">
                  <c:v>7.2000000000698492</c:v>
                </c:pt>
                <c:pt idx="779">
                  <c:v>7.21666666661622</c:v>
                </c:pt>
                <c:pt idx="780">
                  <c:v>7.21666666661622</c:v>
                </c:pt>
                <c:pt idx="781">
                  <c:v>7.2333333333372138</c:v>
                </c:pt>
                <c:pt idx="782">
                  <c:v>7.2333333333372138</c:v>
                </c:pt>
                <c:pt idx="783">
                  <c:v>7.2500000000582077</c:v>
                </c:pt>
                <c:pt idx="784">
                  <c:v>7.2500000000582077</c:v>
                </c:pt>
                <c:pt idx="785">
                  <c:v>7.2666666666045794</c:v>
                </c:pt>
                <c:pt idx="786">
                  <c:v>7.2666666666045794</c:v>
                </c:pt>
                <c:pt idx="787">
                  <c:v>7.2833333333255723</c:v>
                </c:pt>
                <c:pt idx="788">
                  <c:v>7.3000000000465661</c:v>
                </c:pt>
                <c:pt idx="789">
                  <c:v>7.3000000000465661</c:v>
                </c:pt>
                <c:pt idx="790">
                  <c:v>7.316666666592937</c:v>
                </c:pt>
                <c:pt idx="791">
                  <c:v>7.316666666592937</c:v>
                </c:pt>
                <c:pt idx="792">
                  <c:v>7.3333333333139317</c:v>
                </c:pt>
                <c:pt idx="793">
                  <c:v>7.3333333333139317</c:v>
                </c:pt>
                <c:pt idx="794">
                  <c:v>7.3500000000349255</c:v>
                </c:pt>
                <c:pt idx="795">
                  <c:v>7.3500000000349255</c:v>
                </c:pt>
                <c:pt idx="796">
                  <c:v>7.3666666667559166</c:v>
                </c:pt>
                <c:pt idx="797">
                  <c:v>7.3833333333022892</c:v>
                </c:pt>
                <c:pt idx="798">
                  <c:v>7.3833333333022892</c:v>
                </c:pt>
                <c:pt idx="799">
                  <c:v>7.4000000000232831</c:v>
                </c:pt>
                <c:pt idx="800">
                  <c:v>7.4000000000232831</c:v>
                </c:pt>
                <c:pt idx="801">
                  <c:v>7.4166666667442778</c:v>
                </c:pt>
                <c:pt idx="802">
                  <c:v>7.4166666667442778</c:v>
                </c:pt>
                <c:pt idx="803">
                  <c:v>7.4333333332906495</c:v>
                </c:pt>
                <c:pt idx="804">
                  <c:v>7.4333333332906495</c:v>
                </c:pt>
                <c:pt idx="805">
                  <c:v>7.4500000000116424</c:v>
                </c:pt>
                <c:pt idx="806">
                  <c:v>7.4666666667326362</c:v>
                </c:pt>
                <c:pt idx="807">
                  <c:v>7.4666666667326362</c:v>
                </c:pt>
                <c:pt idx="808">
                  <c:v>7.4833333332790071</c:v>
                </c:pt>
                <c:pt idx="809">
                  <c:v>7.4833333332790071</c:v>
                </c:pt>
                <c:pt idx="810">
                  <c:v>7.5</c:v>
                </c:pt>
                <c:pt idx="811">
                  <c:v>7.5</c:v>
                </c:pt>
                <c:pt idx="812">
                  <c:v>7.5166666667209929</c:v>
                </c:pt>
                <c:pt idx="813">
                  <c:v>7.5166666667209929</c:v>
                </c:pt>
                <c:pt idx="814">
                  <c:v>7.5333333332673664</c:v>
                </c:pt>
                <c:pt idx="815">
                  <c:v>7.5499999999883594</c:v>
                </c:pt>
                <c:pt idx="816">
                  <c:v>7.5499999999883594</c:v>
                </c:pt>
                <c:pt idx="817">
                  <c:v>7.5666666667093514</c:v>
                </c:pt>
                <c:pt idx="818">
                  <c:v>7.5666666667093514</c:v>
                </c:pt>
                <c:pt idx="819">
                  <c:v>7.583333333430347</c:v>
                </c:pt>
                <c:pt idx="820">
                  <c:v>7.583333333430347</c:v>
                </c:pt>
                <c:pt idx="821">
                  <c:v>7.5999999999767169</c:v>
                </c:pt>
                <c:pt idx="822">
                  <c:v>7.5999999999767169</c:v>
                </c:pt>
                <c:pt idx="823">
                  <c:v>7.6166666666977099</c:v>
                </c:pt>
                <c:pt idx="824">
                  <c:v>7.6333333334187055</c:v>
                </c:pt>
                <c:pt idx="825">
                  <c:v>7.6333333334187055</c:v>
                </c:pt>
                <c:pt idx="826">
                  <c:v>7.6499999999650754</c:v>
                </c:pt>
                <c:pt idx="827">
                  <c:v>7.6499999999650754</c:v>
                </c:pt>
                <c:pt idx="828">
                  <c:v>7.6666666666860683</c:v>
                </c:pt>
                <c:pt idx="829">
                  <c:v>7.6666666666860683</c:v>
                </c:pt>
                <c:pt idx="830">
                  <c:v>7.683333333407063</c:v>
                </c:pt>
                <c:pt idx="831">
                  <c:v>7.683333333407063</c:v>
                </c:pt>
                <c:pt idx="832">
                  <c:v>7.6999999999534339</c:v>
                </c:pt>
                <c:pt idx="833">
                  <c:v>7.7166666666744286</c:v>
                </c:pt>
                <c:pt idx="834">
                  <c:v>7.7166666666744286</c:v>
                </c:pt>
                <c:pt idx="835">
                  <c:v>7.7333333333954224</c:v>
                </c:pt>
                <c:pt idx="836">
                  <c:v>7.7333333333954224</c:v>
                </c:pt>
                <c:pt idx="837">
                  <c:v>7.7499999999417923</c:v>
                </c:pt>
                <c:pt idx="838">
                  <c:v>7.7499999999417923</c:v>
                </c:pt>
                <c:pt idx="839">
                  <c:v>7.7666666666627862</c:v>
                </c:pt>
                <c:pt idx="840">
                  <c:v>7.7666666666627862</c:v>
                </c:pt>
                <c:pt idx="841">
                  <c:v>7.7833333333837809</c:v>
                </c:pt>
                <c:pt idx="842">
                  <c:v>7.7999999999301517</c:v>
                </c:pt>
                <c:pt idx="843">
                  <c:v>7.7999999999301517</c:v>
                </c:pt>
                <c:pt idx="844">
                  <c:v>7.8166666666511455</c:v>
                </c:pt>
                <c:pt idx="845">
                  <c:v>7.8166666666511455</c:v>
                </c:pt>
                <c:pt idx="846">
                  <c:v>7.8333333333721393</c:v>
                </c:pt>
                <c:pt idx="847">
                  <c:v>7.8333333333721393</c:v>
                </c:pt>
                <c:pt idx="848">
                  <c:v>7.8500000000931323</c:v>
                </c:pt>
                <c:pt idx="849">
                  <c:v>7.8500000000931323</c:v>
                </c:pt>
                <c:pt idx="850">
                  <c:v>7.8666666666395022</c:v>
                </c:pt>
                <c:pt idx="851">
                  <c:v>7.8833333333604969</c:v>
                </c:pt>
                <c:pt idx="852">
                  <c:v>7.8833333333604969</c:v>
                </c:pt>
                <c:pt idx="853">
                  <c:v>7.9000000000814907</c:v>
                </c:pt>
                <c:pt idx="854">
                  <c:v>7.9000000000814907</c:v>
                </c:pt>
                <c:pt idx="855">
                  <c:v>7.9166666666278624</c:v>
                </c:pt>
                <c:pt idx="856">
                  <c:v>7.9166666666278624</c:v>
                </c:pt>
                <c:pt idx="857">
                  <c:v>7.9333333333488563</c:v>
                </c:pt>
                <c:pt idx="858">
                  <c:v>7.9333333333488563</c:v>
                </c:pt>
                <c:pt idx="859">
                  <c:v>7.9500000000698492</c:v>
                </c:pt>
                <c:pt idx="860">
                  <c:v>7.96666666661622</c:v>
                </c:pt>
              </c:numCache>
            </c:numRef>
          </c:xVal>
          <c:yVal>
            <c:numRef>
              <c:f>SensorCBA!$C$1738:$C$2598</c:f>
              <c:numCache>
                <c:formatCode>General</c:formatCode>
                <c:ptCount val="861"/>
                <c:pt idx="0">
                  <c:v>1.3</c:v>
                </c:pt>
                <c:pt idx="1">
                  <c:v>1.3</c:v>
                </c:pt>
                <c:pt idx="2">
                  <c:v>1.3</c:v>
                </c:pt>
                <c:pt idx="3">
                  <c:v>0.70000000000000007</c:v>
                </c:pt>
                <c:pt idx="4">
                  <c:v>1.3</c:v>
                </c:pt>
                <c:pt idx="5">
                  <c:v>1.7</c:v>
                </c:pt>
                <c:pt idx="6">
                  <c:v>1</c:v>
                </c:pt>
                <c:pt idx="7">
                  <c:v>1.4</c:v>
                </c:pt>
                <c:pt idx="8">
                  <c:v>2.1</c:v>
                </c:pt>
                <c:pt idx="9">
                  <c:v>0.70000000000000007</c:v>
                </c:pt>
                <c:pt idx="10">
                  <c:v>1.1000000000000001</c:v>
                </c:pt>
                <c:pt idx="11">
                  <c:v>1.1000000000000001</c:v>
                </c:pt>
                <c:pt idx="12">
                  <c:v>0.60000000000000009</c:v>
                </c:pt>
                <c:pt idx="13">
                  <c:v>1.1000000000000001</c:v>
                </c:pt>
                <c:pt idx="14">
                  <c:v>1.7</c:v>
                </c:pt>
                <c:pt idx="15">
                  <c:v>1.2</c:v>
                </c:pt>
                <c:pt idx="16">
                  <c:v>1.5</c:v>
                </c:pt>
                <c:pt idx="17">
                  <c:v>0.9</c:v>
                </c:pt>
                <c:pt idx="18">
                  <c:v>1.5</c:v>
                </c:pt>
                <c:pt idx="19">
                  <c:v>1</c:v>
                </c:pt>
                <c:pt idx="20">
                  <c:v>1.3</c:v>
                </c:pt>
                <c:pt idx="21">
                  <c:v>0.30000000000000004</c:v>
                </c:pt>
                <c:pt idx="22">
                  <c:v>1.2</c:v>
                </c:pt>
                <c:pt idx="23">
                  <c:v>0.70000000000000007</c:v>
                </c:pt>
                <c:pt idx="24">
                  <c:v>1.5</c:v>
                </c:pt>
                <c:pt idx="25">
                  <c:v>1.6</c:v>
                </c:pt>
                <c:pt idx="26">
                  <c:v>1.4</c:v>
                </c:pt>
                <c:pt idx="27">
                  <c:v>1.1000000000000001</c:v>
                </c:pt>
                <c:pt idx="28">
                  <c:v>1.2</c:v>
                </c:pt>
                <c:pt idx="29">
                  <c:v>1.5</c:v>
                </c:pt>
                <c:pt idx="30">
                  <c:v>0.8</c:v>
                </c:pt>
                <c:pt idx="31">
                  <c:v>0.30000000000000004</c:v>
                </c:pt>
                <c:pt idx="32">
                  <c:v>1.5</c:v>
                </c:pt>
                <c:pt idx="33">
                  <c:v>0.9</c:v>
                </c:pt>
                <c:pt idx="34">
                  <c:v>1.8</c:v>
                </c:pt>
                <c:pt idx="35">
                  <c:v>1.4</c:v>
                </c:pt>
                <c:pt idx="36">
                  <c:v>1.6</c:v>
                </c:pt>
                <c:pt idx="37">
                  <c:v>1.4</c:v>
                </c:pt>
                <c:pt idx="38">
                  <c:v>1</c:v>
                </c:pt>
                <c:pt idx="39">
                  <c:v>1.4</c:v>
                </c:pt>
                <c:pt idx="40">
                  <c:v>1.7</c:v>
                </c:pt>
                <c:pt idx="41">
                  <c:v>1.4</c:v>
                </c:pt>
                <c:pt idx="42">
                  <c:v>1.5</c:v>
                </c:pt>
                <c:pt idx="43">
                  <c:v>1.4</c:v>
                </c:pt>
                <c:pt idx="44">
                  <c:v>1.2</c:v>
                </c:pt>
                <c:pt idx="45">
                  <c:v>1.5</c:v>
                </c:pt>
                <c:pt idx="46">
                  <c:v>0.8</c:v>
                </c:pt>
                <c:pt idx="47">
                  <c:v>0.9</c:v>
                </c:pt>
                <c:pt idx="48">
                  <c:v>1</c:v>
                </c:pt>
                <c:pt idx="49">
                  <c:v>1.3</c:v>
                </c:pt>
                <c:pt idx="50">
                  <c:v>1.1000000000000001</c:v>
                </c:pt>
                <c:pt idx="51">
                  <c:v>0.8</c:v>
                </c:pt>
                <c:pt idx="52">
                  <c:v>1.6</c:v>
                </c:pt>
                <c:pt idx="53">
                  <c:v>0.60000000000000009</c:v>
                </c:pt>
                <c:pt idx="54">
                  <c:v>1.5</c:v>
                </c:pt>
                <c:pt idx="55">
                  <c:v>1</c:v>
                </c:pt>
                <c:pt idx="56">
                  <c:v>1.7</c:v>
                </c:pt>
                <c:pt idx="57">
                  <c:v>0.60000000000000009</c:v>
                </c:pt>
                <c:pt idx="58">
                  <c:v>1</c:v>
                </c:pt>
                <c:pt idx="59">
                  <c:v>1.3</c:v>
                </c:pt>
                <c:pt idx="60">
                  <c:v>1.4</c:v>
                </c:pt>
                <c:pt idx="61">
                  <c:v>1.5</c:v>
                </c:pt>
                <c:pt idx="62">
                  <c:v>1.2</c:v>
                </c:pt>
                <c:pt idx="63">
                  <c:v>0.70000000000000007</c:v>
                </c:pt>
                <c:pt idx="64">
                  <c:v>1.3</c:v>
                </c:pt>
                <c:pt idx="65">
                  <c:v>1</c:v>
                </c:pt>
                <c:pt idx="66">
                  <c:v>1</c:v>
                </c:pt>
                <c:pt idx="67">
                  <c:v>0.8</c:v>
                </c:pt>
                <c:pt idx="68">
                  <c:v>1.9000000000000001</c:v>
                </c:pt>
                <c:pt idx="69">
                  <c:v>0.70000000000000007</c:v>
                </c:pt>
                <c:pt idx="70">
                  <c:v>1</c:v>
                </c:pt>
                <c:pt idx="71">
                  <c:v>1.4</c:v>
                </c:pt>
                <c:pt idx="72">
                  <c:v>1.3</c:v>
                </c:pt>
                <c:pt idx="73">
                  <c:v>0.60000000000000009</c:v>
                </c:pt>
                <c:pt idx="74">
                  <c:v>1.5</c:v>
                </c:pt>
                <c:pt idx="75">
                  <c:v>0.9</c:v>
                </c:pt>
                <c:pt idx="76">
                  <c:v>1</c:v>
                </c:pt>
                <c:pt idx="77">
                  <c:v>0.2</c:v>
                </c:pt>
                <c:pt idx="78">
                  <c:v>0.9</c:v>
                </c:pt>
                <c:pt idx="79">
                  <c:v>0.5</c:v>
                </c:pt>
                <c:pt idx="80">
                  <c:v>0.70000000000000007</c:v>
                </c:pt>
                <c:pt idx="81">
                  <c:v>0.8</c:v>
                </c:pt>
                <c:pt idx="82">
                  <c:v>1</c:v>
                </c:pt>
                <c:pt idx="83">
                  <c:v>1.2</c:v>
                </c:pt>
                <c:pt idx="84">
                  <c:v>1.1000000000000001</c:v>
                </c:pt>
                <c:pt idx="85">
                  <c:v>1.3</c:v>
                </c:pt>
                <c:pt idx="86">
                  <c:v>1.4</c:v>
                </c:pt>
                <c:pt idx="87">
                  <c:v>1.7</c:v>
                </c:pt>
                <c:pt idx="88">
                  <c:v>1.8</c:v>
                </c:pt>
                <c:pt idx="89">
                  <c:v>1.7</c:v>
                </c:pt>
                <c:pt idx="90">
                  <c:v>1.7</c:v>
                </c:pt>
                <c:pt idx="91">
                  <c:v>0.4</c:v>
                </c:pt>
                <c:pt idx="92">
                  <c:v>0.5</c:v>
                </c:pt>
                <c:pt idx="93">
                  <c:v>1.1000000000000001</c:v>
                </c:pt>
                <c:pt idx="94">
                  <c:v>1.3</c:v>
                </c:pt>
                <c:pt idx="95">
                  <c:v>1.6</c:v>
                </c:pt>
                <c:pt idx="96">
                  <c:v>0.70000000000000007</c:v>
                </c:pt>
                <c:pt idx="97">
                  <c:v>0.9</c:v>
                </c:pt>
                <c:pt idx="98">
                  <c:v>1.2</c:v>
                </c:pt>
                <c:pt idx="99">
                  <c:v>1.1000000000000001</c:v>
                </c:pt>
                <c:pt idx="100">
                  <c:v>0.60000000000000009</c:v>
                </c:pt>
                <c:pt idx="101">
                  <c:v>1.5</c:v>
                </c:pt>
                <c:pt idx="102">
                  <c:v>1.5</c:v>
                </c:pt>
                <c:pt idx="103">
                  <c:v>1.3</c:v>
                </c:pt>
                <c:pt idx="104">
                  <c:v>1</c:v>
                </c:pt>
                <c:pt idx="105">
                  <c:v>1.2</c:v>
                </c:pt>
                <c:pt idx="106">
                  <c:v>0.60000000000000009</c:v>
                </c:pt>
                <c:pt idx="107">
                  <c:v>1.7</c:v>
                </c:pt>
                <c:pt idx="108">
                  <c:v>1.4</c:v>
                </c:pt>
                <c:pt idx="109">
                  <c:v>1</c:v>
                </c:pt>
                <c:pt idx="110">
                  <c:v>0.8</c:v>
                </c:pt>
                <c:pt idx="111">
                  <c:v>1.4</c:v>
                </c:pt>
                <c:pt idx="112">
                  <c:v>0.8</c:v>
                </c:pt>
                <c:pt idx="113">
                  <c:v>1.1000000000000001</c:v>
                </c:pt>
                <c:pt idx="114">
                  <c:v>1.6</c:v>
                </c:pt>
                <c:pt idx="115">
                  <c:v>1.3</c:v>
                </c:pt>
                <c:pt idx="116">
                  <c:v>1.2</c:v>
                </c:pt>
                <c:pt idx="117">
                  <c:v>0.70000000000000007</c:v>
                </c:pt>
                <c:pt idx="118">
                  <c:v>1.5</c:v>
                </c:pt>
                <c:pt idx="119">
                  <c:v>0.70000000000000007</c:v>
                </c:pt>
                <c:pt idx="120">
                  <c:v>1.1000000000000001</c:v>
                </c:pt>
                <c:pt idx="121">
                  <c:v>1.2</c:v>
                </c:pt>
                <c:pt idx="122">
                  <c:v>0.5</c:v>
                </c:pt>
                <c:pt idx="123">
                  <c:v>1.2</c:v>
                </c:pt>
                <c:pt idx="124">
                  <c:v>1.3</c:v>
                </c:pt>
                <c:pt idx="125">
                  <c:v>0.60000000000000009</c:v>
                </c:pt>
                <c:pt idx="126">
                  <c:v>1.3</c:v>
                </c:pt>
                <c:pt idx="127">
                  <c:v>1.1000000000000001</c:v>
                </c:pt>
                <c:pt idx="128">
                  <c:v>1.4</c:v>
                </c:pt>
                <c:pt idx="129">
                  <c:v>1.2</c:v>
                </c:pt>
                <c:pt idx="130">
                  <c:v>1.1000000000000001</c:v>
                </c:pt>
                <c:pt idx="131">
                  <c:v>1.2</c:v>
                </c:pt>
                <c:pt idx="132">
                  <c:v>1.4</c:v>
                </c:pt>
                <c:pt idx="133">
                  <c:v>0.60000000000000009</c:v>
                </c:pt>
                <c:pt idx="134">
                  <c:v>1.1000000000000001</c:v>
                </c:pt>
                <c:pt idx="135">
                  <c:v>1</c:v>
                </c:pt>
                <c:pt idx="136">
                  <c:v>1.2</c:v>
                </c:pt>
                <c:pt idx="137">
                  <c:v>0.70000000000000007</c:v>
                </c:pt>
                <c:pt idx="138">
                  <c:v>1.1000000000000001</c:v>
                </c:pt>
                <c:pt idx="139">
                  <c:v>1.9000000000000001</c:v>
                </c:pt>
                <c:pt idx="140">
                  <c:v>1.3</c:v>
                </c:pt>
                <c:pt idx="141">
                  <c:v>0.8</c:v>
                </c:pt>
                <c:pt idx="142">
                  <c:v>0.8</c:v>
                </c:pt>
                <c:pt idx="143">
                  <c:v>1.4</c:v>
                </c:pt>
                <c:pt idx="144">
                  <c:v>0.8</c:v>
                </c:pt>
                <c:pt idx="145">
                  <c:v>1</c:v>
                </c:pt>
                <c:pt idx="146">
                  <c:v>1.1000000000000001</c:v>
                </c:pt>
                <c:pt idx="147">
                  <c:v>1.2</c:v>
                </c:pt>
                <c:pt idx="148">
                  <c:v>1.1000000000000001</c:v>
                </c:pt>
                <c:pt idx="149">
                  <c:v>1.2</c:v>
                </c:pt>
                <c:pt idx="150">
                  <c:v>0.2</c:v>
                </c:pt>
                <c:pt idx="151">
                  <c:v>0.5</c:v>
                </c:pt>
                <c:pt idx="152">
                  <c:v>1.2</c:v>
                </c:pt>
                <c:pt idx="153">
                  <c:v>0.9</c:v>
                </c:pt>
                <c:pt idx="154">
                  <c:v>0.9</c:v>
                </c:pt>
                <c:pt idx="155">
                  <c:v>1.2</c:v>
                </c:pt>
                <c:pt idx="156">
                  <c:v>1.3</c:v>
                </c:pt>
                <c:pt idx="157">
                  <c:v>1.1000000000000001</c:v>
                </c:pt>
                <c:pt idx="158">
                  <c:v>0.8</c:v>
                </c:pt>
                <c:pt idx="159">
                  <c:v>1.6</c:v>
                </c:pt>
                <c:pt idx="160">
                  <c:v>0.8</c:v>
                </c:pt>
                <c:pt idx="161">
                  <c:v>1.1000000000000001</c:v>
                </c:pt>
                <c:pt idx="162">
                  <c:v>1.6</c:v>
                </c:pt>
                <c:pt idx="163">
                  <c:v>0.9</c:v>
                </c:pt>
                <c:pt idx="164">
                  <c:v>1.9000000000000001</c:v>
                </c:pt>
                <c:pt idx="165">
                  <c:v>0.8</c:v>
                </c:pt>
                <c:pt idx="166">
                  <c:v>0.60000000000000009</c:v>
                </c:pt>
                <c:pt idx="167">
                  <c:v>1</c:v>
                </c:pt>
                <c:pt idx="168">
                  <c:v>1.2</c:v>
                </c:pt>
                <c:pt idx="169">
                  <c:v>1.2</c:v>
                </c:pt>
                <c:pt idx="170">
                  <c:v>1.1000000000000001</c:v>
                </c:pt>
                <c:pt idx="171">
                  <c:v>1.4</c:v>
                </c:pt>
                <c:pt idx="172">
                  <c:v>0.60000000000000009</c:v>
                </c:pt>
                <c:pt idx="173">
                  <c:v>0.4</c:v>
                </c:pt>
                <c:pt idx="174">
                  <c:v>0.8</c:v>
                </c:pt>
                <c:pt idx="175">
                  <c:v>0.60000000000000009</c:v>
                </c:pt>
                <c:pt idx="176">
                  <c:v>1</c:v>
                </c:pt>
                <c:pt idx="177">
                  <c:v>0.8</c:v>
                </c:pt>
                <c:pt idx="178">
                  <c:v>1</c:v>
                </c:pt>
                <c:pt idx="179">
                  <c:v>2.2999999999999998</c:v>
                </c:pt>
                <c:pt idx="180">
                  <c:v>1.9000000000000001</c:v>
                </c:pt>
                <c:pt idx="181">
                  <c:v>1.4</c:v>
                </c:pt>
                <c:pt idx="182">
                  <c:v>1.7</c:v>
                </c:pt>
                <c:pt idx="183">
                  <c:v>0.30000000000000004</c:v>
                </c:pt>
                <c:pt idx="184">
                  <c:v>0.5</c:v>
                </c:pt>
                <c:pt idx="185">
                  <c:v>1</c:v>
                </c:pt>
                <c:pt idx="186">
                  <c:v>1.3</c:v>
                </c:pt>
                <c:pt idx="187">
                  <c:v>1.1000000000000001</c:v>
                </c:pt>
                <c:pt idx="188">
                  <c:v>1.3</c:v>
                </c:pt>
                <c:pt idx="189">
                  <c:v>1.1000000000000001</c:v>
                </c:pt>
                <c:pt idx="190">
                  <c:v>0.60000000000000009</c:v>
                </c:pt>
                <c:pt idx="191">
                  <c:v>1.1000000000000001</c:v>
                </c:pt>
                <c:pt idx="192">
                  <c:v>1.4</c:v>
                </c:pt>
                <c:pt idx="193">
                  <c:v>1.1000000000000001</c:v>
                </c:pt>
                <c:pt idx="194">
                  <c:v>1</c:v>
                </c:pt>
                <c:pt idx="195">
                  <c:v>1.2</c:v>
                </c:pt>
                <c:pt idx="196">
                  <c:v>1.1000000000000001</c:v>
                </c:pt>
                <c:pt idx="197">
                  <c:v>1.4</c:v>
                </c:pt>
                <c:pt idx="198">
                  <c:v>0.8</c:v>
                </c:pt>
                <c:pt idx="199">
                  <c:v>1.3</c:v>
                </c:pt>
                <c:pt idx="200">
                  <c:v>1.4</c:v>
                </c:pt>
                <c:pt idx="201">
                  <c:v>1.8</c:v>
                </c:pt>
                <c:pt idx="202">
                  <c:v>0.70000000000000007</c:v>
                </c:pt>
                <c:pt idx="203">
                  <c:v>1.1000000000000001</c:v>
                </c:pt>
                <c:pt idx="204">
                  <c:v>1.1000000000000001</c:v>
                </c:pt>
                <c:pt idx="205">
                  <c:v>0.30000000000000004</c:v>
                </c:pt>
                <c:pt idx="206">
                  <c:v>1</c:v>
                </c:pt>
                <c:pt idx="207">
                  <c:v>0.9</c:v>
                </c:pt>
                <c:pt idx="208">
                  <c:v>1</c:v>
                </c:pt>
                <c:pt idx="209">
                  <c:v>1.4</c:v>
                </c:pt>
                <c:pt idx="210">
                  <c:v>0.9</c:v>
                </c:pt>
                <c:pt idx="211">
                  <c:v>0.9</c:v>
                </c:pt>
                <c:pt idx="212">
                  <c:v>0.8</c:v>
                </c:pt>
                <c:pt idx="213">
                  <c:v>1.2</c:v>
                </c:pt>
                <c:pt idx="214">
                  <c:v>0.8</c:v>
                </c:pt>
                <c:pt idx="215">
                  <c:v>0.70000000000000007</c:v>
                </c:pt>
                <c:pt idx="216">
                  <c:v>1.8</c:v>
                </c:pt>
                <c:pt idx="217">
                  <c:v>1</c:v>
                </c:pt>
                <c:pt idx="218">
                  <c:v>0.70000000000000007</c:v>
                </c:pt>
                <c:pt idx="219">
                  <c:v>0.60000000000000009</c:v>
                </c:pt>
                <c:pt idx="220">
                  <c:v>1.2</c:v>
                </c:pt>
                <c:pt idx="221">
                  <c:v>1</c:v>
                </c:pt>
                <c:pt idx="222">
                  <c:v>0.70000000000000007</c:v>
                </c:pt>
                <c:pt idx="223">
                  <c:v>1.6</c:v>
                </c:pt>
                <c:pt idx="224">
                  <c:v>1.8</c:v>
                </c:pt>
                <c:pt idx="225">
                  <c:v>0.5</c:v>
                </c:pt>
                <c:pt idx="226">
                  <c:v>1.7</c:v>
                </c:pt>
                <c:pt idx="227">
                  <c:v>0.8</c:v>
                </c:pt>
                <c:pt idx="228">
                  <c:v>1.2</c:v>
                </c:pt>
                <c:pt idx="229">
                  <c:v>1.2</c:v>
                </c:pt>
                <c:pt idx="230">
                  <c:v>1.6</c:v>
                </c:pt>
                <c:pt idx="231">
                  <c:v>1.7</c:v>
                </c:pt>
                <c:pt idx="232">
                  <c:v>1</c:v>
                </c:pt>
                <c:pt idx="233">
                  <c:v>1</c:v>
                </c:pt>
                <c:pt idx="234">
                  <c:v>1.2</c:v>
                </c:pt>
                <c:pt idx="235">
                  <c:v>0.8</c:v>
                </c:pt>
                <c:pt idx="236">
                  <c:v>1.3</c:v>
                </c:pt>
                <c:pt idx="237">
                  <c:v>1.3</c:v>
                </c:pt>
                <c:pt idx="238">
                  <c:v>0.9</c:v>
                </c:pt>
                <c:pt idx="239">
                  <c:v>1</c:v>
                </c:pt>
                <c:pt idx="240">
                  <c:v>0.4</c:v>
                </c:pt>
                <c:pt idx="241">
                  <c:v>1.1000000000000001</c:v>
                </c:pt>
                <c:pt idx="242">
                  <c:v>1.7</c:v>
                </c:pt>
                <c:pt idx="243">
                  <c:v>1.1000000000000001</c:v>
                </c:pt>
                <c:pt idx="244">
                  <c:v>1.1000000000000001</c:v>
                </c:pt>
                <c:pt idx="245">
                  <c:v>0.70000000000000007</c:v>
                </c:pt>
                <c:pt idx="246">
                  <c:v>1.4</c:v>
                </c:pt>
                <c:pt idx="247">
                  <c:v>0.30000000000000004</c:v>
                </c:pt>
                <c:pt idx="248">
                  <c:v>0.8</c:v>
                </c:pt>
                <c:pt idx="249">
                  <c:v>2</c:v>
                </c:pt>
                <c:pt idx="250">
                  <c:v>0.60000000000000009</c:v>
                </c:pt>
                <c:pt idx="251">
                  <c:v>0.5</c:v>
                </c:pt>
                <c:pt idx="252">
                  <c:v>1.8</c:v>
                </c:pt>
                <c:pt idx="253">
                  <c:v>0.8</c:v>
                </c:pt>
                <c:pt idx="254">
                  <c:v>1.3</c:v>
                </c:pt>
                <c:pt idx="255">
                  <c:v>0.30000000000000004</c:v>
                </c:pt>
                <c:pt idx="256">
                  <c:v>1.5</c:v>
                </c:pt>
                <c:pt idx="257">
                  <c:v>1.5</c:v>
                </c:pt>
                <c:pt idx="258">
                  <c:v>0.8</c:v>
                </c:pt>
                <c:pt idx="259">
                  <c:v>1</c:v>
                </c:pt>
                <c:pt idx="260">
                  <c:v>1</c:v>
                </c:pt>
                <c:pt idx="261">
                  <c:v>1.8</c:v>
                </c:pt>
                <c:pt idx="262">
                  <c:v>1.1000000000000001</c:v>
                </c:pt>
                <c:pt idx="263">
                  <c:v>1.1000000000000001</c:v>
                </c:pt>
                <c:pt idx="264">
                  <c:v>0.5</c:v>
                </c:pt>
                <c:pt idx="265">
                  <c:v>1.1000000000000001</c:v>
                </c:pt>
                <c:pt idx="266">
                  <c:v>0.5</c:v>
                </c:pt>
                <c:pt idx="267">
                  <c:v>1.2</c:v>
                </c:pt>
                <c:pt idx="268">
                  <c:v>0.60000000000000009</c:v>
                </c:pt>
                <c:pt idx="269">
                  <c:v>0.9</c:v>
                </c:pt>
                <c:pt idx="270">
                  <c:v>0.9</c:v>
                </c:pt>
                <c:pt idx="271">
                  <c:v>1.2</c:v>
                </c:pt>
                <c:pt idx="272">
                  <c:v>1.5</c:v>
                </c:pt>
                <c:pt idx="273">
                  <c:v>0.9</c:v>
                </c:pt>
                <c:pt idx="274">
                  <c:v>1.5</c:v>
                </c:pt>
                <c:pt idx="275">
                  <c:v>0.9</c:v>
                </c:pt>
                <c:pt idx="276">
                  <c:v>0.4</c:v>
                </c:pt>
                <c:pt idx="277">
                  <c:v>0.4</c:v>
                </c:pt>
                <c:pt idx="278">
                  <c:v>0.9</c:v>
                </c:pt>
                <c:pt idx="279">
                  <c:v>1.2</c:v>
                </c:pt>
                <c:pt idx="280">
                  <c:v>1.5</c:v>
                </c:pt>
                <c:pt idx="281">
                  <c:v>1.3</c:v>
                </c:pt>
                <c:pt idx="282">
                  <c:v>0.9</c:v>
                </c:pt>
                <c:pt idx="283">
                  <c:v>1.8</c:v>
                </c:pt>
                <c:pt idx="284">
                  <c:v>0.9</c:v>
                </c:pt>
                <c:pt idx="285">
                  <c:v>1.6</c:v>
                </c:pt>
                <c:pt idx="286">
                  <c:v>1.6</c:v>
                </c:pt>
                <c:pt idx="287">
                  <c:v>0.70000000000000007</c:v>
                </c:pt>
                <c:pt idx="288">
                  <c:v>1.2</c:v>
                </c:pt>
                <c:pt idx="289">
                  <c:v>1.1000000000000001</c:v>
                </c:pt>
                <c:pt idx="290">
                  <c:v>1.1000000000000001</c:v>
                </c:pt>
                <c:pt idx="291">
                  <c:v>0.70000000000000007</c:v>
                </c:pt>
                <c:pt idx="292">
                  <c:v>1.5</c:v>
                </c:pt>
                <c:pt idx="293">
                  <c:v>0.8</c:v>
                </c:pt>
                <c:pt idx="294">
                  <c:v>0.8</c:v>
                </c:pt>
                <c:pt idx="295">
                  <c:v>1.3</c:v>
                </c:pt>
                <c:pt idx="296">
                  <c:v>0.1</c:v>
                </c:pt>
                <c:pt idx="297">
                  <c:v>0.60000000000000009</c:v>
                </c:pt>
                <c:pt idx="298">
                  <c:v>1</c:v>
                </c:pt>
                <c:pt idx="299">
                  <c:v>0.9</c:v>
                </c:pt>
                <c:pt idx="300">
                  <c:v>0.9</c:v>
                </c:pt>
                <c:pt idx="301">
                  <c:v>0.60000000000000009</c:v>
                </c:pt>
                <c:pt idx="302">
                  <c:v>1.5</c:v>
                </c:pt>
                <c:pt idx="303">
                  <c:v>1</c:v>
                </c:pt>
                <c:pt idx="304">
                  <c:v>1.3</c:v>
                </c:pt>
                <c:pt idx="305">
                  <c:v>1.7</c:v>
                </c:pt>
                <c:pt idx="306">
                  <c:v>1.1000000000000001</c:v>
                </c:pt>
                <c:pt idx="307">
                  <c:v>0.8</c:v>
                </c:pt>
                <c:pt idx="308">
                  <c:v>0.1</c:v>
                </c:pt>
                <c:pt idx="309">
                  <c:v>0.5</c:v>
                </c:pt>
                <c:pt idx="310">
                  <c:v>0.8</c:v>
                </c:pt>
                <c:pt idx="311">
                  <c:v>0.70000000000000007</c:v>
                </c:pt>
                <c:pt idx="312">
                  <c:v>1.4</c:v>
                </c:pt>
                <c:pt idx="313">
                  <c:v>1.4</c:v>
                </c:pt>
                <c:pt idx="314">
                  <c:v>1.4</c:v>
                </c:pt>
                <c:pt idx="315">
                  <c:v>1.5</c:v>
                </c:pt>
                <c:pt idx="316">
                  <c:v>0.30000000000000004</c:v>
                </c:pt>
                <c:pt idx="317">
                  <c:v>1.4</c:v>
                </c:pt>
                <c:pt idx="318">
                  <c:v>1.6</c:v>
                </c:pt>
                <c:pt idx="319">
                  <c:v>1.7</c:v>
                </c:pt>
                <c:pt idx="320">
                  <c:v>1.4</c:v>
                </c:pt>
                <c:pt idx="321">
                  <c:v>1.8</c:v>
                </c:pt>
                <c:pt idx="322">
                  <c:v>0.5</c:v>
                </c:pt>
                <c:pt idx="323">
                  <c:v>2.4</c:v>
                </c:pt>
                <c:pt idx="324">
                  <c:v>1.5</c:v>
                </c:pt>
                <c:pt idx="325">
                  <c:v>0.60000000000000009</c:v>
                </c:pt>
                <c:pt idx="326">
                  <c:v>0.70000000000000007</c:v>
                </c:pt>
                <c:pt idx="327">
                  <c:v>1.8</c:v>
                </c:pt>
                <c:pt idx="328">
                  <c:v>0.70000000000000007</c:v>
                </c:pt>
                <c:pt idx="329">
                  <c:v>0.5</c:v>
                </c:pt>
                <c:pt idx="330">
                  <c:v>1.2</c:v>
                </c:pt>
                <c:pt idx="331">
                  <c:v>1.4</c:v>
                </c:pt>
                <c:pt idx="332">
                  <c:v>1</c:v>
                </c:pt>
                <c:pt idx="333">
                  <c:v>1.5</c:v>
                </c:pt>
                <c:pt idx="334">
                  <c:v>0.8</c:v>
                </c:pt>
                <c:pt idx="335">
                  <c:v>1</c:v>
                </c:pt>
                <c:pt idx="336">
                  <c:v>0.9</c:v>
                </c:pt>
                <c:pt idx="337">
                  <c:v>1</c:v>
                </c:pt>
                <c:pt idx="338">
                  <c:v>1.6</c:v>
                </c:pt>
                <c:pt idx="339">
                  <c:v>1.5</c:v>
                </c:pt>
                <c:pt idx="340">
                  <c:v>1.5</c:v>
                </c:pt>
                <c:pt idx="341">
                  <c:v>0.60000000000000009</c:v>
                </c:pt>
                <c:pt idx="342">
                  <c:v>1.6</c:v>
                </c:pt>
                <c:pt idx="343">
                  <c:v>2</c:v>
                </c:pt>
                <c:pt idx="344">
                  <c:v>1.3</c:v>
                </c:pt>
                <c:pt idx="345">
                  <c:v>1.6</c:v>
                </c:pt>
                <c:pt idx="346">
                  <c:v>1.3</c:v>
                </c:pt>
                <c:pt idx="347">
                  <c:v>1.3</c:v>
                </c:pt>
                <c:pt idx="348">
                  <c:v>1</c:v>
                </c:pt>
                <c:pt idx="349">
                  <c:v>1.1000000000000001</c:v>
                </c:pt>
                <c:pt idx="350">
                  <c:v>1.4</c:v>
                </c:pt>
                <c:pt idx="351">
                  <c:v>1</c:v>
                </c:pt>
                <c:pt idx="352">
                  <c:v>1.4</c:v>
                </c:pt>
                <c:pt idx="353">
                  <c:v>1.1000000000000001</c:v>
                </c:pt>
                <c:pt idx="354">
                  <c:v>1.3</c:v>
                </c:pt>
                <c:pt idx="355">
                  <c:v>1.1000000000000001</c:v>
                </c:pt>
                <c:pt idx="356">
                  <c:v>1</c:v>
                </c:pt>
                <c:pt idx="357">
                  <c:v>2.2000000000000002</c:v>
                </c:pt>
                <c:pt idx="358">
                  <c:v>1.7</c:v>
                </c:pt>
                <c:pt idx="359">
                  <c:v>1.9000000000000001</c:v>
                </c:pt>
                <c:pt idx="360">
                  <c:v>1.4</c:v>
                </c:pt>
                <c:pt idx="361">
                  <c:v>2.5</c:v>
                </c:pt>
                <c:pt idx="362">
                  <c:v>1.9000000000000001</c:v>
                </c:pt>
                <c:pt idx="363">
                  <c:v>1.9000000000000001</c:v>
                </c:pt>
                <c:pt idx="364">
                  <c:v>1.2</c:v>
                </c:pt>
                <c:pt idx="365">
                  <c:v>2.8</c:v>
                </c:pt>
                <c:pt idx="366">
                  <c:v>1</c:v>
                </c:pt>
                <c:pt idx="367">
                  <c:v>2.2999999999999998</c:v>
                </c:pt>
                <c:pt idx="368">
                  <c:v>3</c:v>
                </c:pt>
                <c:pt idx="369">
                  <c:v>2.4</c:v>
                </c:pt>
                <c:pt idx="370">
                  <c:v>2.2999999999999998</c:v>
                </c:pt>
                <c:pt idx="371">
                  <c:v>1.8</c:v>
                </c:pt>
                <c:pt idx="372">
                  <c:v>1.9000000000000001</c:v>
                </c:pt>
                <c:pt idx="373">
                  <c:v>1.7</c:v>
                </c:pt>
                <c:pt idx="374">
                  <c:v>1.9000000000000001</c:v>
                </c:pt>
                <c:pt idx="375">
                  <c:v>2.1</c:v>
                </c:pt>
                <c:pt idx="376">
                  <c:v>2.8</c:v>
                </c:pt>
                <c:pt idx="377">
                  <c:v>1.6</c:v>
                </c:pt>
                <c:pt idx="378">
                  <c:v>2.2000000000000002</c:v>
                </c:pt>
                <c:pt idx="379">
                  <c:v>2.1</c:v>
                </c:pt>
                <c:pt idx="380">
                  <c:v>1.5</c:v>
                </c:pt>
                <c:pt idx="381">
                  <c:v>2.6</c:v>
                </c:pt>
                <c:pt idx="382">
                  <c:v>3.1</c:v>
                </c:pt>
                <c:pt idx="383">
                  <c:v>2.1</c:v>
                </c:pt>
                <c:pt idx="384">
                  <c:v>3.3</c:v>
                </c:pt>
                <c:pt idx="385">
                  <c:v>2.8</c:v>
                </c:pt>
                <c:pt idx="386">
                  <c:v>2.8</c:v>
                </c:pt>
                <c:pt idx="387">
                  <c:v>2.1</c:v>
                </c:pt>
                <c:pt idx="388">
                  <c:v>3.1</c:v>
                </c:pt>
                <c:pt idx="389">
                  <c:v>3.2</c:v>
                </c:pt>
                <c:pt idx="390">
                  <c:v>3.3</c:v>
                </c:pt>
                <c:pt idx="391">
                  <c:v>3.7</c:v>
                </c:pt>
                <c:pt idx="392">
                  <c:v>3.8</c:v>
                </c:pt>
                <c:pt idx="393">
                  <c:v>2.1</c:v>
                </c:pt>
                <c:pt idx="394">
                  <c:v>3.4</c:v>
                </c:pt>
                <c:pt idx="395">
                  <c:v>3</c:v>
                </c:pt>
                <c:pt idx="396">
                  <c:v>3.5</c:v>
                </c:pt>
                <c:pt idx="397">
                  <c:v>3.1</c:v>
                </c:pt>
                <c:pt idx="398">
                  <c:v>4</c:v>
                </c:pt>
                <c:pt idx="399">
                  <c:v>3.5</c:v>
                </c:pt>
                <c:pt idx="400">
                  <c:v>2.7</c:v>
                </c:pt>
                <c:pt idx="401">
                  <c:v>4.0999999999999996</c:v>
                </c:pt>
                <c:pt idx="402">
                  <c:v>3.6</c:v>
                </c:pt>
                <c:pt idx="403">
                  <c:v>4</c:v>
                </c:pt>
                <c:pt idx="404">
                  <c:v>3.5</c:v>
                </c:pt>
                <c:pt idx="405">
                  <c:v>3.9</c:v>
                </c:pt>
                <c:pt idx="406">
                  <c:v>4.0999999999999996</c:v>
                </c:pt>
                <c:pt idx="407">
                  <c:v>4</c:v>
                </c:pt>
                <c:pt idx="408">
                  <c:v>3.7</c:v>
                </c:pt>
                <c:pt idx="409">
                  <c:v>3.3</c:v>
                </c:pt>
                <c:pt idx="410">
                  <c:v>4.3</c:v>
                </c:pt>
                <c:pt idx="411">
                  <c:v>3.6</c:v>
                </c:pt>
                <c:pt idx="412">
                  <c:v>4.5999999999999996</c:v>
                </c:pt>
                <c:pt idx="413">
                  <c:v>3.8</c:v>
                </c:pt>
                <c:pt idx="414">
                  <c:v>3.2</c:v>
                </c:pt>
                <c:pt idx="415">
                  <c:v>3.5</c:v>
                </c:pt>
                <c:pt idx="416">
                  <c:v>3.7</c:v>
                </c:pt>
                <c:pt idx="417">
                  <c:v>3.6</c:v>
                </c:pt>
                <c:pt idx="418">
                  <c:v>4.2</c:v>
                </c:pt>
                <c:pt idx="419">
                  <c:v>4</c:v>
                </c:pt>
                <c:pt idx="420">
                  <c:v>3.7</c:v>
                </c:pt>
                <c:pt idx="421">
                  <c:v>3.2</c:v>
                </c:pt>
                <c:pt idx="422">
                  <c:v>2.9</c:v>
                </c:pt>
                <c:pt idx="423">
                  <c:v>3.5</c:v>
                </c:pt>
                <c:pt idx="424">
                  <c:v>3.6</c:v>
                </c:pt>
                <c:pt idx="425">
                  <c:v>3.6</c:v>
                </c:pt>
                <c:pt idx="426">
                  <c:v>3.6</c:v>
                </c:pt>
                <c:pt idx="427">
                  <c:v>3.4</c:v>
                </c:pt>
                <c:pt idx="428">
                  <c:v>3.6</c:v>
                </c:pt>
                <c:pt idx="429">
                  <c:v>2.5</c:v>
                </c:pt>
                <c:pt idx="430">
                  <c:v>4.2</c:v>
                </c:pt>
                <c:pt idx="431">
                  <c:v>3.8</c:v>
                </c:pt>
                <c:pt idx="432">
                  <c:v>3.7</c:v>
                </c:pt>
                <c:pt idx="433">
                  <c:v>2.6</c:v>
                </c:pt>
                <c:pt idx="434">
                  <c:v>3.4</c:v>
                </c:pt>
                <c:pt idx="435">
                  <c:v>3</c:v>
                </c:pt>
                <c:pt idx="436">
                  <c:v>3.7</c:v>
                </c:pt>
                <c:pt idx="437">
                  <c:v>3.7</c:v>
                </c:pt>
                <c:pt idx="438">
                  <c:v>3.2</c:v>
                </c:pt>
                <c:pt idx="439">
                  <c:v>2.8</c:v>
                </c:pt>
                <c:pt idx="440">
                  <c:v>3.5</c:v>
                </c:pt>
                <c:pt idx="441">
                  <c:v>4.4000000000000004</c:v>
                </c:pt>
                <c:pt idx="442">
                  <c:v>5.4</c:v>
                </c:pt>
                <c:pt idx="443">
                  <c:v>3.7</c:v>
                </c:pt>
                <c:pt idx="444">
                  <c:v>4</c:v>
                </c:pt>
                <c:pt idx="445">
                  <c:v>4.5</c:v>
                </c:pt>
                <c:pt idx="446">
                  <c:v>5</c:v>
                </c:pt>
                <c:pt idx="447">
                  <c:v>3.1</c:v>
                </c:pt>
                <c:pt idx="448">
                  <c:v>4.0999999999999996</c:v>
                </c:pt>
                <c:pt idx="449">
                  <c:v>4.5999999999999996</c:v>
                </c:pt>
                <c:pt idx="450">
                  <c:v>3.3</c:v>
                </c:pt>
                <c:pt idx="451">
                  <c:v>3.8</c:v>
                </c:pt>
                <c:pt idx="452">
                  <c:v>3</c:v>
                </c:pt>
                <c:pt idx="453">
                  <c:v>1.7</c:v>
                </c:pt>
                <c:pt idx="454">
                  <c:v>4</c:v>
                </c:pt>
                <c:pt idx="455">
                  <c:v>2.4</c:v>
                </c:pt>
                <c:pt idx="456">
                  <c:v>3.6</c:v>
                </c:pt>
                <c:pt idx="457">
                  <c:v>3.5</c:v>
                </c:pt>
                <c:pt idx="458">
                  <c:v>2.2999999999999998</c:v>
                </c:pt>
                <c:pt idx="459">
                  <c:v>3.4</c:v>
                </c:pt>
                <c:pt idx="460">
                  <c:v>3.4</c:v>
                </c:pt>
                <c:pt idx="461">
                  <c:v>3.8</c:v>
                </c:pt>
                <c:pt idx="462">
                  <c:v>3.2</c:v>
                </c:pt>
                <c:pt idx="463">
                  <c:v>3.4</c:v>
                </c:pt>
                <c:pt idx="464">
                  <c:v>4</c:v>
                </c:pt>
                <c:pt idx="465">
                  <c:v>4.0999999999999996</c:v>
                </c:pt>
                <c:pt idx="466">
                  <c:v>3.3</c:v>
                </c:pt>
                <c:pt idx="467">
                  <c:v>3.1</c:v>
                </c:pt>
                <c:pt idx="468">
                  <c:v>3</c:v>
                </c:pt>
                <c:pt idx="469">
                  <c:v>3.7</c:v>
                </c:pt>
                <c:pt idx="470">
                  <c:v>1.5</c:v>
                </c:pt>
                <c:pt idx="471">
                  <c:v>3.2</c:v>
                </c:pt>
                <c:pt idx="472">
                  <c:v>3.1</c:v>
                </c:pt>
                <c:pt idx="473">
                  <c:v>3.2</c:v>
                </c:pt>
                <c:pt idx="474">
                  <c:v>2.7</c:v>
                </c:pt>
                <c:pt idx="475">
                  <c:v>1.8</c:v>
                </c:pt>
                <c:pt idx="476">
                  <c:v>3</c:v>
                </c:pt>
                <c:pt idx="477">
                  <c:v>2.2000000000000002</c:v>
                </c:pt>
                <c:pt idx="478">
                  <c:v>3</c:v>
                </c:pt>
                <c:pt idx="479">
                  <c:v>2.6</c:v>
                </c:pt>
                <c:pt idx="480">
                  <c:v>2.5</c:v>
                </c:pt>
                <c:pt idx="481">
                  <c:v>1.9000000000000001</c:v>
                </c:pt>
                <c:pt idx="482">
                  <c:v>2.1</c:v>
                </c:pt>
                <c:pt idx="483">
                  <c:v>3.1</c:v>
                </c:pt>
                <c:pt idx="484">
                  <c:v>3.3</c:v>
                </c:pt>
                <c:pt idx="485">
                  <c:v>2.6</c:v>
                </c:pt>
                <c:pt idx="486">
                  <c:v>2.2999999999999998</c:v>
                </c:pt>
                <c:pt idx="487">
                  <c:v>4.2</c:v>
                </c:pt>
                <c:pt idx="488">
                  <c:v>3.8</c:v>
                </c:pt>
                <c:pt idx="489">
                  <c:v>3.7</c:v>
                </c:pt>
                <c:pt idx="490">
                  <c:v>3.5</c:v>
                </c:pt>
                <c:pt idx="491">
                  <c:v>3.4</c:v>
                </c:pt>
                <c:pt idx="492">
                  <c:v>3.9</c:v>
                </c:pt>
                <c:pt idx="493">
                  <c:v>3.8</c:v>
                </c:pt>
                <c:pt idx="494">
                  <c:v>4.4000000000000004</c:v>
                </c:pt>
                <c:pt idx="495">
                  <c:v>3.4</c:v>
                </c:pt>
                <c:pt idx="496">
                  <c:v>4.5999999999999996</c:v>
                </c:pt>
                <c:pt idx="497">
                  <c:v>4</c:v>
                </c:pt>
                <c:pt idx="498">
                  <c:v>3.8</c:v>
                </c:pt>
                <c:pt idx="499">
                  <c:v>3.8</c:v>
                </c:pt>
                <c:pt idx="500">
                  <c:v>3.3</c:v>
                </c:pt>
                <c:pt idx="501">
                  <c:v>4.3</c:v>
                </c:pt>
                <c:pt idx="502">
                  <c:v>5.2</c:v>
                </c:pt>
                <c:pt idx="503">
                  <c:v>4</c:v>
                </c:pt>
                <c:pt idx="504">
                  <c:v>4.5</c:v>
                </c:pt>
                <c:pt idx="505">
                  <c:v>4.5999999999999996</c:v>
                </c:pt>
                <c:pt idx="506">
                  <c:v>4.2</c:v>
                </c:pt>
                <c:pt idx="507">
                  <c:v>4.2</c:v>
                </c:pt>
                <c:pt idx="508">
                  <c:v>4.4000000000000004</c:v>
                </c:pt>
                <c:pt idx="509">
                  <c:v>4.7</c:v>
                </c:pt>
                <c:pt idx="510">
                  <c:v>4.4000000000000004</c:v>
                </c:pt>
                <c:pt idx="511">
                  <c:v>4.0999999999999996</c:v>
                </c:pt>
                <c:pt idx="512">
                  <c:v>5.6</c:v>
                </c:pt>
                <c:pt idx="513">
                  <c:v>4.5</c:v>
                </c:pt>
                <c:pt idx="514">
                  <c:v>3.9</c:v>
                </c:pt>
                <c:pt idx="515">
                  <c:v>3.5</c:v>
                </c:pt>
                <c:pt idx="516">
                  <c:v>4.7</c:v>
                </c:pt>
                <c:pt idx="517">
                  <c:v>3.8</c:v>
                </c:pt>
                <c:pt idx="518">
                  <c:v>4.5999999999999996</c:v>
                </c:pt>
                <c:pt idx="519">
                  <c:v>3.8</c:v>
                </c:pt>
                <c:pt idx="520">
                  <c:v>3.9</c:v>
                </c:pt>
                <c:pt idx="521">
                  <c:v>4.3</c:v>
                </c:pt>
                <c:pt idx="522">
                  <c:v>2.9</c:v>
                </c:pt>
                <c:pt idx="523">
                  <c:v>3.7</c:v>
                </c:pt>
                <c:pt idx="524">
                  <c:v>4</c:v>
                </c:pt>
                <c:pt idx="525">
                  <c:v>3.4</c:v>
                </c:pt>
                <c:pt idx="526">
                  <c:v>2.8</c:v>
                </c:pt>
                <c:pt idx="527">
                  <c:v>2.2999999999999998</c:v>
                </c:pt>
                <c:pt idx="528">
                  <c:v>2.1</c:v>
                </c:pt>
                <c:pt idx="529">
                  <c:v>1.2</c:v>
                </c:pt>
                <c:pt idx="530">
                  <c:v>2</c:v>
                </c:pt>
                <c:pt idx="531">
                  <c:v>1.3</c:v>
                </c:pt>
                <c:pt idx="532">
                  <c:v>1.3</c:v>
                </c:pt>
                <c:pt idx="533">
                  <c:v>1.1000000000000001</c:v>
                </c:pt>
                <c:pt idx="534">
                  <c:v>0.9</c:v>
                </c:pt>
                <c:pt idx="535">
                  <c:v>1.5</c:v>
                </c:pt>
                <c:pt idx="536">
                  <c:v>1.7</c:v>
                </c:pt>
                <c:pt idx="537">
                  <c:v>1.9000000000000001</c:v>
                </c:pt>
                <c:pt idx="538">
                  <c:v>0.9</c:v>
                </c:pt>
                <c:pt idx="539">
                  <c:v>1.8</c:v>
                </c:pt>
                <c:pt idx="540">
                  <c:v>1.5</c:v>
                </c:pt>
                <c:pt idx="541">
                  <c:v>2.1</c:v>
                </c:pt>
                <c:pt idx="542">
                  <c:v>2.5</c:v>
                </c:pt>
                <c:pt idx="543">
                  <c:v>3</c:v>
                </c:pt>
                <c:pt idx="544">
                  <c:v>2.5</c:v>
                </c:pt>
                <c:pt idx="545">
                  <c:v>3.2</c:v>
                </c:pt>
                <c:pt idx="546">
                  <c:v>4.4000000000000004</c:v>
                </c:pt>
                <c:pt idx="547">
                  <c:v>4.5</c:v>
                </c:pt>
                <c:pt idx="548">
                  <c:v>4.2</c:v>
                </c:pt>
                <c:pt idx="549">
                  <c:v>3.2</c:v>
                </c:pt>
                <c:pt idx="550">
                  <c:v>3.1</c:v>
                </c:pt>
                <c:pt idx="551">
                  <c:v>4</c:v>
                </c:pt>
                <c:pt idx="552">
                  <c:v>3.5</c:v>
                </c:pt>
                <c:pt idx="553">
                  <c:v>4</c:v>
                </c:pt>
                <c:pt idx="554">
                  <c:v>3.7</c:v>
                </c:pt>
                <c:pt idx="555">
                  <c:v>5</c:v>
                </c:pt>
                <c:pt idx="556">
                  <c:v>4.5999999999999996</c:v>
                </c:pt>
                <c:pt idx="557">
                  <c:v>3.4</c:v>
                </c:pt>
                <c:pt idx="558">
                  <c:v>3.6</c:v>
                </c:pt>
                <c:pt idx="559">
                  <c:v>3.3</c:v>
                </c:pt>
                <c:pt idx="560">
                  <c:v>3.4</c:v>
                </c:pt>
                <c:pt idx="561">
                  <c:v>3.8</c:v>
                </c:pt>
                <c:pt idx="562">
                  <c:v>3.2</c:v>
                </c:pt>
                <c:pt idx="563">
                  <c:v>3.6</c:v>
                </c:pt>
                <c:pt idx="564">
                  <c:v>3.4</c:v>
                </c:pt>
                <c:pt idx="565">
                  <c:v>3.2</c:v>
                </c:pt>
                <c:pt idx="566">
                  <c:v>4.5999999999999996</c:v>
                </c:pt>
                <c:pt idx="567">
                  <c:v>4</c:v>
                </c:pt>
                <c:pt idx="568">
                  <c:v>4.4000000000000004</c:v>
                </c:pt>
                <c:pt idx="569">
                  <c:v>3.7</c:v>
                </c:pt>
                <c:pt idx="570">
                  <c:v>4.7</c:v>
                </c:pt>
                <c:pt idx="571">
                  <c:v>4</c:v>
                </c:pt>
                <c:pt idx="572">
                  <c:v>4.2</c:v>
                </c:pt>
                <c:pt idx="573">
                  <c:v>3.6</c:v>
                </c:pt>
                <c:pt idx="574">
                  <c:v>3.6</c:v>
                </c:pt>
                <c:pt idx="575">
                  <c:v>3.7</c:v>
                </c:pt>
                <c:pt idx="576">
                  <c:v>3.5</c:v>
                </c:pt>
                <c:pt idx="577">
                  <c:v>3.4</c:v>
                </c:pt>
                <c:pt idx="578">
                  <c:v>4.5</c:v>
                </c:pt>
                <c:pt idx="579">
                  <c:v>3.5</c:v>
                </c:pt>
                <c:pt idx="580">
                  <c:v>3.9</c:v>
                </c:pt>
                <c:pt idx="581">
                  <c:v>4.0999999999999996</c:v>
                </c:pt>
                <c:pt idx="582">
                  <c:v>4.5</c:v>
                </c:pt>
                <c:pt idx="583">
                  <c:v>4.2</c:v>
                </c:pt>
                <c:pt idx="584">
                  <c:v>4</c:v>
                </c:pt>
                <c:pt idx="585">
                  <c:v>4.2</c:v>
                </c:pt>
                <c:pt idx="586">
                  <c:v>3.3</c:v>
                </c:pt>
                <c:pt idx="587">
                  <c:v>3.4</c:v>
                </c:pt>
                <c:pt idx="588">
                  <c:v>2.5</c:v>
                </c:pt>
                <c:pt idx="589">
                  <c:v>3.6</c:v>
                </c:pt>
                <c:pt idx="590">
                  <c:v>3.5</c:v>
                </c:pt>
                <c:pt idx="591">
                  <c:v>4.4000000000000004</c:v>
                </c:pt>
                <c:pt idx="592">
                  <c:v>3.3</c:v>
                </c:pt>
                <c:pt idx="593">
                  <c:v>2.9</c:v>
                </c:pt>
                <c:pt idx="594">
                  <c:v>3</c:v>
                </c:pt>
                <c:pt idx="595">
                  <c:v>4.2</c:v>
                </c:pt>
                <c:pt idx="596">
                  <c:v>3.4</c:v>
                </c:pt>
                <c:pt idx="597">
                  <c:v>2.9</c:v>
                </c:pt>
                <c:pt idx="598">
                  <c:v>3.2</c:v>
                </c:pt>
                <c:pt idx="599">
                  <c:v>2.2000000000000002</c:v>
                </c:pt>
                <c:pt idx="600">
                  <c:v>3.4</c:v>
                </c:pt>
                <c:pt idx="601">
                  <c:v>2</c:v>
                </c:pt>
                <c:pt idx="602">
                  <c:v>2.1</c:v>
                </c:pt>
                <c:pt idx="603">
                  <c:v>2.4</c:v>
                </c:pt>
                <c:pt idx="604">
                  <c:v>3</c:v>
                </c:pt>
                <c:pt idx="605">
                  <c:v>3</c:v>
                </c:pt>
                <c:pt idx="606">
                  <c:v>3</c:v>
                </c:pt>
                <c:pt idx="607">
                  <c:v>1.7</c:v>
                </c:pt>
                <c:pt idx="608">
                  <c:v>2.5</c:v>
                </c:pt>
                <c:pt idx="609">
                  <c:v>2.7</c:v>
                </c:pt>
                <c:pt idx="610">
                  <c:v>3</c:v>
                </c:pt>
                <c:pt idx="611">
                  <c:v>1.8</c:v>
                </c:pt>
                <c:pt idx="612">
                  <c:v>2.9</c:v>
                </c:pt>
                <c:pt idx="613">
                  <c:v>2</c:v>
                </c:pt>
                <c:pt idx="614">
                  <c:v>2.5</c:v>
                </c:pt>
                <c:pt idx="615">
                  <c:v>2.2999999999999998</c:v>
                </c:pt>
                <c:pt idx="616">
                  <c:v>2.6</c:v>
                </c:pt>
                <c:pt idx="617">
                  <c:v>2.1</c:v>
                </c:pt>
                <c:pt idx="618">
                  <c:v>2.6</c:v>
                </c:pt>
                <c:pt idx="619">
                  <c:v>2.7</c:v>
                </c:pt>
                <c:pt idx="620">
                  <c:v>1.8</c:v>
                </c:pt>
                <c:pt idx="621">
                  <c:v>2.7</c:v>
                </c:pt>
                <c:pt idx="622">
                  <c:v>1.8</c:v>
                </c:pt>
                <c:pt idx="623">
                  <c:v>1.9000000000000001</c:v>
                </c:pt>
                <c:pt idx="624">
                  <c:v>2.9</c:v>
                </c:pt>
                <c:pt idx="625">
                  <c:v>1.7</c:v>
                </c:pt>
                <c:pt idx="626">
                  <c:v>1.9000000000000001</c:v>
                </c:pt>
                <c:pt idx="627">
                  <c:v>1.9000000000000001</c:v>
                </c:pt>
                <c:pt idx="628">
                  <c:v>3</c:v>
                </c:pt>
                <c:pt idx="629">
                  <c:v>2.4</c:v>
                </c:pt>
                <c:pt idx="630">
                  <c:v>2.8</c:v>
                </c:pt>
                <c:pt idx="631">
                  <c:v>1.4</c:v>
                </c:pt>
                <c:pt idx="632">
                  <c:v>2.2000000000000002</c:v>
                </c:pt>
                <c:pt idx="633">
                  <c:v>2.5</c:v>
                </c:pt>
                <c:pt idx="634">
                  <c:v>2.2999999999999998</c:v>
                </c:pt>
                <c:pt idx="635">
                  <c:v>1.8</c:v>
                </c:pt>
                <c:pt idx="636">
                  <c:v>2.6</c:v>
                </c:pt>
                <c:pt idx="637">
                  <c:v>1.6</c:v>
                </c:pt>
                <c:pt idx="638">
                  <c:v>2.2000000000000002</c:v>
                </c:pt>
                <c:pt idx="639">
                  <c:v>1.6</c:v>
                </c:pt>
                <c:pt idx="640">
                  <c:v>3.2</c:v>
                </c:pt>
                <c:pt idx="641">
                  <c:v>1.5</c:v>
                </c:pt>
                <c:pt idx="642">
                  <c:v>2.1</c:v>
                </c:pt>
                <c:pt idx="643">
                  <c:v>2.5</c:v>
                </c:pt>
                <c:pt idx="644">
                  <c:v>2.2999999999999998</c:v>
                </c:pt>
                <c:pt idx="645">
                  <c:v>1.5</c:v>
                </c:pt>
                <c:pt idx="646">
                  <c:v>1.9000000000000001</c:v>
                </c:pt>
                <c:pt idx="647">
                  <c:v>2.7</c:v>
                </c:pt>
                <c:pt idx="648">
                  <c:v>1.6</c:v>
                </c:pt>
                <c:pt idx="649">
                  <c:v>2.1</c:v>
                </c:pt>
                <c:pt idx="650">
                  <c:v>1.4</c:v>
                </c:pt>
                <c:pt idx="651">
                  <c:v>2.5</c:v>
                </c:pt>
                <c:pt idx="652">
                  <c:v>1.5</c:v>
                </c:pt>
                <c:pt idx="653">
                  <c:v>1.7</c:v>
                </c:pt>
                <c:pt idx="654">
                  <c:v>2</c:v>
                </c:pt>
                <c:pt idx="655">
                  <c:v>1.8</c:v>
                </c:pt>
                <c:pt idx="656">
                  <c:v>1.9000000000000001</c:v>
                </c:pt>
                <c:pt idx="657">
                  <c:v>2.2999999999999998</c:v>
                </c:pt>
                <c:pt idx="658">
                  <c:v>2.2999999999999998</c:v>
                </c:pt>
                <c:pt idx="659">
                  <c:v>1.9000000000000001</c:v>
                </c:pt>
                <c:pt idx="660">
                  <c:v>1.7</c:v>
                </c:pt>
                <c:pt idx="661">
                  <c:v>1.9000000000000001</c:v>
                </c:pt>
                <c:pt idx="662">
                  <c:v>0.9</c:v>
                </c:pt>
                <c:pt idx="663">
                  <c:v>1.3</c:v>
                </c:pt>
                <c:pt idx="664">
                  <c:v>1.7</c:v>
                </c:pt>
                <c:pt idx="665">
                  <c:v>1.4</c:v>
                </c:pt>
                <c:pt idx="666">
                  <c:v>1.9000000000000001</c:v>
                </c:pt>
                <c:pt idx="667">
                  <c:v>1.4</c:v>
                </c:pt>
                <c:pt idx="668">
                  <c:v>1</c:v>
                </c:pt>
                <c:pt idx="669">
                  <c:v>1.7</c:v>
                </c:pt>
                <c:pt idx="670">
                  <c:v>1.5</c:v>
                </c:pt>
                <c:pt idx="671">
                  <c:v>1.7</c:v>
                </c:pt>
                <c:pt idx="672">
                  <c:v>2</c:v>
                </c:pt>
                <c:pt idx="673">
                  <c:v>2.2999999999999998</c:v>
                </c:pt>
                <c:pt idx="674">
                  <c:v>1.1000000000000001</c:v>
                </c:pt>
                <c:pt idx="675">
                  <c:v>1.3</c:v>
                </c:pt>
                <c:pt idx="676">
                  <c:v>1.7</c:v>
                </c:pt>
                <c:pt idx="677">
                  <c:v>1.3</c:v>
                </c:pt>
                <c:pt idx="678">
                  <c:v>1.7</c:v>
                </c:pt>
                <c:pt idx="679">
                  <c:v>1.4</c:v>
                </c:pt>
                <c:pt idx="680">
                  <c:v>1.4</c:v>
                </c:pt>
                <c:pt idx="681">
                  <c:v>1.4</c:v>
                </c:pt>
                <c:pt idx="682">
                  <c:v>1.4</c:v>
                </c:pt>
                <c:pt idx="683">
                  <c:v>1.5</c:v>
                </c:pt>
                <c:pt idx="684">
                  <c:v>1.7</c:v>
                </c:pt>
                <c:pt idx="685">
                  <c:v>2.1</c:v>
                </c:pt>
                <c:pt idx="686">
                  <c:v>0.60000000000000009</c:v>
                </c:pt>
                <c:pt idx="687">
                  <c:v>1.2</c:v>
                </c:pt>
                <c:pt idx="688">
                  <c:v>2.4</c:v>
                </c:pt>
                <c:pt idx="689">
                  <c:v>1.3</c:v>
                </c:pt>
                <c:pt idx="690">
                  <c:v>1.8</c:v>
                </c:pt>
                <c:pt idx="691">
                  <c:v>1.4</c:v>
                </c:pt>
                <c:pt idx="692">
                  <c:v>1.6</c:v>
                </c:pt>
                <c:pt idx="693">
                  <c:v>0.5</c:v>
                </c:pt>
                <c:pt idx="694">
                  <c:v>1.5</c:v>
                </c:pt>
                <c:pt idx="695">
                  <c:v>0.9</c:v>
                </c:pt>
                <c:pt idx="696">
                  <c:v>1.3</c:v>
                </c:pt>
                <c:pt idx="697">
                  <c:v>1.7</c:v>
                </c:pt>
                <c:pt idx="698">
                  <c:v>1.6</c:v>
                </c:pt>
                <c:pt idx="699">
                  <c:v>1.8</c:v>
                </c:pt>
                <c:pt idx="700">
                  <c:v>1.4</c:v>
                </c:pt>
                <c:pt idx="701">
                  <c:v>0.8</c:v>
                </c:pt>
                <c:pt idx="702">
                  <c:v>0.4</c:v>
                </c:pt>
                <c:pt idx="703">
                  <c:v>2.9</c:v>
                </c:pt>
                <c:pt idx="704">
                  <c:v>1</c:v>
                </c:pt>
                <c:pt idx="705">
                  <c:v>1.3</c:v>
                </c:pt>
                <c:pt idx="706">
                  <c:v>0.9</c:v>
                </c:pt>
                <c:pt idx="707">
                  <c:v>1.1000000000000001</c:v>
                </c:pt>
                <c:pt idx="708">
                  <c:v>1.3</c:v>
                </c:pt>
                <c:pt idx="709">
                  <c:v>1.3</c:v>
                </c:pt>
                <c:pt idx="710">
                  <c:v>0.8</c:v>
                </c:pt>
                <c:pt idx="711">
                  <c:v>1.9000000000000001</c:v>
                </c:pt>
                <c:pt idx="712">
                  <c:v>1.4</c:v>
                </c:pt>
                <c:pt idx="713">
                  <c:v>0.8</c:v>
                </c:pt>
                <c:pt idx="714">
                  <c:v>0.60000000000000009</c:v>
                </c:pt>
                <c:pt idx="715">
                  <c:v>1.2</c:v>
                </c:pt>
                <c:pt idx="716">
                  <c:v>1.1000000000000001</c:v>
                </c:pt>
                <c:pt idx="717">
                  <c:v>1.7</c:v>
                </c:pt>
                <c:pt idx="718">
                  <c:v>1.1000000000000001</c:v>
                </c:pt>
                <c:pt idx="719">
                  <c:v>2.5</c:v>
                </c:pt>
                <c:pt idx="720">
                  <c:v>2.1</c:v>
                </c:pt>
                <c:pt idx="721">
                  <c:v>1.9000000000000001</c:v>
                </c:pt>
                <c:pt idx="722">
                  <c:v>1.2</c:v>
                </c:pt>
                <c:pt idx="723">
                  <c:v>0.9</c:v>
                </c:pt>
                <c:pt idx="724">
                  <c:v>1.8</c:v>
                </c:pt>
                <c:pt idx="725">
                  <c:v>1</c:v>
                </c:pt>
                <c:pt idx="726">
                  <c:v>1.3</c:v>
                </c:pt>
                <c:pt idx="727">
                  <c:v>1</c:v>
                </c:pt>
                <c:pt idx="728">
                  <c:v>1.6</c:v>
                </c:pt>
                <c:pt idx="729">
                  <c:v>1.1000000000000001</c:v>
                </c:pt>
                <c:pt idx="730">
                  <c:v>1.9000000000000001</c:v>
                </c:pt>
                <c:pt idx="731">
                  <c:v>1</c:v>
                </c:pt>
                <c:pt idx="732">
                  <c:v>0.8</c:v>
                </c:pt>
                <c:pt idx="733">
                  <c:v>1.8</c:v>
                </c:pt>
                <c:pt idx="734">
                  <c:v>0.8</c:v>
                </c:pt>
                <c:pt idx="735">
                  <c:v>0.9</c:v>
                </c:pt>
                <c:pt idx="736">
                  <c:v>0</c:v>
                </c:pt>
                <c:pt idx="737">
                  <c:v>2</c:v>
                </c:pt>
                <c:pt idx="738">
                  <c:v>1.8</c:v>
                </c:pt>
                <c:pt idx="739">
                  <c:v>0.4</c:v>
                </c:pt>
                <c:pt idx="740">
                  <c:v>0.9</c:v>
                </c:pt>
                <c:pt idx="741">
                  <c:v>1.4</c:v>
                </c:pt>
                <c:pt idx="742">
                  <c:v>0.4</c:v>
                </c:pt>
                <c:pt idx="743">
                  <c:v>1.2</c:v>
                </c:pt>
                <c:pt idx="744">
                  <c:v>1.3</c:v>
                </c:pt>
                <c:pt idx="745">
                  <c:v>1.5</c:v>
                </c:pt>
                <c:pt idx="746">
                  <c:v>0.70000000000000007</c:v>
                </c:pt>
                <c:pt idx="747">
                  <c:v>1.6</c:v>
                </c:pt>
                <c:pt idx="748">
                  <c:v>0.60000000000000009</c:v>
                </c:pt>
                <c:pt idx="749">
                  <c:v>0.30000000000000004</c:v>
                </c:pt>
                <c:pt idx="750">
                  <c:v>2</c:v>
                </c:pt>
                <c:pt idx="751">
                  <c:v>0.8</c:v>
                </c:pt>
                <c:pt idx="752">
                  <c:v>0</c:v>
                </c:pt>
                <c:pt idx="753">
                  <c:v>1.3</c:v>
                </c:pt>
                <c:pt idx="754">
                  <c:v>1</c:v>
                </c:pt>
                <c:pt idx="755">
                  <c:v>1.7</c:v>
                </c:pt>
                <c:pt idx="756">
                  <c:v>0.9</c:v>
                </c:pt>
                <c:pt idx="757">
                  <c:v>1.4</c:v>
                </c:pt>
                <c:pt idx="758">
                  <c:v>1.1000000000000001</c:v>
                </c:pt>
                <c:pt idx="759">
                  <c:v>1.7</c:v>
                </c:pt>
                <c:pt idx="760">
                  <c:v>1.5</c:v>
                </c:pt>
                <c:pt idx="761">
                  <c:v>1.1000000000000001</c:v>
                </c:pt>
                <c:pt idx="762">
                  <c:v>1.2</c:v>
                </c:pt>
                <c:pt idx="763">
                  <c:v>0.9</c:v>
                </c:pt>
                <c:pt idx="764">
                  <c:v>1.4</c:v>
                </c:pt>
                <c:pt idx="765">
                  <c:v>0.30000000000000004</c:v>
                </c:pt>
                <c:pt idx="766">
                  <c:v>0.8</c:v>
                </c:pt>
                <c:pt idx="767">
                  <c:v>0.4</c:v>
                </c:pt>
                <c:pt idx="768">
                  <c:v>1.3</c:v>
                </c:pt>
                <c:pt idx="769">
                  <c:v>1.5</c:v>
                </c:pt>
                <c:pt idx="770">
                  <c:v>1.5</c:v>
                </c:pt>
                <c:pt idx="771">
                  <c:v>1.2</c:v>
                </c:pt>
                <c:pt idx="772">
                  <c:v>1.1000000000000001</c:v>
                </c:pt>
                <c:pt idx="773">
                  <c:v>0.4</c:v>
                </c:pt>
                <c:pt idx="774">
                  <c:v>1.3</c:v>
                </c:pt>
                <c:pt idx="775">
                  <c:v>1</c:v>
                </c:pt>
                <c:pt idx="776">
                  <c:v>1.1000000000000001</c:v>
                </c:pt>
                <c:pt idx="777">
                  <c:v>0.60000000000000009</c:v>
                </c:pt>
                <c:pt idx="778">
                  <c:v>0.70000000000000007</c:v>
                </c:pt>
                <c:pt idx="779">
                  <c:v>0.4</c:v>
                </c:pt>
                <c:pt idx="780">
                  <c:v>0.4</c:v>
                </c:pt>
                <c:pt idx="781">
                  <c:v>0.60000000000000009</c:v>
                </c:pt>
                <c:pt idx="782">
                  <c:v>1</c:v>
                </c:pt>
                <c:pt idx="783">
                  <c:v>0.70000000000000007</c:v>
                </c:pt>
                <c:pt idx="784">
                  <c:v>1.5</c:v>
                </c:pt>
                <c:pt idx="785">
                  <c:v>1.1000000000000001</c:v>
                </c:pt>
                <c:pt idx="786">
                  <c:v>1.3</c:v>
                </c:pt>
                <c:pt idx="787">
                  <c:v>0.8</c:v>
                </c:pt>
                <c:pt idx="788">
                  <c:v>0.5</c:v>
                </c:pt>
                <c:pt idx="789">
                  <c:v>0.70000000000000007</c:v>
                </c:pt>
                <c:pt idx="790">
                  <c:v>1.5</c:v>
                </c:pt>
                <c:pt idx="791">
                  <c:v>0.8</c:v>
                </c:pt>
                <c:pt idx="792">
                  <c:v>1.5</c:v>
                </c:pt>
                <c:pt idx="793">
                  <c:v>0.4</c:v>
                </c:pt>
                <c:pt idx="794">
                  <c:v>1.3</c:v>
                </c:pt>
                <c:pt idx="795">
                  <c:v>0.9</c:v>
                </c:pt>
                <c:pt idx="796">
                  <c:v>1</c:v>
                </c:pt>
                <c:pt idx="797">
                  <c:v>1.5</c:v>
                </c:pt>
                <c:pt idx="798">
                  <c:v>1.2</c:v>
                </c:pt>
                <c:pt idx="799">
                  <c:v>1.7</c:v>
                </c:pt>
                <c:pt idx="800">
                  <c:v>1.2</c:v>
                </c:pt>
                <c:pt idx="801">
                  <c:v>1.6</c:v>
                </c:pt>
                <c:pt idx="802">
                  <c:v>1</c:v>
                </c:pt>
                <c:pt idx="803">
                  <c:v>1.4</c:v>
                </c:pt>
                <c:pt idx="804">
                  <c:v>1.3</c:v>
                </c:pt>
                <c:pt idx="805">
                  <c:v>0.70000000000000007</c:v>
                </c:pt>
                <c:pt idx="806">
                  <c:v>0.9</c:v>
                </c:pt>
                <c:pt idx="807">
                  <c:v>1.7</c:v>
                </c:pt>
                <c:pt idx="808">
                  <c:v>1</c:v>
                </c:pt>
                <c:pt idx="809">
                  <c:v>1.3</c:v>
                </c:pt>
                <c:pt idx="810">
                  <c:v>2</c:v>
                </c:pt>
                <c:pt idx="811">
                  <c:v>1.3</c:v>
                </c:pt>
                <c:pt idx="812">
                  <c:v>2</c:v>
                </c:pt>
                <c:pt idx="813">
                  <c:v>2</c:v>
                </c:pt>
                <c:pt idx="814">
                  <c:v>0.70000000000000007</c:v>
                </c:pt>
                <c:pt idx="815">
                  <c:v>0.60000000000000009</c:v>
                </c:pt>
                <c:pt idx="816">
                  <c:v>1.2</c:v>
                </c:pt>
                <c:pt idx="817">
                  <c:v>1.4</c:v>
                </c:pt>
                <c:pt idx="818">
                  <c:v>0.9</c:v>
                </c:pt>
                <c:pt idx="819">
                  <c:v>1.3</c:v>
                </c:pt>
                <c:pt idx="820">
                  <c:v>1.3</c:v>
                </c:pt>
                <c:pt idx="821">
                  <c:v>0.8</c:v>
                </c:pt>
                <c:pt idx="822">
                  <c:v>1.2</c:v>
                </c:pt>
                <c:pt idx="823">
                  <c:v>1.3</c:v>
                </c:pt>
                <c:pt idx="824">
                  <c:v>2.1</c:v>
                </c:pt>
                <c:pt idx="825">
                  <c:v>1.1000000000000001</c:v>
                </c:pt>
                <c:pt idx="826">
                  <c:v>2.2000000000000002</c:v>
                </c:pt>
                <c:pt idx="827">
                  <c:v>1.1000000000000001</c:v>
                </c:pt>
                <c:pt idx="828">
                  <c:v>1.4</c:v>
                </c:pt>
                <c:pt idx="829">
                  <c:v>1</c:v>
                </c:pt>
                <c:pt idx="830">
                  <c:v>1.1000000000000001</c:v>
                </c:pt>
                <c:pt idx="831">
                  <c:v>1.2</c:v>
                </c:pt>
                <c:pt idx="832">
                  <c:v>1.4</c:v>
                </c:pt>
                <c:pt idx="833">
                  <c:v>1.1000000000000001</c:v>
                </c:pt>
                <c:pt idx="834">
                  <c:v>0.60000000000000009</c:v>
                </c:pt>
                <c:pt idx="835">
                  <c:v>0.60000000000000009</c:v>
                </c:pt>
                <c:pt idx="836">
                  <c:v>1.5</c:v>
                </c:pt>
                <c:pt idx="837">
                  <c:v>0.2</c:v>
                </c:pt>
                <c:pt idx="838">
                  <c:v>1.4</c:v>
                </c:pt>
                <c:pt idx="839">
                  <c:v>0.60000000000000009</c:v>
                </c:pt>
                <c:pt idx="840">
                  <c:v>1.3</c:v>
                </c:pt>
                <c:pt idx="841">
                  <c:v>1.4</c:v>
                </c:pt>
                <c:pt idx="842">
                  <c:v>0.60000000000000009</c:v>
                </c:pt>
                <c:pt idx="843">
                  <c:v>2</c:v>
                </c:pt>
                <c:pt idx="844">
                  <c:v>2.1</c:v>
                </c:pt>
                <c:pt idx="845">
                  <c:v>1.8</c:v>
                </c:pt>
                <c:pt idx="846">
                  <c:v>0.4</c:v>
                </c:pt>
                <c:pt idx="847">
                  <c:v>0.1</c:v>
                </c:pt>
                <c:pt idx="848">
                  <c:v>0.70000000000000007</c:v>
                </c:pt>
                <c:pt idx="849">
                  <c:v>0.8</c:v>
                </c:pt>
                <c:pt idx="850">
                  <c:v>0.8</c:v>
                </c:pt>
                <c:pt idx="851">
                  <c:v>1.2</c:v>
                </c:pt>
                <c:pt idx="852">
                  <c:v>2.1</c:v>
                </c:pt>
                <c:pt idx="853">
                  <c:v>1.3</c:v>
                </c:pt>
                <c:pt idx="854">
                  <c:v>1.5</c:v>
                </c:pt>
                <c:pt idx="855">
                  <c:v>1.9000000000000001</c:v>
                </c:pt>
                <c:pt idx="856">
                  <c:v>1.1000000000000001</c:v>
                </c:pt>
                <c:pt idx="857">
                  <c:v>0.8</c:v>
                </c:pt>
                <c:pt idx="858">
                  <c:v>1.7</c:v>
                </c:pt>
                <c:pt idx="859">
                  <c:v>1.5</c:v>
                </c:pt>
                <c:pt idx="860">
                  <c:v>1.5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711296"/>
        <c:axId val="169711856"/>
      </c:scatterChart>
      <c:valAx>
        <c:axId val="169711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Hours after Injection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711856"/>
        <c:crosses val="autoZero"/>
        <c:crossBetween val="midCat"/>
      </c:valAx>
      <c:valAx>
        <c:axId val="16971185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Rhodamine Concentration µg/L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711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35057191925084"/>
          <c:y val="0.15353535353535358"/>
          <c:w val="0.41298856161498343"/>
          <c:h val="6.818229539489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75000"/>
      </a:schemeClr>
    </a:solidFill>
    <a:ln>
      <a:solidFill>
        <a:schemeClr val="accent5">
          <a:lumMod val="60000"/>
          <a:lumOff val="40000"/>
        </a:schemeClr>
      </a:soli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46BDB-B427-4A0A-BD5C-03A561E5BAFA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50949-A148-4250-B9B9-A52029555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1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50949-A148-4250-B9B9-A52029555A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27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50949-A148-4250-B9B9-A52029555A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3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50949-A148-4250-B9B9-A52029555A2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13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50949-A148-4250-B9B9-A52029555A2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01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50949-A148-4250-B9B9-A52029555A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05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50949-A148-4250-B9B9-A52029555A2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06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50949-A148-4250-B9B9-A52029555A2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1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50949-A148-4250-B9B9-A52029555A2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06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50949-A148-4250-B9B9-A52029555A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6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6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3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5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7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1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56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1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00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6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5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E32EF11-452F-4CA9-99C9-DD373E6C4490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6D3CB3B-14F5-40F9-9B36-A41BA06F65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252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369" y="1066270"/>
            <a:ext cx="4033615" cy="1685475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85DBD1"/>
                </a:solidFill>
              </a:rPr>
              <a:t>Flow analysis on Pintail island, Wax Lake </a:t>
            </a:r>
            <a:r>
              <a:rPr lang="en-US" sz="3200" b="1" dirty="0">
                <a:solidFill>
                  <a:srgbClr val="85DBD1"/>
                </a:solidFill>
              </a:rPr>
              <a:t>D</a:t>
            </a:r>
            <a:r>
              <a:rPr lang="en-US" sz="3200" b="1" dirty="0" smtClean="0">
                <a:solidFill>
                  <a:srgbClr val="85DBD1"/>
                </a:solidFill>
              </a:rPr>
              <a:t>elta</a:t>
            </a:r>
            <a:endParaRPr lang="en-US" sz="3200" b="1" dirty="0">
              <a:solidFill>
                <a:srgbClr val="85DBD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873" y="3599977"/>
            <a:ext cx="2880619" cy="124182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1900" dirty="0" smtClean="0">
                <a:solidFill>
                  <a:srgbClr val="85DBD1"/>
                </a:solidFill>
              </a:rPr>
              <a:t>Alicia Sendrowski</a:t>
            </a:r>
          </a:p>
          <a:p>
            <a:pPr algn="ctr"/>
            <a:r>
              <a:rPr lang="en-US" sz="1900" dirty="0" smtClean="0">
                <a:solidFill>
                  <a:srgbClr val="85DBD1"/>
                </a:solidFill>
              </a:rPr>
              <a:t>November 19, 2013</a:t>
            </a:r>
          </a:p>
          <a:p>
            <a:pPr algn="ctr"/>
            <a:r>
              <a:rPr lang="en-US" sz="1900" dirty="0" smtClean="0">
                <a:solidFill>
                  <a:srgbClr val="85DBD1"/>
                </a:solidFill>
              </a:rPr>
              <a:t>GIS in water resources CE394K.3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83" y="0"/>
            <a:ext cx="4420217" cy="63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283"/>
            <a:ext cx="9144000" cy="6276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0489" y="3288670"/>
            <a:ext cx="297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QUESTIONS?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39170"/>
            <a:ext cx="7204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http://lab.visual-logic.com/wp-content/uploads/2010/02/wax-lake-delta.jpg</a:t>
            </a:r>
          </a:p>
        </p:txBody>
      </p:sp>
    </p:spTree>
    <p:extLst>
      <p:ext uri="{BB962C8B-B14F-4D97-AF65-F5344CB8AC3E}">
        <p14:creationId xmlns:p14="http://schemas.microsoft.com/office/powerpoint/2010/main" val="2889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701" y="68366"/>
            <a:ext cx="5480298" cy="6346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39" y="699563"/>
            <a:ext cx="3450056" cy="994172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85DBD1"/>
                </a:solidFill>
              </a:rPr>
              <a:t>Wax Lake Delta, Louisiana</a:t>
            </a:r>
            <a:endParaRPr lang="en-US" dirty="0">
              <a:solidFill>
                <a:srgbClr val="85DBD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849" y="2142898"/>
            <a:ext cx="3464337" cy="3823172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>
                <a:solidFill>
                  <a:srgbClr val="00B0F0"/>
                </a:solidFill>
              </a:rPr>
              <a:t>140 km southwest of New Orleans</a:t>
            </a:r>
          </a:p>
          <a:p>
            <a:r>
              <a:rPr lang="en-US" sz="1800" dirty="0" smtClean="0">
                <a:solidFill>
                  <a:srgbClr val="00B0F0"/>
                </a:solidFill>
              </a:rPr>
              <a:t>Deltaic system that is </a:t>
            </a:r>
            <a:r>
              <a:rPr lang="en-US" sz="1800" dirty="0" smtClean="0">
                <a:solidFill>
                  <a:schemeClr val="accent3"/>
                </a:solidFill>
              </a:rPr>
              <a:t>building land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Interested in island hydrodynamics</a:t>
            </a:r>
            <a:endParaRPr lang="en-US" sz="1800" dirty="0" smtClean="0">
              <a:solidFill>
                <a:srgbClr val="00B0F0"/>
              </a:solidFill>
            </a:endParaRPr>
          </a:p>
          <a:p>
            <a:r>
              <a:rPr lang="en-US" sz="1800" dirty="0" smtClean="0">
                <a:solidFill>
                  <a:srgbClr val="00B0F0"/>
                </a:solidFill>
              </a:rPr>
              <a:t>Tracer study: sensors set up around island to detect Rhodamine dye in order to measure </a:t>
            </a:r>
            <a:r>
              <a:rPr lang="en-US" sz="1800" dirty="0" smtClean="0">
                <a:solidFill>
                  <a:schemeClr val="accent3"/>
                </a:solidFill>
              </a:rPr>
              <a:t>travel time </a:t>
            </a:r>
            <a:r>
              <a:rPr lang="en-US" sz="1800" dirty="0" smtClean="0">
                <a:solidFill>
                  <a:srgbClr val="00B0F0"/>
                </a:solidFill>
              </a:rPr>
              <a:t>on Pintail island</a:t>
            </a:r>
          </a:p>
          <a:p>
            <a:r>
              <a:rPr lang="en-US" sz="1800" dirty="0" smtClean="0">
                <a:solidFill>
                  <a:srgbClr val="00B0F0"/>
                </a:solidFill>
              </a:rPr>
              <a:t>Tests done for </a:t>
            </a:r>
            <a:r>
              <a:rPr lang="en-US" sz="1800" dirty="0" smtClean="0">
                <a:solidFill>
                  <a:schemeClr val="accent3"/>
                </a:solidFill>
              </a:rPr>
              <a:t>falling tide </a:t>
            </a:r>
            <a:r>
              <a:rPr lang="en-US" sz="1800" dirty="0" smtClean="0">
                <a:solidFill>
                  <a:srgbClr val="00B0F0"/>
                </a:solidFill>
              </a:rPr>
              <a:t>and </a:t>
            </a:r>
            <a:r>
              <a:rPr lang="en-US" sz="1800" dirty="0" smtClean="0">
                <a:solidFill>
                  <a:schemeClr val="accent3"/>
                </a:solidFill>
              </a:rPr>
              <a:t>rising tide </a:t>
            </a:r>
            <a:r>
              <a:rPr lang="en-US" sz="1800" dirty="0" smtClean="0">
                <a:solidFill>
                  <a:srgbClr val="00B0F0"/>
                </a:solidFill>
              </a:rPr>
              <a:t>in 2 arrangements</a:t>
            </a:r>
          </a:p>
          <a:p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663701" y="6047667"/>
            <a:ext cx="51194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http://www.mississippiriverdelta.org/blog/files/2011/09/waxlake1.jpg</a:t>
            </a:r>
          </a:p>
        </p:txBody>
      </p:sp>
      <p:sp>
        <p:nvSpPr>
          <p:cNvPr id="8" name="TextBox 7"/>
          <p:cNvSpPr txBox="1"/>
          <p:nvPr/>
        </p:nvSpPr>
        <p:spPr>
          <a:xfrm rot="3584146">
            <a:off x="6464551" y="3124429"/>
            <a:ext cx="1098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Pintail Island</a:t>
            </a:r>
          </a:p>
        </p:txBody>
      </p:sp>
    </p:spTree>
    <p:extLst>
      <p:ext uri="{BB962C8B-B14F-4D97-AF65-F5344CB8AC3E}">
        <p14:creationId xmlns:p14="http://schemas.microsoft.com/office/powerpoint/2010/main" val="42059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inal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2768289"/>
            <a:ext cx="6657174" cy="4089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292" y="1871835"/>
            <a:ext cx="5255663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First arrangement</a:t>
            </a:r>
            <a:endParaRPr lang="en-US" sz="1600" dirty="0">
              <a:solidFill>
                <a:srgbClr val="00B0F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</a:rPr>
              <a:t>Falling </a:t>
            </a:r>
            <a:r>
              <a:rPr lang="en-US" sz="1600" dirty="0" smtClean="0">
                <a:solidFill>
                  <a:srgbClr val="00B0F0"/>
                </a:solidFill>
              </a:rPr>
              <a:t>tide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Added </a:t>
            </a:r>
            <a:r>
              <a:rPr lang="en-US" sz="1600" dirty="0">
                <a:solidFill>
                  <a:srgbClr val="00B0F0"/>
                </a:solidFill>
              </a:rPr>
              <a:t>160mL of </a:t>
            </a:r>
            <a:r>
              <a:rPr lang="en-US" sz="1600" dirty="0" err="1">
                <a:solidFill>
                  <a:srgbClr val="00B0F0"/>
                </a:solidFill>
              </a:rPr>
              <a:t>Rhodamine</a:t>
            </a:r>
            <a:r>
              <a:rPr lang="en-US" sz="1600" dirty="0">
                <a:solidFill>
                  <a:srgbClr val="00B0F0"/>
                </a:solidFill>
              </a:rPr>
              <a:t> dye</a:t>
            </a:r>
          </a:p>
          <a:p>
            <a:endParaRPr lang="en-US" sz="1350" b="1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5190" y="4069233"/>
            <a:ext cx="1973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Results:</a:t>
            </a:r>
            <a:endParaRPr lang="en-US" sz="1600" dirty="0">
              <a:solidFill>
                <a:srgbClr val="00B0F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</a:rPr>
              <a:t>Tracer moves from Injection Point to Sensor E and then to G</a:t>
            </a:r>
            <a:r>
              <a:rPr lang="en-US" sz="1600" b="1" dirty="0" smtClean="0">
                <a:solidFill>
                  <a:srgbClr val="00B0F0"/>
                </a:solidFill>
              </a:rPr>
              <a:t>.</a:t>
            </a:r>
            <a:endParaRPr lang="en-US" sz="1600" b="1" dirty="0">
              <a:solidFill>
                <a:srgbClr val="00B0F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90" y="554807"/>
            <a:ext cx="2268810" cy="3035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384" y="900388"/>
            <a:ext cx="5785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5DBD1"/>
                </a:solidFill>
              </a:rPr>
              <a:t>Tracer Study 1: Sensors D, E, G</a:t>
            </a:r>
            <a:endParaRPr lang="en-US" sz="2800" dirty="0">
              <a:solidFill>
                <a:srgbClr val="85DB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3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29" y="1189322"/>
            <a:ext cx="2882987" cy="2441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09" y="1189322"/>
            <a:ext cx="2884163" cy="2441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" y="3779660"/>
            <a:ext cx="2884165" cy="2441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68" y="3779660"/>
            <a:ext cx="2879893" cy="2441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20" y="3779660"/>
            <a:ext cx="2916298" cy="2441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8" y="1188929"/>
            <a:ext cx="2883452" cy="2441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562" y="3233042"/>
            <a:ext cx="776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4:43 PM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8568" y="3189703"/>
            <a:ext cx="776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4:55 PM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1109" y="3193900"/>
            <a:ext cx="776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4:59 PM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62" y="5841872"/>
            <a:ext cx="776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5:05 PM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98029" y="5841871"/>
            <a:ext cx="776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5:07 PM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81109" y="5841871"/>
            <a:ext cx="776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5:11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62" y="632278"/>
            <a:ext cx="645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Time series breakdown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3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7768725"/>
              </p:ext>
            </p:extLst>
          </p:nvPr>
        </p:nvGraphicFramePr>
        <p:xfrm>
          <a:off x="4674550" y="635176"/>
          <a:ext cx="4469450" cy="310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6137" y="1208618"/>
            <a:ext cx="355801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The </a:t>
            </a:r>
            <a:r>
              <a:rPr lang="en-US" dirty="0">
                <a:solidFill>
                  <a:srgbClr val="00B0F0"/>
                </a:solidFill>
              </a:rPr>
              <a:t>peak of Sensor E comes at ~ </a:t>
            </a:r>
            <a:r>
              <a:rPr lang="en-US" dirty="0">
                <a:solidFill>
                  <a:schemeClr val="accent3"/>
                </a:solidFill>
              </a:rPr>
              <a:t>14 minutes </a:t>
            </a:r>
            <a:r>
              <a:rPr lang="en-US" dirty="0">
                <a:solidFill>
                  <a:srgbClr val="00B0F0"/>
                </a:solidFill>
              </a:rPr>
              <a:t>after injection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Sensor G peak ~ </a:t>
            </a:r>
            <a:r>
              <a:rPr lang="en-US" dirty="0" smtClean="0">
                <a:solidFill>
                  <a:schemeClr val="accent3"/>
                </a:solidFill>
              </a:rPr>
              <a:t>11 </a:t>
            </a:r>
            <a:r>
              <a:rPr lang="en-US" dirty="0">
                <a:solidFill>
                  <a:schemeClr val="accent3"/>
                </a:solidFill>
              </a:rPr>
              <a:t>minutes </a:t>
            </a:r>
            <a:r>
              <a:rPr lang="en-US" dirty="0">
                <a:solidFill>
                  <a:srgbClr val="00B0F0"/>
                </a:solidFill>
              </a:rPr>
              <a:t>after </a:t>
            </a:r>
            <a:r>
              <a:rPr lang="en-US" dirty="0" smtClean="0">
                <a:solidFill>
                  <a:srgbClr val="00B0F0"/>
                </a:solidFill>
              </a:rPr>
              <a:t>sensor E detection</a:t>
            </a:r>
            <a:endParaRPr lang="en-US" dirty="0">
              <a:solidFill>
                <a:srgbClr val="00B0F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Sensors have detection limit of 200 µg/L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4055084"/>
              </p:ext>
            </p:extLst>
          </p:nvPr>
        </p:nvGraphicFramePr>
        <p:xfrm>
          <a:off x="0" y="3755468"/>
          <a:ext cx="4648912" cy="3036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42019" y="4418176"/>
            <a:ext cx="3401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Zoomed in, there is some dispersion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Total travel time was </a:t>
            </a:r>
            <a:r>
              <a:rPr lang="en-US" dirty="0" smtClean="0">
                <a:solidFill>
                  <a:schemeClr val="accent3"/>
                </a:solidFill>
              </a:rPr>
              <a:t>25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Distance between Injection point and Sensor G ~ 184 m 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137" y="623843"/>
            <a:ext cx="317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Results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0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40" y="895339"/>
            <a:ext cx="550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5DBD1"/>
                </a:solidFill>
              </a:rPr>
              <a:t>Tracer </a:t>
            </a:r>
            <a:r>
              <a:rPr lang="en-US" sz="2800" dirty="0" smtClean="0">
                <a:solidFill>
                  <a:srgbClr val="85DBD1"/>
                </a:solidFill>
              </a:rPr>
              <a:t>Study 2: Sensors C, B, A</a:t>
            </a:r>
            <a:endParaRPr lang="en-US" sz="2800" dirty="0">
              <a:solidFill>
                <a:srgbClr val="85DBD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8634" y="5596948"/>
            <a:ext cx="4778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Arrangement 2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Rising </a:t>
            </a:r>
            <a:r>
              <a:rPr lang="en-US" dirty="0">
                <a:solidFill>
                  <a:srgbClr val="00B0F0"/>
                </a:solidFill>
              </a:rPr>
              <a:t>tide </a:t>
            </a:r>
            <a:r>
              <a:rPr lang="en-US" dirty="0" smtClean="0">
                <a:solidFill>
                  <a:srgbClr val="00B0F0"/>
                </a:solidFill>
              </a:rPr>
              <a:t>then falling tide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310 mL of </a:t>
            </a:r>
            <a:r>
              <a:rPr lang="en-US" dirty="0" err="1" smtClean="0">
                <a:solidFill>
                  <a:srgbClr val="00B0F0"/>
                </a:solidFill>
              </a:rPr>
              <a:t>Rhodamine</a:t>
            </a:r>
            <a:r>
              <a:rPr lang="en-US" dirty="0" smtClean="0">
                <a:solidFill>
                  <a:srgbClr val="00B0F0"/>
                </a:solidFill>
              </a:rPr>
              <a:t> Dye </a:t>
            </a:r>
            <a:endParaRPr lang="en-US" dirty="0">
              <a:solidFill>
                <a:srgbClr val="00B0F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752"/>
            <a:ext cx="3230310" cy="4590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CB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330420" y="1796752"/>
            <a:ext cx="5819686" cy="36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2762574"/>
              </p:ext>
            </p:extLst>
          </p:nvPr>
        </p:nvGraphicFramePr>
        <p:xfrm>
          <a:off x="1554267" y="729330"/>
          <a:ext cx="6172200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60434" y="4144711"/>
            <a:ext cx="6195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First peak comes </a:t>
            </a:r>
            <a:r>
              <a:rPr lang="en-US" dirty="0" smtClean="0">
                <a:solidFill>
                  <a:schemeClr val="accent2"/>
                </a:solidFill>
              </a:rPr>
              <a:t>43 minutes</a:t>
            </a:r>
            <a:r>
              <a:rPr lang="en-US" dirty="0" smtClean="0">
                <a:solidFill>
                  <a:srgbClr val="00B0F0"/>
                </a:solidFill>
              </a:rPr>
              <a:t> after injection for Sensor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Tide begins to fall and another peak occurs </a:t>
            </a:r>
            <a:r>
              <a:rPr lang="en-US" dirty="0" smtClean="0">
                <a:solidFill>
                  <a:schemeClr val="accent3"/>
                </a:solidFill>
              </a:rPr>
              <a:t>66 minutes </a:t>
            </a:r>
            <a:r>
              <a:rPr lang="en-US" dirty="0" smtClean="0">
                <a:solidFill>
                  <a:srgbClr val="00B0F0"/>
                </a:solidFill>
              </a:rPr>
              <a:t>after the first peak for Sensor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Sensor B sees peak </a:t>
            </a:r>
            <a:r>
              <a:rPr lang="en-US" dirty="0" smtClean="0">
                <a:solidFill>
                  <a:schemeClr val="accent2"/>
                </a:solidFill>
              </a:rPr>
              <a:t>181 minutes </a:t>
            </a:r>
            <a:r>
              <a:rPr lang="en-US" dirty="0" smtClean="0">
                <a:solidFill>
                  <a:srgbClr val="00B0F0"/>
                </a:solidFill>
              </a:rPr>
              <a:t>after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Sensor A also detects rhodamine but very dispersed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Much </a:t>
            </a:r>
            <a:r>
              <a:rPr lang="en-US" dirty="0" smtClean="0">
                <a:solidFill>
                  <a:schemeClr val="accent2"/>
                </a:solidFill>
              </a:rPr>
              <a:t>more dispersion </a:t>
            </a:r>
            <a:r>
              <a:rPr lang="en-US" dirty="0" smtClean="0">
                <a:solidFill>
                  <a:srgbClr val="00B0F0"/>
                </a:solidFill>
              </a:rPr>
              <a:t>than first test</a:t>
            </a:r>
          </a:p>
        </p:txBody>
      </p:sp>
    </p:spTree>
    <p:extLst>
      <p:ext uri="{BB962C8B-B14F-4D97-AF65-F5344CB8AC3E}">
        <p14:creationId xmlns:p14="http://schemas.microsoft.com/office/powerpoint/2010/main" val="219046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3921" y="712259"/>
            <a:ext cx="7989752" cy="78240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5DBD1"/>
                </a:solidFill>
              </a:rPr>
              <a:t>Future Work</a:t>
            </a:r>
            <a:endParaRPr lang="en-US" dirty="0">
              <a:solidFill>
                <a:srgbClr val="85DBD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813" y="1820254"/>
            <a:ext cx="4495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Objective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Input </a:t>
            </a:r>
            <a:r>
              <a:rPr lang="en-US" dirty="0">
                <a:solidFill>
                  <a:srgbClr val="00B0F0"/>
                </a:solidFill>
              </a:rPr>
              <a:t>time series for </a:t>
            </a:r>
            <a:r>
              <a:rPr lang="en-US" dirty="0">
                <a:solidFill>
                  <a:schemeClr val="accent3"/>
                </a:solidFill>
              </a:rPr>
              <a:t>Tracer study 3 </a:t>
            </a:r>
            <a:endParaRPr lang="en-US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Same </a:t>
            </a:r>
            <a:r>
              <a:rPr lang="en-US" dirty="0">
                <a:solidFill>
                  <a:srgbClr val="00B0F0"/>
                </a:solidFill>
              </a:rPr>
              <a:t>arrangement as </a:t>
            </a:r>
            <a:r>
              <a:rPr lang="en-US" dirty="0" smtClean="0">
                <a:solidFill>
                  <a:srgbClr val="00B0F0"/>
                </a:solidFill>
              </a:rPr>
              <a:t>2nd </a:t>
            </a:r>
            <a:r>
              <a:rPr lang="en-US" dirty="0">
                <a:solidFill>
                  <a:srgbClr val="00B0F0"/>
                </a:solidFill>
              </a:rPr>
              <a:t>tracer study but </a:t>
            </a:r>
            <a:r>
              <a:rPr lang="en-US" dirty="0" smtClean="0">
                <a:solidFill>
                  <a:srgbClr val="00B0F0"/>
                </a:solidFill>
              </a:rPr>
              <a:t>for falling </a:t>
            </a:r>
            <a:r>
              <a:rPr lang="en-US" dirty="0">
                <a:solidFill>
                  <a:srgbClr val="00B0F0"/>
                </a:solidFill>
              </a:rPr>
              <a:t>tide </a:t>
            </a:r>
            <a:r>
              <a:rPr lang="en-US" dirty="0" smtClean="0">
                <a:solidFill>
                  <a:srgbClr val="00B0F0"/>
                </a:solidFill>
              </a:rPr>
              <a:t>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Further analysis into all tracer results to obtain characteristics about </a:t>
            </a:r>
            <a:r>
              <a:rPr lang="en-US" dirty="0" smtClean="0">
                <a:solidFill>
                  <a:schemeClr val="accent3"/>
                </a:solidFill>
              </a:rPr>
              <a:t>Pintail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island hydrology </a:t>
            </a:r>
            <a:endParaRPr lang="en-US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5824" y="1820254"/>
            <a:ext cx="403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Objective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Use results from tracer studies on Pintail Island to suggest sensor locations for </a:t>
            </a:r>
            <a:r>
              <a:rPr lang="en-US" dirty="0" smtClean="0">
                <a:solidFill>
                  <a:schemeClr val="accent3"/>
                </a:solidFill>
              </a:rPr>
              <a:t>Mike Island tracer study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2" y="3771900"/>
            <a:ext cx="2904024" cy="308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49" y="3020583"/>
            <a:ext cx="2871386" cy="37175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83850" y="3563596"/>
            <a:ext cx="1469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Mike Island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4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5DBD1"/>
                </a:solidFill>
              </a:rPr>
              <a:t>Acknowledgments</a:t>
            </a:r>
            <a:endParaRPr lang="en-US" dirty="0">
              <a:solidFill>
                <a:srgbClr val="85DBD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1192" y="1982625"/>
            <a:ext cx="2555115" cy="156880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Dr. Paola </a:t>
            </a:r>
            <a:r>
              <a:rPr lang="en-US" dirty="0" err="1" smtClean="0">
                <a:solidFill>
                  <a:srgbClr val="00B0F0"/>
                </a:solidFill>
              </a:rPr>
              <a:t>Passalacqua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Matt Hiatt 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Research Group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46" y="1982625"/>
            <a:ext cx="4298935" cy="4298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0646" y="6264870"/>
            <a:ext cx="4272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https://www.nwf.org/~/media/Content/Environmental%20Issues/Flooding/WaxLakeDelta2_CraigGuillot_219X219.ashx</a:t>
            </a:r>
          </a:p>
        </p:txBody>
      </p:sp>
    </p:spTree>
    <p:extLst>
      <p:ext uri="{BB962C8B-B14F-4D97-AF65-F5344CB8AC3E}">
        <p14:creationId xmlns:p14="http://schemas.microsoft.com/office/powerpoint/2010/main" val="366690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TC103457464[[fn=Dividend]]</Template>
  <TotalTime>514</TotalTime>
  <Words>377</Words>
  <Application>Microsoft Office PowerPoint</Application>
  <PresentationFormat>On-screen Show (4:3)</PresentationFormat>
  <Paragraphs>75</Paragraphs>
  <Slides>10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MT</vt:lpstr>
      <vt:lpstr>Wingdings 2</vt:lpstr>
      <vt:lpstr>Dividend</vt:lpstr>
      <vt:lpstr>Flow analysis on Pintail island, Wax Lake Delta</vt:lpstr>
      <vt:lpstr>Wax Lake Delta, Louisiana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analysis on Pintail island, Wax lake delta</dc:title>
  <dc:creator>Sendrowski, Alicia P</dc:creator>
  <cp:lastModifiedBy>Sendrowski, Alicia P</cp:lastModifiedBy>
  <cp:revision>43</cp:revision>
  <dcterms:created xsi:type="dcterms:W3CDTF">2013-11-17T20:11:56Z</dcterms:created>
  <dcterms:modified xsi:type="dcterms:W3CDTF">2013-11-19T15:27:34Z</dcterms:modified>
</cp:coreProperties>
</file>