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72" r:id="rId4"/>
    <p:sldId id="258" r:id="rId5"/>
    <p:sldId id="259" r:id="rId6"/>
    <p:sldId id="260" r:id="rId7"/>
    <p:sldId id="273" r:id="rId8"/>
    <p:sldId id="261" r:id="rId9"/>
    <p:sldId id="269" r:id="rId10"/>
    <p:sldId id="275" r:id="rId11"/>
    <p:sldId id="270" r:id="rId12"/>
    <p:sldId id="262" r:id="rId13"/>
    <p:sldId id="274" r:id="rId14"/>
    <p:sldId id="263" r:id="rId15"/>
    <p:sldId id="265" r:id="rId16"/>
    <p:sldId id="264" r:id="rId17"/>
    <p:sldId id="266" r:id="rId18"/>
    <p:sldId id="267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36" y="8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Evolution of Nitrate Leaching and Runoffs</a:t>
            </a:r>
          </a:p>
          <a:p>
            <a:pPr>
              <a:defRPr/>
            </a:pPr>
            <a:r>
              <a:rPr lang="en-US"/>
              <a:t>in 2009</a:t>
            </a:r>
            <a:r>
              <a:rPr lang="en-US" baseline="0"/>
              <a:t> for cell 2496</a:t>
            </a:r>
            <a:endParaRPr lang="en-US"/>
          </a:p>
        </c:rich>
      </c:tx>
      <c:layout>
        <c:manualLayout>
          <c:xMode val="edge"/>
          <c:yMode val="edge"/>
          <c:x val="0.258067099251482"/>
          <c:y val="0.016836195965366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1640679618244"/>
          <c:y val="0.186145357352678"/>
          <c:w val="0.633042792119339"/>
          <c:h val="0.516287700879495"/>
        </c:manualLayout>
      </c:layout>
      <c:scatterChart>
        <c:scatterStyle val="smoothMarker"/>
        <c:varyColors val="0"/>
        <c:ser>
          <c:idx val="1"/>
          <c:order val="0"/>
          <c:tx>
            <c:v>runoff(cms)</c:v>
          </c:tx>
          <c:marker>
            <c:symbol val="none"/>
          </c:marker>
          <c:xVal>
            <c:numRef>
              <c:f>extract_cell_daily_conc_2496!$A$13882:$A$14246</c:f>
              <c:numCache>
                <c:formatCode>m/d/yyyy</c:formatCode>
                <c:ptCount val="365"/>
                <c:pt idx="0">
                  <c:v>39814.0</c:v>
                </c:pt>
                <c:pt idx="1">
                  <c:v>39815.0</c:v>
                </c:pt>
                <c:pt idx="2">
                  <c:v>39816.0</c:v>
                </c:pt>
                <c:pt idx="3">
                  <c:v>39817.0</c:v>
                </c:pt>
                <c:pt idx="4">
                  <c:v>39818.0</c:v>
                </c:pt>
                <c:pt idx="5">
                  <c:v>39819.0</c:v>
                </c:pt>
                <c:pt idx="6">
                  <c:v>39820.0</c:v>
                </c:pt>
                <c:pt idx="7">
                  <c:v>39821.0</c:v>
                </c:pt>
                <c:pt idx="8">
                  <c:v>39822.0</c:v>
                </c:pt>
                <c:pt idx="9">
                  <c:v>39823.0</c:v>
                </c:pt>
                <c:pt idx="10">
                  <c:v>39824.0</c:v>
                </c:pt>
                <c:pt idx="11">
                  <c:v>39825.0</c:v>
                </c:pt>
                <c:pt idx="12">
                  <c:v>39826.0</c:v>
                </c:pt>
                <c:pt idx="13">
                  <c:v>39827.0</c:v>
                </c:pt>
                <c:pt idx="14">
                  <c:v>39828.0</c:v>
                </c:pt>
                <c:pt idx="15">
                  <c:v>39829.0</c:v>
                </c:pt>
                <c:pt idx="16">
                  <c:v>39830.0</c:v>
                </c:pt>
                <c:pt idx="17">
                  <c:v>39831.0</c:v>
                </c:pt>
                <c:pt idx="18">
                  <c:v>39832.0</c:v>
                </c:pt>
                <c:pt idx="19">
                  <c:v>39833.0</c:v>
                </c:pt>
                <c:pt idx="20">
                  <c:v>39834.0</c:v>
                </c:pt>
                <c:pt idx="21">
                  <c:v>39835.0</c:v>
                </c:pt>
                <c:pt idx="22">
                  <c:v>39836.0</c:v>
                </c:pt>
                <c:pt idx="23">
                  <c:v>39837.0</c:v>
                </c:pt>
                <c:pt idx="24">
                  <c:v>39838.0</c:v>
                </c:pt>
                <c:pt idx="25">
                  <c:v>39839.0</c:v>
                </c:pt>
                <c:pt idx="26">
                  <c:v>39840.0</c:v>
                </c:pt>
                <c:pt idx="27">
                  <c:v>39841.0</c:v>
                </c:pt>
                <c:pt idx="28">
                  <c:v>39842.0</c:v>
                </c:pt>
                <c:pt idx="29">
                  <c:v>39843.0</c:v>
                </c:pt>
                <c:pt idx="30">
                  <c:v>39844.0</c:v>
                </c:pt>
                <c:pt idx="31">
                  <c:v>39845.0</c:v>
                </c:pt>
                <c:pt idx="32">
                  <c:v>39846.0</c:v>
                </c:pt>
                <c:pt idx="33">
                  <c:v>39847.0</c:v>
                </c:pt>
                <c:pt idx="34">
                  <c:v>39848.0</c:v>
                </c:pt>
                <c:pt idx="35">
                  <c:v>39849.0</c:v>
                </c:pt>
                <c:pt idx="36">
                  <c:v>39850.0</c:v>
                </c:pt>
                <c:pt idx="37">
                  <c:v>39851.0</c:v>
                </c:pt>
                <c:pt idx="38">
                  <c:v>39852.0</c:v>
                </c:pt>
                <c:pt idx="39">
                  <c:v>39853.0</c:v>
                </c:pt>
                <c:pt idx="40">
                  <c:v>39854.0</c:v>
                </c:pt>
                <c:pt idx="41">
                  <c:v>39855.0</c:v>
                </c:pt>
                <c:pt idx="42">
                  <c:v>39856.0</c:v>
                </c:pt>
                <c:pt idx="43">
                  <c:v>39857.0</c:v>
                </c:pt>
                <c:pt idx="44">
                  <c:v>39858.0</c:v>
                </c:pt>
                <c:pt idx="45">
                  <c:v>39859.0</c:v>
                </c:pt>
                <c:pt idx="46">
                  <c:v>39860.0</c:v>
                </c:pt>
                <c:pt idx="47">
                  <c:v>39861.0</c:v>
                </c:pt>
                <c:pt idx="48">
                  <c:v>39862.0</c:v>
                </c:pt>
                <c:pt idx="49">
                  <c:v>39863.0</c:v>
                </c:pt>
                <c:pt idx="50">
                  <c:v>39864.0</c:v>
                </c:pt>
                <c:pt idx="51">
                  <c:v>39865.0</c:v>
                </c:pt>
                <c:pt idx="52">
                  <c:v>39866.0</c:v>
                </c:pt>
                <c:pt idx="53">
                  <c:v>39867.0</c:v>
                </c:pt>
                <c:pt idx="54">
                  <c:v>39868.0</c:v>
                </c:pt>
                <c:pt idx="55">
                  <c:v>39869.0</c:v>
                </c:pt>
                <c:pt idx="56">
                  <c:v>39870.0</c:v>
                </c:pt>
                <c:pt idx="57">
                  <c:v>39871.0</c:v>
                </c:pt>
                <c:pt idx="58">
                  <c:v>39872.0</c:v>
                </c:pt>
                <c:pt idx="59">
                  <c:v>39873.0</c:v>
                </c:pt>
                <c:pt idx="60">
                  <c:v>39874.0</c:v>
                </c:pt>
                <c:pt idx="61">
                  <c:v>39875.0</c:v>
                </c:pt>
                <c:pt idx="62">
                  <c:v>39876.0</c:v>
                </c:pt>
                <c:pt idx="63">
                  <c:v>39877.0</c:v>
                </c:pt>
                <c:pt idx="64">
                  <c:v>39878.0</c:v>
                </c:pt>
                <c:pt idx="65">
                  <c:v>39879.0</c:v>
                </c:pt>
                <c:pt idx="66">
                  <c:v>39880.0</c:v>
                </c:pt>
                <c:pt idx="67">
                  <c:v>39881.0</c:v>
                </c:pt>
                <c:pt idx="68">
                  <c:v>39882.0</c:v>
                </c:pt>
                <c:pt idx="69">
                  <c:v>39883.0</c:v>
                </c:pt>
                <c:pt idx="70">
                  <c:v>39884.0</c:v>
                </c:pt>
                <c:pt idx="71">
                  <c:v>39885.0</c:v>
                </c:pt>
                <c:pt idx="72">
                  <c:v>39886.0</c:v>
                </c:pt>
                <c:pt idx="73">
                  <c:v>39887.0</c:v>
                </c:pt>
                <c:pt idx="74">
                  <c:v>39888.0</c:v>
                </c:pt>
                <c:pt idx="75">
                  <c:v>39889.0</c:v>
                </c:pt>
                <c:pt idx="76">
                  <c:v>39890.0</c:v>
                </c:pt>
                <c:pt idx="77">
                  <c:v>39891.0</c:v>
                </c:pt>
                <c:pt idx="78">
                  <c:v>39892.0</c:v>
                </c:pt>
                <c:pt idx="79">
                  <c:v>39893.0</c:v>
                </c:pt>
                <c:pt idx="80">
                  <c:v>39894.0</c:v>
                </c:pt>
                <c:pt idx="81">
                  <c:v>39895.0</c:v>
                </c:pt>
                <c:pt idx="82">
                  <c:v>39896.0</c:v>
                </c:pt>
                <c:pt idx="83">
                  <c:v>39897.0</c:v>
                </c:pt>
                <c:pt idx="84">
                  <c:v>39898.0</c:v>
                </c:pt>
                <c:pt idx="85">
                  <c:v>39899.0</c:v>
                </c:pt>
                <c:pt idx="86">
                  <c:v>39900.0</c:v>
                </c:pt>
                <c:pt idx="87">
                  <c:v>39901.0</c:v>
                </c:pt>
                <c:pt idx="88">
                  <c:v>39902.0</c:v>
                </c:pt>
                <c:pt idx="89">
                  <c:v>39903.0</c:v>
                </c:pt>
                <c:pt idx="90">
                  <c:v>39904.0</c:v>
                </c:pt>
                <c:pt idx="91">
                  <c:v>39905.0</c:v>
                </c:pt>
                <c:pt idx="92">
                  <c:v>39906.0</c:v>
                </c:pt>
                <c:pt idx="93">
                  <c:v>39907.0</c:v>
                </c:pt>
                <c:pt idx="94">
                  <c:v>39908.0</c:v>
                </c:pt>
                <c:pt idx="95">
                  <c:v>39909.0</c:v>
                </c:pt>
                <c:pt idx="96">
                  <c:v>39910.0</c:v>
                </c:pt>
                <c:pt idx="97">
                  <c:v>39911.0</c:v>
                </c:pt>
                <c:pt idx="98">
                  <c:v>39912.0</c:v>
                </c:pt>
                <c:pt idx="99">
                  <c:v>39913.0</c:v>
                </c:pt>
                <c:pt idx="100">
                  <c:v>39914.0</c:v>
                </c:pt>
                <c:pt idx="101">
                  <c:v>39915.0</c:v>
                </c:pt>
                <c:pt idx="102">
                  <c:v>39916.0</c:v>
                </c:pt>
                <c:pt idx="103">
                  <c:v>39917.0</c:v>
                </c:pt>
                <c:pt idx="104">
                  <c:v>39918.0</c:v>
                </c:pt>
                <c:pt idx="105">
                  <c:v>39919.0</c:v>
                </c:pt>
                <c:pt idx="106">
                  <c:v>39920.0</c:v>
                </c:pt>
                <c:pt idx="107">
                  <c:v>39921.0</c:v>
                </c:pt>
                <c:pt idx="108">
                  <c:v>39922.0</c:v>
                </c:pt>
                <c:pt idx="109">
                  <c:v>39923.0</c:v>
                </c:pt>
                <c:pt idx="110">
                  <c:v>39924.0</c:v>
                </c:pt>
                <c:pt idx="111">
                  <c:v>39925.0</c:v>
                </c:pt>
                <c:pt idx="112">
                  <c:v>39926.0</c:v>
                </c:pt>
                <c:pt idx="113">
                  <c:v>39927.0</c:v>
                </c:pt>
                <c:pt idx="114">
                  <c:v>39928.0</c:v>
                </c:pt>
                <c:pt idx="115">
                  <c:v>39929.0</c:v>
                </c:pt>
                <c:pt idx="116">
                  <c:v>39930.0</c:v>
                </c:pt>
                <c:pt idx="117">
                  <c:v>39931.0</c:v>
                </c:pt>
                <c:pt idx="118">
                  <c:v>39932.0</c:v>
                </c:pt>
                <c:pt idx="119">
                  <c:v>39933.0</c:v>
                </c:pt>
                <c:pt idx="120">
                  <c:v>39934.0</c:v>
                </c:pt>
                <c:pt idx="121">
                  <c:v>39935.0</c:v>
                </c:pt>
                <c:pt idx="122">
                  <c:v>39936.0</c:v>
                </c:pt>
                <c:pt idx="123">
                  <c:v>39937.0</c:v>
                </c:pt>
                <c:pt idx="124">
                  <c:v>39938.0</c:v>
                </c:pt>
                <c:pt idx="125">
                  <c:v>39939.0</c:v>
                </c:pt>
                <c:pt idx="126">
                  <c:v>39940.0</c:v>
                </c:pt>
                <c:pt idx="127">
                  <c:v>39941.0</c:v>
                </c:pt>
                <c:pt idx="128">
                  <c:v>39942.0</c:v>
                </c:pt>
                <c:pt idx="129">
                  <c:v>39943.0</c:v>
                </c:pt>
                <c:pt idx="130">
                  <c:v>39944.0</c:v>
                </c:pt>
                <c:pt idx="131">
                  <c:v>39945.0</c:v>
                </c:pt>
                <c:pt idx="132">
                  <c:v>39946.0</c:v>
                </c:pt>
                <c:pt idx="133">
                  <c:v>39947.0</c:v>
                </c:pt>
                <c:pt idx="134">
                  <c:v>39948.0</c:v>
                </c:pt>
                <c:pt idx="135">
                  <c:v>39949.0</c:v>
                </c:pt>
                <c:pt idx="136">
                  <c:v>39950.0</c:v>
                </c:pt>
                <c:pt idx="137">
                  <c:v>39951.0</c:v>
                </c:pt>
                <c:pt idx="138">
                  <c:v>39952.0</c:v>
                </c:pt>
                <c:pt idx="139">
                  <c:v>39953.0</c:v>
                </c:pt>
                <c:pt idx="140">
                  <c:v>39954.0</c:v>
                </c:pt>
                <c:pt idx="141">
                  <c:v>39955.0</c:v>
                </c:pt>
                <c:pt idx="142">
                  <c:v>39956.0</c:v>
                </c:pt>
                <c:pt idx="143">
                  <c:v>39957.0</c:v>
                </c:pt>
                <c:pt idx="144">
                  <c:v>39958.0</c:v>
                </c:pt>
                <c:pt idx="145">
                  <c:v>39959.0</c:v>
                </c:pt>
                <c:pt idx="146">
                  <c:v>39960.0</c:v>
                </c:pt>
                <c:pt idx="147">
                  <c:v>39961.0</c:v>
                </c:pt>
                <c:pt idx="148">
                  <c:v>39962.0</c:v>
                </c:pt>
                <c:pt idx="149">
                  <c:v>39963.0</c:v>
                </c:pt>
                <c:pt idx="150">
                  <c:v>39964.0</c:v>
                </c:pt>
                <c:pt idx="151">
                  <c:v>39965.0</c:v>
                </c:pt>
                <c:pt idx="152">
                  <c:v>39966.0</c:v>
                </c:pt>
                <c:pt idx="153">
                  <c:v>39967.0</c:v>
                </c:pt>
                <c:pt idx="154">
                  <c:v>39968.0</c:v>
                </c:pt>
                <c:pt idx="155">
                  <c:v>39969.0</c:v>
                </c:pt>
                <c:pt idx="156">
                  <c:v>39970.0</c:v>
                </c:pt>
                <c:pt idx="157">
                  <c:v>39971.0</c:v>
                </c:pt>
                <c:pt idx="158">
                  <c:v>39972.0</c:v>
                </c:pt>
                <c:pt idx="159">
                  <c:v>39973.0</c:v>
                </c:pt>
                <c:pt idx="160">
                  <c:v>39974.0</c:v>
                </c:pt>
                <c:pt idx="161">
                  <c:v>39975.0</c:v>
                </c:pt>
                <c:pt idx="162">
                  <c:v>39976.0</c:v>
                </c:pt>
                <c:pt idx="163">
                  <c:v>39977.0</c:v>
                </c:pt>
                <c:pt idx="164">
                  <c:v>39978.0</c:v>
                </c:pt>
                <c:pt idx="165">
                  <c:v>39979.0</c:v>
                </c:pt>
                <c:pt idx="166">
                  <c:v>39980.0</c:v>
                </c:pt>
                <c:pt idx="167">
                  <c:v>39981.0</c:v>
                </c:pt>
                <c:pt idx="168">
                  <c:v>39982.0</c:v>
                </c:pt>
                <c:pt idx="169">
                  <c:v>39983.0</c:v>
                </c:pt>
                <c:pt idx="170">
                  <c:v>39984.0</c:v>
                </c:pt>
                <c:pt idx="171">
                  <c:v>39985.0</c:v>
                </c:pt>
                <c:pt idx="172">
                  <c:v>39986.0</c:v>
                </c:pt>
                <c:pt idx="173">
                  <c:v>39987.0</c:v>
                </c:pt>
                <c:pt idx="174">
                  <c:v>39988.0</c:v>
                </c:pt>
                <c:pt idx="175">
                  <c:v>39989.0</c:v>
                </c:pt>
                <c:pt idx="176">
                  <c:v>39990.0</c:v>
                </c:pt>
                <c:pt idx="177">
                  <c:v>39991.0</c:v>
                </c:pt>
                <c:pt idx="178">
                  <c:v>39992.0</c:v>
                </c:pt>
                <c:pt idx="179">
                  <c:v>39993.0</c:v>
                </c:pt>
                <c:pt idx="180">
                  <c:v>39994.0</c:v>
                </c:pt>
                <c:pt idx="181">
                  <c:v>39995.0</c:v>
                </c:pt>
                <c:pt idx="182">
                  <c:v>39996.0</c:v>
                </c:pt>
                <c:pt idx="183">
                  <c:v>39997.0</c:v>
                </c:pt>
                <c:pt idx="184">
                  <c:v>39998.0</c:v>
                </c:pt>
                <c:pt idx="185">
                  <c:v>39999.0</c:v>
                </c:pt>
                <c:pt idx="186">
                  <c:v>40000.0</c:v>
                </c:pt>
                <c:pt idx="187">
                  <c:v>40001.0</c:v>
                </c:pt>
                <c:pt idx="188">
                  <c:v>40002.0</c:v>
                </c:pt>
                <c:pt idx="189">
                  <c:v>40003.0</c:v>
                </c:pt>
                <c:pt idx="190">
                  <c:v>40004.0</c:v>
                </c:pt>
                <c:pt idx="191">
                  <c:v>40005.0</c:v>
                </c:pt>
                <c:pt idx="192">
                  <c:v>40006.0</c:v>
                </c:pt>
                <c:pt idx="193">
                  <c:v>40007.0</c:v>
                </c:pt>
                <c:pt idx="194">
                  <c:v>40008.0</c:v>
                </c:pt>
                <c:pt idx="195">
                  <c:v>40009.0</c:v>
                </c:pt>
                <c:pt idx="196">
                  <c:v>40010.0</c:v>
                </c:pt>
                <c:pt idx="197">
                  <c:v>40011.0</c:v>
                </c:pt>
                <c:pt idx="198">
                  <c:v>40012.0</c:v>
                </c:pt>
                <c:pt idx="199">
                  <c:v>40013.0</c:v>
                </c:pt>
                <c:pt idx="200">
                  <c:v>40014.0</c:v>
                </c:pt>
                <c:pt idx="201">
                  <c:v>40015.0</c:v>
                </c:pt>
                <c:pt idx="202">
                  <c:v>40016.0</c:v>
                </c:pt>
                <c:pt idx="203">
                  <c:v>40017.0</c:v>
                </c:pt>
                <c:pt idx="204">
                  <c:v>40018.0</c:v>
                </c:pt>
                <c:pt idx="205">
                  <c:v>40019.0</c:v>
                </c:pt>
                <c:pt idx="206">
                  <c:v>40020.0</c:v>
                </c:pt>
                <c:pt idx="207">
                  <c:v>40021.0</c:v>
                </c:pt>
                <c:pt idx="208">
                  <c:v>40022.0</c:v>
                </c:pt>
                <c:pt idx="209">
                  <c:v>40023.0</c:v>
                </c:pt>
                <c:pt idx="210">
                  <c:v>40024.0</c:v>
                </c:pt>
                <c:pt idx="211">
                  <c:v>40025.0</c:v>
                </c:pt>
                <c:pt idx="212">
                  <c:v>40026.0</c:v>
                </c:pt>
                <c:pt idx="213">
                  <c:v>40027.0</c:v>
                </c:pt>
                <c:pt idx="214">
                  <c:v>40028.0</c:v>
                </c:pt>
                <c:pt idx="215">
                  <c:v>40029.0</c:v>
                </c:pt>
                <c:pt idx="216">
                  <c:v>40030.0</c:v>
                </c:pt>
                <c:pt idx="217">
                  <c:v>40031.0</c:v>
                </c:pt>
                <c:pt idx="218">
                  <c:v>40032.0</c:v>
                </c:pt>
                <c:pt idx="219">
                  <c:v>40033.0</c:v>
                </c:pt>
                <c:pt idx="220">
                  <c:v>40034.0</c:v>
                </c:pt>
                <c:pt idx="221">
                  <c:v>40035.0</c:v>
                </c:pt>
                <c:pt idx="222">
                  <c:v>40036.0</c:v>
                </c:pt>
                <c:pt idx="223">
                  <c:v>40037.0</c:v>
                </c:pt>
                <c:pt idx="224">
                  <c:v>40038.0</c:v>
                </c:pt>
                <c:pt idx="225">
                  <c:v>40039.0</c:v>
                </c:pt>
                <c:pt idx="226">
                  <c:v>40040.0</c:v>
                </c:pt>
                <c:pt idx="227">
                  <c:v>40041.0</c:v>
                </c:pt>
                <c:pt idx="228">
                  <c:v>40042.0</c:v>
                </c:pt>
                <c:pt idx="229">
                  <c:v>40043.0</c:v>
                </c:pt>
                <c:pt idx="230">
                  <c:v>40044.0</c:v>
                </c:pt>
                <c:pt idx="231">
                  <c:v>40045.0</c:v>
                </c:pt>
                <c:pt idx="232">
                  <c:v>40046.0</c:v>
                </c:pt>
                <c:pt idx="233">
                  <c:v>40047.0</c:v>
                </c:pt>
                <c:pt idx="234">
                  <c:v>40048.0</c:v>
                </c:pt>
                <c:pt idx="235">
                  <c:v>40049.0</c:v>
                </c:pt>
                <c:pt idx="236">
                  <c:v>40050.0</c:v>
                </c:pt>
                <c:pt idx="237">
                  <c:v>40051.0</c:v>
                </c:pt>
                <c:pt idx="238">
                  <c:v>40052.0</c:v>
                </c:pt>
                <c:pt idx="239">
                  <c:v>40053.0</c:v>
                </c:pt>
                <c:pt idx="240">
                  <c:v>40054.0</c:v>
                </c:pt>
                <c:pt idx="241">
                  <c:v>40055.0</c:v>
                </c:pt>
                <c:pt idx="242">
                  <c:v>40056.0</c:v>
                </c:pt>
                <c:pt idx="243">
                  <c:v>40057.0</c:v>
                </c:pt>
                <c:pt idx="244">
                  <c:v>40058.0</c:v>
                </c:pt>
                <c:pt idx="245">
                  <c:v>40059.0</c:v>
                </c:pt>
                <c:pt idx="246">
                  <c:v>40060.0</c:v>
                </c:pt>
                <c:pt idx="247">
                  <c:v>40061.0</c:v>
                </c:pt>
                <c:pt idx="248">
                  <c:v>40062.0</c:v>
                </c:pt>
                <c:pt idx="249">
                  <c:v>40063.0</c:v>
                </c:pt>
                <c:pt idx="250">
                  <c:v>40064.0</c:v>
                </c:pt>
                <c:pt idx="251">
                  <c:v>40065.0</c:v>
                </c:pt>
                <c:pt idx="252">
                  <c:v>40066.0</c:v>
                </c:pt>
                <c:pt idx="253">
                  <c:v>40067.0</c:v>
                </c:pt>
                <c:pt idx="254">
                  <c:v>40068.0</c:v>
                </c:pt>
                <c:pt idx="255">
                  <c:v>40069.0</c:v>
                </c:pt>
                <c:pt idx="256">
                  <c:v>40070.0</c:v>
                </c:pt>
                <c:pt idx="257">
                  <c:v>40071.0</c:v>
                </c:pt>
                <c:pt idx="258">
                  <c:v>40072.0</c:v>
                </c:pt>
                <c:pt idx="259">
                  <c:v>40073.0</c:v>
                </c:pt>
                <c:pt idx="260">
                  <c:v>40074.0</c:v>
                </c:pt>
                <c:pt idx="261">
                  <c:v>40075.0</c:v>
                </c:pt>
                <c:pt idx="262">
                  <c:v>40076.0</c:v>
                </c:pt>
                <c:pt idx="263">
                  <c:v>40077.0</c:v>
                </c:pt>
                <c:pt idx="264">
                  <c:v>40078.0</c:v>
                </c:pt>
                <c:pt idx="265">
                  <c:v>40079.0</c:v>
                </c:pt>
                <c:pt idx="266">
                  <c:v>40080.0</c:v>
                </c:pt>
                <c:pt idx="267">
                  <c:v>40081.0</c:v>
                </c:pt>
                <c:pt idx="268">
                  <c:v>40082.0</c:v>
                </c:pt>
                <c:pt idx="269">
                  <c:v>40083.0</c:v>
                </c:pt>
                <c:pt idx="270">
                  <c:v>40084.0</c:v>
                </c:pt>
                <c:pt idx="271">
                  <c:v>40085.0</c:v>
                </c:pt>
                <c:pt idx="272">
                  <c:v>40086.0</c:v>
                </c:pt>
                <c:pt idx="273">
                  <c:v>40087.0</c:v>
                </c:pt>
                <c:pt idx="274">
                  <c:v>40088.0</c:v>
                </c:pt>
                <c:pt idx="275">
                  <c:v>40089.0</c:v>
                </c:pt>
                <c:pt idx="276">
                  <c:v>40090.0</c:v>
                </c:pt>
                <c:pt idx="277">
                  <c:v>40091.0</c:v>
                </c:pt>
                <c:pt idx="278">
                  <c:v>40092.0</c:v>
                </c:pt>
                <c:pt idx="279">
                  <c:v>40093.0</c:v>
                </c:pt>
                <c:pt idx="280">
                  <c:v>40094.0</c:v>
                </c:pt>
                <c:pt idx="281">
                  <c:v>40095.0</c:v>
                </c:pt>
                <c:pt idx="282">
                  <c:v>40096.0</c:v>
                </c:pt>
                <c:pt idx="283">
                  <c:v>40097.0</c:v>
                </c:pt>
                <c:pt idx="284">
                  <c:v>40098.0</c:v>
                </c:pt>
                <c:pt idx="285">
                  <c:v>40099.0</c:v>
                </c:pt>
                <c:pt idx="286">
                  <c:v>40100.0</c:v>
                </c:pt>
                <c:pt idx="287">
                  <c:v>40101.0</c:v>
                </c:pt>
                <c:pt idx="288">
                  <c:v>40102.0</c:v>
                </c:pt>
                <c:pt idx="289">
                  <c:v>40103.0</c:v>
                </c:pt>
                <c:pt idx="290">
                  <c:v>40104.0</c:v>
                </c:pt>
                <c:pt idx="291">
                  <c:v>40105.0</c:v>
                </c:pt>
                <c:pt idx="292">
                  <c:v>40106.0</c:v>
                </c:pt>
                <c:pt idx="293">
                  <c:v>40107.0</c:v>
                </c:pt>
                <c:pt idx="294">
                  <c:v>40108.0</c:v>
                </c:pt>
                <c:pt idx="295">
                  <c:v>40109.0</c:v>
                </c:pt>
                <c:pt idx="296">
                  <c:v>40110.0</c:v>
                </c:pt>
                <c:pt idx="297">
                  <c:v>40111.0</c:v>
                </c:pt>
                <c:pt idx="298">
                  <c:v>40112.0</c:v>
                </c:pt>
                <c:pt idx="299">
                  <c:v>40113.0</c:v>
                </c:pt>
                <c:pt idx="300">
                  <c:v>40114.0</c:v>
                </c:pt>
                <c:pt idx="301">
                  <c:v>40115.0</c:v>
                </c:pt>
                <c:pt idx="302">
                  <c:v>40116.0</c:v>
                </c:pt>
                <c:pt idx="303">
                  <c:v>40117.0</c:v>
                </c:pt>
                <c:pt idx="304">
                  <c:v>40118.0</c:v>
                </c:pt>
                <c:pt idx="305">
                  <c:v>40119.0</c:v>
                </c:pt>
                <c:pt idx="306">
                  <c:v>40120.0</c:v>
                </c:pt>
                <c:pt idx="307">
                  <c:v>40121.0</c:v>
                </c:pt>
                <c:pt idx="308">
                  <c:v>40122.0</c:v>
                </c:pt>
                <c:pt idx="309">
                  <c:v>40123.0</c:v>
                </c:pt>
                <c:pt idx="310">
                  <c:v>40124.0</c:v>
                </c:pt>
                <c:pt idx="311">
                  <c:v>40125.0</c:v>
                </c:pt>
                <c:pt idx="312">
                  <c:v>40126.0</c:v>
                </c:pt>
                <c:pt idx="313">
                  <c:v>40127.0</c:v>
                </c:pt>
                <c:pt idx="314">
                  <c:v>40128.0</c:v>
                </c:pt>
                <c:pt idx="315">
                  <c:v>40129.0</c:v>
                </c:pt>
                <c:pt idx="316">
                  <c:v>40130.0</c:v>
                </c:pt>
                <c:pt idx="317">
                  <c:v>40131.0</c:v>
                </c:pt>
                <c:pt idx="318">
                  <c:v>40132.0</c:v>
                </c:pt>
                <c:pt idx="319">
                  <c:v>40133.0</c:v>
                </c:pt>
                <c:pt idx="320">
                  <c:v>40134.0</c:v>
                </c:pt>
                <c:pt idx="321">
                  <c:v>40135.0</c:v>
                </c:pt>
                <c:pt idx="322">
                  <c:v>40136.0</c:v>
                </c:pt>
                <c:pt idx="323">
                  <c:v>40137.0</c:v>
                </c:pt>
                <c:pt idx="324">
                  <c:v>40138.0</c:v>
                </c:pt>
                <c:pt idx="325">
                  <c:v>40139.0</c:v>
                </c:pt>
                <c:pt idx="326">
                  <c:v>40140.0</c:v>
                </c:pt>
                <c:pt idx="327">
                  <c:v>40141.0</c:v>
                </c:pt>
                <c:pt idx="328">
                  <c:v>40142.0</c:v>
                </c:pt>
                <c:pt idx="329">
                  <c:v>40143.0</c:v>
                </c:pt>
                <c:pt idx="330">
                  <c:v>40144.0</c:v>
                </c:pt>
                <c:pt idx="331">
                  <c:v>40145.0</c:v>
                </c:pt>
                <c:pt idx="332">
                  <c:v>40146.0</c:v>
                </c:pt>
                <c:pt idx="333">
                  <c:v>40147.0</c:v>
                </c:pt>
                <c:pt idx="334">
                  <c:v>40148.0</c:v>
                </c:pt>
                <c:pt idx="335">
                  <c:v>40149.0</c:v>
                </c:pt>
                <c:pt idx="336">
                  <c:v>40150.0</c:v>
                </c:pt>
                <c:pt idx="337">
                  <c:v>40151.0</c:v>
                </c:pt>
                <c:pt idx="338">
                  <c:v>40152.0</c:v>
                </c:pt>
                <c:pt idx="339">
                  <c:v>40153.0</c:v>
                </c:pt>
                <c:pt idx="340">
                  <c:v>40154.0</c:v>
                </c:pt>
                <c:pt idx="341">
                  <c:v>40155.0</c:v>
                </c:pt>
                <c:pt idx="342">
                  <c:v>40156.0</c:v>
                </c:pt>
                <c:pt idx="343">
                  <c:v>40157.0</c:v>
                </c:pt>
                <c:pt idx="344">
                  <c:v>40158.0</c:v>
                </c:pt>
                <c:pt idx="345">
                  <c:v>40159.0</c:v>
                </c:pt>
                <c:pt idx="346">
                  <c:v>40160.0</c:v>
                </c:pt>
                <c:pt idx="347">
                  <c:v>40161.0</c:v>
                </c:pt>
                <c:pt idx="348">
                  <c:v>40162.0</c:v>
                </c:pt>
                <c:pt idx="349">
                  <c:v>40163.0</c:v>
                </c:pt>
                <c:pt idx="350">
                  <c:v>40164.0</c:v>
                </c:pt>
                <c:pt idx="351">
                  <c:v>40165.0</c:v>
                </c:pt>
                <c:pt idx="352">
                  <c:v>40166.0</c:v>
                </c:pt>
                <c:pt idx="353">
                  <c:v>40167.0</c:v>
                </c:pt>
                <c:pt idx="354">
                  <c:v>40168.0</c:v>
                </c:pt>
                <c:pt idx="355">
                  <c:v>40169.0</c:v>
                </c:pt>
                <c:pt idx="356">
                  <c:v>40170.0</c:v>
                </c:pt>
                <c:pt idx="357">
                  <c:v>40171.0</c:v>
                </c:pt>
                <c:pt idx="358">
                  <c:v>40172.0</c:v>
                </c:pt>
                <c:pt idx="359">
                  <c:v>40173.0</c:v>
                </c:pt>
                <c:pt idx="360">
                  <c:v>40174.0</c:v>
                </c:pt>
                <c:pt idx="361">
                  <c:v>40175.0</c:v>
                </c:pt>
                <c:pt idx="362">
                  <c:v>40176.0</c:v>
                </c:pt>
                <c:pt idx="363">
                  <c:v>40177.0</c:v>
                </c:pt>
                <c:pt idx="364">
                  <c:v>40178.0</c:v>
                </c:pt>
              </c:numCache>
            </c:numRef>
          </c:xVal>
          <c:yVal>
            <c:numRef>
              <c:f>extract_cell_daily_conc_2496!$H$13882:$H$14246</c:f>
              <c:numCache>
                <c:formatCode>0.00E+00</c:formatCode>
                <c:ptCount val="365"/>
                <c:pt idx="0">
                  <c:v>0.00529050925925926</c:v>
                </c:pt>
                <c:pt idx="1">
                  <c:v>0.00528472222222222</c:v>
                </c:pt>
                <c:pt idx="2">
                  <c:v>0.00527893518518519</c:v>
                </c:pt>
                <c:pt idx="3">
                  <c:v>0.00527199074074074</c:v>
                </c:pt>
                <c:pt idx="4">
                  <c:v>0.00553819444444445</c:v>
                </c:pt>
                <c:pt idx="5">
                  <c:v>0.00531018518518518</c:v>
                </c:pt>
                <c:pt idx="6">
                  <c:v>0.00525810185185185</c:v>
                </c:pt>
                <c:pt idx="7">
                  <c:v>0.00985532407407407</c:v>
                </c:pt>
                <c:pt idx="8">
                  <c:v>0.125925925925926</c:v>
                </c:pt>
                <c:pt idx="9">
                  <c:v>0.137268518518518</c:v>
                </c:pt>
                <c:pt idx="10">
                  <c:v>0.0316203703703704</c:v>
                </c:pt>
                <c:pt idx="11">
                  <c:v>0.010494212962963</c:v>
                </c:pt>
                <c:pt idx="12">
                  <c:v>0.20787037037037</c:v>
                </c:pt>
                <c:pt idx="13">
                  <c:v>0.387731481481481</c:v>
                </c:pt>
                <c:pt idx="14">
                  <c:v>0.0788888888888889</c:v>
                </c:pt>
                <c:pt idx="15">
                  <c:v>0.0199768518518519</c:v>
                </c:pt>
                <c:pt idx="16">
                  <c:v>0.00819675925925926</c:v>
                </c:pt>
                <c:pt idx="17">
                  <c:v>0.00585185185185185</c:v>
                </c:pt>
                <c:pt idx="18">
                  <c:v>0.00539930555555556</c:v>
                </c:pt>
                <c:pt idx="19">
                  <c:v>0.00532638888888889</c:v>
                </c:pt>
                <c:pt idx="20">
                  <c:v>0.00533333333333333</c:v>
                </c:pt>
                <c:pt idx="21">
                  <c:v>0.00535763888888889</c:v>
                </c:pt>
                <c:pt idx="22">
                  <c:v>0.00538541666666667</c:v>
                </c:pt>
                <c:pt idx="23">
                  <c:v>0.058599537037037</c:v>
                </c:pt>
                <c:pt idx="24">
                  <c:v>0.016087962962963</c:v>
                </c:pt>
                <c:pt idx="25">
                  <c:v>0.00760300925925926</c:v>
                </c:pt>
                <c:pt idx="26">
                  <c:v>0.00759953703703704</c:v>
                </c:pt>
                <c:pt idx="27">
                  <c:v>0.0059537037037037</c:v>
                </c:pt>
                <c:pt idx="28">
                  <c:v>0.0354398148148148</c:v>
                </c:pt>
                <c:pt idx="29">
                  <c:v>0.011568287037037</c:v>
                </c:pt>
                <c:pt idx="30">
                  <c:v>0.218402777777778</c:v>
                </c:pt>
                <c:pt idx="31">
                  <c:v>0.0805092592592593</c:v>
                </c:pt>
                <c:pt idx="32">
                  <c:v>0.0206481481481481</c:v>
                </c:pt>
                <c:pt idx="33">
                  <c:v>0.00870833333333333</c:v>
                </c:pt>
                <c:pt idx="34">
                  <c:v>0.00634490740740741</c:v>
                </c:pt>
                <c:pt idx="35">
                  <c:v>0.00590046296296296</c:v>
                </c:pt>
                <c:pt idx="36">
                  <c:v>0.00584143518518519</c:v>
                </c:pt>
                <c:pt idx="37">
                  <c:v>0.00586111111111111</c:v>
                </c:pt>
                <c:pt idx="38">
                  <c:v>0.00589699074074074</c:v>
                </c:pt>
                <c:pt idx="39">
                  <c:v>0.00593634259259259</c:v>
                </c:pt>
                <c:pt idx="40">
                  <c:v>0.00597685185185185</c:v>
                </c:pt>
                <c:pt idx="41">
                  <c:v>0.00601736111111111</c:v>
                </c:pt>
                <c:pt idx="42">
                  <c:v>0.00605787037037037</c:v>
                </c:pt>
                <c:pt idx="43">
                  <c:v>0.00609722222222222</c:v>
                </c:pt>
                <c:pt idx="44">
                  <c:v>0.00613425925925926</c:v>
                </c:pt>
                <c:pt idx="45">
                  <c:v>0.00617013888888889</c:v>
                </c:pt>
                <c:pt idx="46">
                  <c:v>0.00620370370370371</c:v>
                </c:pt>
                <c:pt idx="47">
                  <c:v>0.00623495370370371</c:v>
                </c:pt>
                <c:pt idx="48">
                  <c:v>0.00626388888888889</c:v>
                </c:pt>
                <c:pt idx="49">
                  <c:v>0.00628935185185185</c:v>
                </c:pt>
                <c:pt idx="50">
                  <c:v>0.00631365740740741</c:v>
                </c:pt>
                <c:pt idx="51">
                  <c:v>0.00633449074074074</c:v>
                </c:pt>
                <c:pt idx="52">
                  <c:v>0.00635185185185185</c:v>
                </c:pt>
                <c:pt idx="53">
                  <c:v>0.0131828703703704</c:v>
                </c:pt>
                <c:pt idx="54">
                  <c:v>0.00774421296296296</c:v>
                </c:pt>
                <c:pt idx="55">
                  <c:v>0.00666550925925926</c:v>
                </c:pt>
                <c:pt idx="56">
                  <c:v>0.00645717592592592</c:v>
                </c:pt>
                <c:pt idx="57">
                  <c:v>0.0064212962962963</c:v>
                </c:pt>
                <c:pt idx="58">
                  <c:v>0.00641898148148148</c:v>
                </c:pt>
                <c:pt idx="59">
                  <c:v>0.0173148148148148</c:v>
                </c:pt>
                <c:pt idx="60">
                  <c:v>0.00860648148148148</c:v>
                </c:pt>
                <c:pt idx="61">
                  <c:v>0.00686689814814815</c:v>
                </c:pt>
                <c:pt idx="62">
                  <c:v>0.00652199074074074</c:v>
                </c:pt>
                <c:pt idx="63">
                  <c:v>0.00645601851851852</c:v>
                </c:pt>
                <c:pt idx="64">
                  <c:v>0.00644560185185185</c:v>
                </c:pt>
                <c:pt idx="65">
                  <c:v>0.00644560185185185</c:v>
                </c:pt>
                <c:pt idx="66">
                  <c:v>0.00644791666666667</c:v>
                </c:pt>
                <c:pt idx="67">
                  <c:v>0.00644907407407408</c:v>
                </c:pt>
                <c:pt idx="68">
                  <c:v>0.00645023148148148</c:v>
                </c:pt>
                <c:pt idx="69">
                  <c:v>0.00645138888888889</c:v>
                </c:pt>
                <c:pt idx="70">
                  <c:v>0.00645138888888889</c:v>
                </c:pt>
                <c:pt idx="71">
                  <c:v>0.00645023148148148</c:v>
                </c:pt>
                <c:pt idx="72">
                  <c:v>0.00644907407407408</c:v>
                </c:pt>
                <c:pt idx="73">
                  <c:v>0.00644560185185185</c:v>
                </c:pt>
                <c:pt idx="74">
                  <c:v>0.011193287037037</c:v>
                </c:pt>
                <c:pt idx="75">
                  <c:v>0.00756597222222222</c:v>
                </c:pt>
                <c:pt idx="76">
                  <c:v>0.00922569444444444</c:v>
                </c:pt>
                <c:pt idx="77">
                  <c:v>0.0161921296296296</c:v>
                </c:pt>
                <c:pt idx="78">
                  <c:v>0.00837152777777778</c:v>
                </c:pt>
                <c:pt idx="79">
                  <c:v>0.00679976851851852</c:v>
                </c:pt>
                <c:pt idx="80">
                  <c:v>0.00647800925925926</c:v>
                </c:pt>
                <c:pt idx="81">
                  <c:v>0.00640740740740741</c:v>
                </c:pt>
                <c:pt idx="82">
                  <c:v>0.00638541666666667</c:v>
                </c:pt>
                <c:pt idx="83">
                  <c:v>0.00637268518518519</c:v>
                </c:pt>
                <c:pt idx="84">
                  <c:v>0.00636226851851852</c:v>
                </c:pt>
                <c:pt idx="85">
                  <c:v>0.00635185185185185</c:v>
                </c:pt>
                <c:pt idx="86">
                  <c:v>0.00634143518518519</c:v>
                </c:pt>
                <c:pt idx="87">
                  <c:v>0.0100266203703704</c:v>
                </c:pt>
                <c:pt idx="88">
                  <c:v>0.00705787037037037</c:v>
                </c:pt>
                <c:pt idx="89">
                  <c:v>0.00645486111111111</c:v>
                </c:pt>
                <c:pt idx="90">
                  <c:v>0.00632407407407407</c:v>
                </c:pt>
                <c:pt idx="91">
                  <c:v>0.00628819444444444</c:v>
                </c:pt>
                <c:pt idx="92">
                  <c:v>0.00626967592592593</c:v>
                </c:pt>
                <c:pt idx="93">
                  <c:v>0.00625578703703704</c:v>
                </c:pt>
                <c:pt idx="94">
                  <c:v>0.00624189814814815</c:v>
                </c:pt>
                <c:pt idx="95">
                  <c:v>0.00622685185185185</c:v>
                </c:pt>
                <c:pt idx="96">
                  <c:v>0.00621296296296296</c:v>
                </c:pt>
                <c:pt idx="97">
                  <c:v>0.00619791666666666</c:v>
                </c:pt>
                <c:pt idx="98">
                  <c:v>0.0220486111111111</c:v>
                </c:pt>
                <c:pt idx="99">
                  <c:v>0.00934143518518518</c:v>
                </c:pt>
                <c:pt idx="100">
                  <c:v>0.00678587962962963</c:v>
                </c:pt>
                <c:pt idx="101">
                  <c:v>0.00626157407407407</c:v>
                </c:pt>
                <c:pt idx="102">
                  <c:v>0.00614351851851852</c:v>
                </c:pt>
                <c:pt idx="103">
                  <c:v>0.00610648148148148</c:v>
                </c:pt>
                <c:pt idx="104">
                  <c:v>0.00608564814814815</c:v>
                </c:pt>
                <c:pt idx="105">
                  <c:v>0.00606828703703704</c:v>
                </c:pt>
                <c:pt idx="106">
                  <c:v>0.00605092592592592</c:v>
                </c:pt>
                <c:pt idx="107">
                  <c:v>0.00603240740740741</c:v>
                </c:pt>
                <c:pt idx="108">
                  <c:v>0.0060150462962963</c:v>
                </c:pt>
                <c:pt idx="109">
                  <c:v>0.00599768518518519</c:v>
                </c:pt>
                <c:pt idx="110">
                  <c:v>0.00597916666666667</c:v>
                </c:pt>
                <c:pt idx="111">
                  <c:v>0.00596180555555556</c:v>
                </c:pt>
                <c:pt idx="112">
                  <c:v>0.00594328703703704</c:v>
                </c:pt>
                <c:pt idx="113">
                  <c:v>0.00592592592592593</c:v>
                </c:pt>
                <c:pt idx="114">
                  <c:v>0.00590740740740741</c:v>
                </c:pt>
                <c:pt idx="115">
                  <c:v>0.00588888888888889</c:v>
                </c:pt>
                <c:pt idx="116">
                  <c:v>0.00587037037037037</c:v>
                </c:pt>
                <c:pt idx="117">
                  <c:v>0.00585185185185185</c:v>
                </c:pt>
                <c:pt idx="118">
                  <c:v>0.00583333333333333</c:v>
                </c:pt>
                <c:pt idx="119">
                  <c:v>0.00581481481481481</c:v>
                </c:pt>
                <c:pt idx="120">
                  <c:v>0.00579513888888889</c:v>
                </c:pt>
                <c:pt idx="121">
                  <c:v>0.0143055555555556</c:v>
                </c:pt>
                <c:pt idx="122">
                  <c:v>0.0198958333333333</c:v>
                </c:pt>
                <c:pt idx="123">
                  <c:v>0.0118287037037037</c:v>
                </c:pt>
                <c:pt idx="124">
                  <c:v>0.0258912037037037</c:v>
                </c:pt>
                <c:pt idx="125">
                  <c:v>0.0386921296296296</c:v>
                </c:pt>
                <c:pt idx="126">
                  <c:v>0.0125925925925926</c:v>
                </c:pt>
                <c:pt idx="127">
                  <c:v>0.00704976851851852</c:v>
                </c:pt>
                <c:pt idx="128">
                  <c:v>0.00592939814814815</c:v>
                </c:pt>
                <c:pt idx="129">
                  <c:v>0.00569328703703704</c:v>
                </c:pt>
                <c:pt idx="130">
                  <c:v>0.00563773148148148</c:v>
                </c:pt>
                <c:pt idx="131">
                  <c:v>0.00561805555555555</c:v>
                </c:pt>
                <c:pt idx="132">
                  <c:v>0.00560648148148148</c:v>
                </c:pt>
                <c:pt idx="133">
                  <c:v>0.00559837962962963</c:v>
                </c:pt>
                <c:pt idx="134">
                  <c:v>0.00559143518518519</c:v>
                </c:pt>
                <c:pt idx="135">
                  <c:v>0.00558449074074074</c:v>
                </c:pt>
                <c:pt idx="136">
                  <c:v>0.0236458333333333</c:v>
                </c:pt>
                <c:pt idx="137">
                  <c:v>0.00918634259259259</c:v>
                </c:pt>
                <c:pt idx="138">
                  <c:v>0.00629050925925926</c:v>
                </c:pt>
                <c:pt idx="139">
                  <c:v>0.00570717592592593</c:v>
                </c:pt>
                <c:pt idx="140">
                  <c:v>0.00558680555555556</c:v>
                </c:pt>
                <c:pt idx="141">
                  <c:v>0.00555671296296296</c:v>
                </c:pt>
                <c:pt idx="142">
                  <c:v>0.0055462962962963</c:v>
                </c:pt>
                <c:pt idx="143">
                  <c:v>0.00553819444444445</c:v>
                </c:pt>
                <c:pt idx="144">
                  <c:v>0.00553009259259259</c:v>
                </c:pt>
                <c:pt idx="145">
                  <c:v>0.00552199074074074</c:v>
                </c:pt>
                <c:pt idx="146">
                  <c:v>0.00551273148148148</c:v>
                </c:pt>
                <c:pt idx="147">
                  <c:v>0.00550347222222222</c:v>
                </c:pt>
                <c:pt idx="148">
                  <c:v>0.00549305555555556</c:v>
                </c:pt>
                <c:pt idx="149">
                  <c:v>0.00550578703703704</c:v>
                </c:pt>
                <c:pt idx="150">
                  <c:v>0.00801851851851852</c:v>
                </c:pt>
                <c:pt idx="151">
                  <c:v>0.0324074074074074</c:v>
                </c:pt>
                <c:pt idx="152">
                  <c:v>0.0383796296296296</c:v>
                </c:pt>
                <c:pt idx="153">
                  <c:v>0.0120138888888889</c:v>
                </c:pt>
                <c:pt idx="154">
                  <c:v>0.00673842592592593</c:v>
                </c:pt>
                <c:pt idx="155">
                  <c:v>0.0056724537037037</c:v>
                </c:pt>
                <c:pt idx="156">
                  <c:v>0.00544907407407408</c:v>
                </c:pt>
                <c:pt idx="157">
                  <c:v>0.00539583333333333</c:v>
                </c:pt>
                <c:pt idx="158">
                  <c:v>0.00537615740740741</c:v>
                </c:pt>
                <c:pt idx="159">
                  <c:v>0.00536342592592593</c:v>
                </c:pt>
                <c:pt idx="160">
                  <c:v>0.00535300925925926</c:v>
                </c:pt>
                <c:pt idx="161">
                  <c:v>0.00534259259259259</c:v>
                </c:pt>
                <c:pt idx="162">
                  <c:v>0.00533333333333333</c:v>
                </c:pt>
                <c:pt idx="163">
                  <c:v>0.00532291666666667</c:v>
                </c:pt>
                <c:pt idx="164">
                  <c:v>0.0053125</c:v>
                </c:pt>
                <c:pt idx="165">
                  <c:v>0.00530324074074074</c:v>
                </c:pt>
                <c:pt idx="166">
                  <c:v>0.00529166666666667</c:v>
                </c:pt>
                <c:pt idx="167">
                  <c:v>0.00569328703703704</c:v>
                </c:pt>
                <c:pt idx="168">
                  <c:v>0.00535300925925926</c:v>
                </c:pt>
                <c:pt idx="169">
                  <c:v>0.00527546296296296</c:v>
                </c:pt>
                <c:pt idx="170">
                  <c:v>0.00525</c:v>
                </c:pt>
                <c:pt idx="171">
                  <c:v>0.0052349537037037</c:v>
                </c:pt>
                <c:pt idx="172">
                  <c:v>0.00522106481481482</c:v>
                </c:pt>
                <c:pt idx="173">
                  <c:v>0.00520833333333333</c:v>
                </c:pt>
                <c:pt idx="174">
                  <c:v>0.00519444444444444</c:v>
                </c:pt>
                <c:pt idx="175">
                  <c:v>0.00518055555555555</c:v>
                </c:pt>
                <c:pt idx="176">
                  <c:v>0.00516550925925926</c:v>
                </c:pt>
                <c:pt idx="177">
                  <c:v>0.00515162037037037</c:v>
                </c:pt>
                <c:pt idx="178">
                  <c:v>0.00571296296296296</c:v>
                </c:pt>
                <c:pt idx="179">
                  <c:v>0.00523611111111111</c:v>
                </c:pt>
                <c:pt idx="180">
                  <c:v>0.00512847222222222</c:v>
                </c:pt>
                <c:pt idx="181">
                  <c:v>0.00509375</c:v>
                </c:pt>
                <c:pt idx="182">
                  <c:v>0.00507407407407407</c:v>
                </c:pt>
                <c:pt idx="183">
                  <c:v>0.00505671296296296</c:v>
                </c:pt>
                <c:pt idx="184">
                  <c:v>0.00504050925925926</c:v>
                </c:pt>
                <c:pt idx="185">
                  <c:v>0.00502430555555555</c:v>
                </c:pt>
                <c:pt idx="186">
                  <c:v>0.00500694444444445</c:v>
                </c:pt>
                <c:pt idx="187">
                  <c:v>0.00499074074074074</c:v>
                </c:pt>
                <c:pt idx="188">
                  <c:v>0.00497337962962963</c:v>
                </c:pt>
                <c:pt idx="189">
                  <c:v>0.00495601851851852</c:v>
                </c:pt>
                <c:pt idx="190">
                  <c:v>0.00493981481481482</c:v>
                </c:pt>
                <c:pt idx="191">
                  <c:v>0.0049224537037037</c:v>
                </c:pt>
                <c:pt idx="192">
                  <c:v>0.00490509259259259</c:v>
                </c:pt>
                <c:pt idx="193">
                  <c:v>0.00488773148148148</c:v>
                </c:pt>
                <c:pt idx="194">
                  <c:v>0.0220833333333333</c:v>
                </c:pt>
                <c:pt idx="195">
                  <c:v>0.00829398148148148</c:v>
                </c:pt>
                <c:pt idx="196">
                  <c:v>0.00552314814814815</c:v>
                </c:pt>
                <c:pt idx="197">
                  <c:v>0.00495486111111111</c:v>
                </c:pt>
                <c:pt idx="198">
                  <c:v>0.00482754629629629</c:v>
                </c:pt>
                <c:pt idx="199">
                  <c:v>0.00478819444444445</c:v>
                </c:pt>
                <c:pt idx="200">
                  <c:v>0.00476620370370371</c:v>
                </c:pt>
                <c:pt idx="201">
                  <c:v>0.00474768518518519</c:v>
                </c:pt>
                <c:pt idx="202">
                  <c:v>0.00473032407407407</c:v>
                </c:pt>
                <c:pt idx="203">
                  <c:v>0.00471296296296296</c:v>
                </c:pt>
                <c:pt idx="204">
                  <c:v>0.0216666666666667</c:v>
                </c:pt>
                <c:pt idx="205">
                  <c:v>0.00807175925925926</c:v>
                </c:pt>
                <c:pt idx="206">
                  <c:v>0.00534027777777778</c:v>
                </c:pt>
                <c:pt idx="207">
                  <c:v>0.00478009259259259</c:v>
                </c:pt>
                <c:pt idx="208">
                  <c:v>0.00465393518518519</c:v>
                </c:pt>
                <c:pt idx="209">
                  <c:v>0.00461574074074074</c:v>
                </c:pt>
                <c:pt idx="210">
                  <c:v>0.00459375</c:v>
                </c:pt>
                <c:pt idx="211">
                  <c:v>0.00457638888888889</c:v>
                </c:pt>
                <c:pt idx="212">
                  <c:v>0.00455902777777778</c:v>
                </c:pt>
                <c:pt idx="213">
                  <c:v>0.00454166666666667</c:v>
                </c:pt>
                <c:pt idx="214">
                  <c:v>0.00452546296296296</c:v>
                </c:pt>
                <c:pt idx="215">
                  <c:v>0.00494675925925926</c:v>
                </c:pt>
                <c:pt idx="216">
                  <c:v>0.00497685185185185</c:v>
                </c:pt>
                <c:pt idx="217">
                  <c:v>0.00457175925925926</c:v>
                </c:pt>
                <c:pt idx="218">
                  <c:v>0.00447685185185185</c:v>
                </c:pt>
                <c:pt idx="219">
                  <c:v>0.00444328703703704</c:v>
                </c:pt>
                <c:pt idx="220">
                  <c:v>0.00442361111111111</c:v>
                </c:pt>
                <c:pt idx="221">
                  <c:v>0.00440625</c:v>
                </c:pt>
                <c:pt idx="222">
                  <c:v>0.00438888888888889</c:v>
                </c:pt>
                <c:pt idx="223">
                  <c:v>0.00437152777777778</c:v>
                </c:pt>
                <c:pt idx="224">
                  <c:v>0.00435416666666667</c:v>
                </c:pt>
                <c:pt idx="225">
                  <c:v>0.00433796296296296</c:v>
                </c:pt>
                <c:pt idx="226">
                  <c:v>0.00432060185185185</c:v>
                </c:pt>
                <c:pt idx="227">
                  <c:v>0.00520717592592593</c:v>
                </c:pt>
                <c:pt idx="228">
                  <c:v>0.00446643518518519</c:v>
                </c:pt>
                <c:pt idx="229">
                  <c:v>0.00430555555555555</c:v>
                </c:pt>
                <c:pt idx="230">
                  <c:v>0.00425925925925926</c:v>
                </c:pt>
                <c:pt idx="231">
                  <c:v>0.00423611111111111</c:v>
                </c:pt>
                <c:pt idx="232">
                  <c:v>0.00421759259259259</c:v>
                </c:pt>
                <c:pt idx="233">
                  <c:v>0.00420023148148148</c:v>
                </c:pt>
                <c:pt idx="234">
                  <c:v>0.0106296296296296</c:v>
                </c:pt>
                <c:pt idx="235">
                  <c:v>0.00545601851851852</c:v>
                </c:pt>
                <c:pt idx="236">
                  <c:v>0.00501157407407407</c:v>
                </c:pt>
                <c:pt idx="237">
                  <c:v>0.00452893518518519</c:v>
                </c:pt>
                <c:pt idx="238">
                  <c:v>0.00419444444444444</c:v>
                </c:pt>
                <c:pt idx="239">
                  <c:v>0.00411458333333333</c:v>
                </c:pt>
                <c:pt idx="240">
                  <c:v>0.00408449074074074</c:v>
                </c:pt>
                <c:pt idx="241">
                  <c:v>0.00406481481481481</c:v>
                </c:pt>
                <c:pt idx="242">
                  <c:v>0.0040474537037037</c:v>
                </c:pt>
                <c:pt idx="243">
                  <c:v>0.00403125</c:v>
                </c:pt>
                <c:pt idx="244">
                  <c:v>0.00401388888888889</c:v>
                </c:pt>
                <c:pt idx="245">
                  <c:v>0.00399768518518518</c:v>
                </c:pt>
                <c:pt idx="246">
                  <c:v>0.00398032407407407</c:v>
                </c:pt>
                <c:pt idx="247">
                  <c:v>0.00396412037037037</c:v>
                </c:pt>
                <c:pt idx="248">
                  <c:v>0.00394791666666667</c:v>
                </c:pt>
                <c:pt idx="249">
                  <c:v>0.00393171296296296</c:v>
                </c:pt>
                <c:pt idx="250">
                  <c:v>0.00391435185185185</c:v>
                </c:pt>
                <c:pt idx="251">
                  <c:v>0.00389814814814815</c:v>
                </c:pt>
                <c:pt idx="252">
                  <c:v>0.00388194444444444</c:v>
                </c:pt>
                <c:pt idx="253">
                  <c:v>0.00386458333333333</c:v>
                </c:pt>
                <c:pt idx="254">
                  <c:v>0.00384837962962963</c:v>
                </c:pt>
                <c:pt idx="255">
                  <c:v>0.00383217592592593</c:v>
                </c:pt>
                <c:pt idx="256">
                  <c:v>0.00381481481481481</c:v>
                </c:pt>
                <c:pt idx="257">
                  <c:v>0.00379861111111111</c:v>
                </c:pt>
                <c:pt idx="258">
                  <c:v>0.00378240740740741</c:v>
                </c:pt>
                <c:pt idx="259">
                  <c:v>0.0037650462962963</c:v>
                </c:pt>
                <c:pt idx="260">
                  <c:v>0.00374884259259259</c:v>
                </c:pt>
                <c:pt idx="261">
                  <c:v>0.00373263888888889</c:v>
                </c:pt>
                <c:pt idx="262">
                  <c:v>0.00371527777777778</c:v>
                </c:pt>
                <c:pt idx="263">
                  <c:v>0.00369907407407407</c:v>
                </c:pt>
                <c:pt idx="264">
                  <c:v>0.00368171296296296</c:v>
                </c:pt>
                <c:pt idx="265">
                  <c:v>0.00366550925925926</c:v>
                </c:pt>
                <c:pt idx="266">
                  <c:v>0.00364930555555556</c:v>
                </c:pt>
                <c:pt idx="267">
                  <c:v>0.00363194444444444</c:v>
                </c:pt>
                <c:pt idx="268">
                  <c:v>0.00904166666666667</c:v>
                </c:pt>
                <c:pt idx="269">
                  <c:v>0.0254166666666667</c:v>
                </c:pt>
                <c:pt idx="270">
                  <c:v>0.00880787037037037</c:v>
                </c:pt>
                <c:pt idx="271">
                  <c:v>0.279398148148148</c:v>
                </c:pt>
                <c:pt idx="272">
                  <c:v>0.0543865740740741</c:v>
                </c:pt>
                <c:pt idx="273">
                  <c:v>0.0137037037037037</c:v>
                </c:pt>
                <c:pt idx="274">
                  <c:v>0.00662152777777778</c:v>
                </c:pt>
                <c:pt idx="275">
                  <c:v>0.00412847222222222</c:v>
                </c:pt>
                <c:pt idx="276">
                  <c:v>0.00362152777777778</c:v>
                </c:pt>
                <c:pt idx="277">
                  <c:v>0.00351273148148148</c:v>
                </c:pt>
                <c:pt idx="278">
                  <c:v>0.0034849537037037</c:v>
                </c:pt>
                <c:pt idx="279">
                  <c:v>0.00347453703703704</c:v>
                </c:pt>
                <c:pt idx="280">
                  <c:v>0.00346875</c:v>
                </c:pt>
                <c:pt idx="281">
                  <c:v>0.00346412037037037</c:v>
                </c:pt>
                <c:pt idx="282">
                  <c:v>0.00346064814814815</c:v>
                </c:pt>
                <c:pt idx="283">
                  <c:v>0.00345833333333333</c:v>
                </c:pt>
                <c:pt idx="284">
                  <c:v>0.00899537037037037</c:v>
                </c:pt>
                <c:pt idx="285">
                  <c:v>0.0053900462962963</c:v>
                </c:pt>
                <c:pt idx="286">
                  <c:v>0.00383912037037037</c:v>
                </c:pt>
                <c:pt idx="287">
                  <c:v>0.0135069444444444</c:v>
                </c:pt>
                <c:pt idx="288">
                  <c:v>0.00546064814814815</c:v>
                </c:pt>
                <c:pt idx="289">
                  <c:v>0.00385069444444444</c:v>
                </c:pt>
                <c:pt idx="290">
                  <c:v>0.00352777777777778</c:v>
                </c:pt>
                <c:pt idx="291">
                  <c:v>0.00346296296296296</c:v>
                </c:pt>
                <c:pt idx="292">
                  <c:v>0.00345023148148148</c:v>
                </c:pt>
                <c:pt idx="293">
                  <c:v>0.00344791666666667</c:v>
                </c:pt>
                <c:pt idx="294">
                  <c:v>0.00344791666666667</c:v>
                </c:pt>
                <c:pt idx="295">
                  <c:v>0.0343865740740741</c:v>
                </c:pt>
                <c:pt idx="296">
                  <c:v>0.018599537037037</c:v>
                </c:pt>
                <c:pt idx="297">
                  <c:v>0.174189814814815</c:v>
                </c:pt>
                <c:pt idx="298">
                  <c:v>0.0752314814814815</c:v>
                </c:pt>
                <c:pt idx="299">
                  <c:v>0.0314351851851852</c:v>
                </c:pt>
                <c:pt idx="300">
                  <c:v>0.0102789351851852</c:v>
                </c:pt>
                <c:pt idx="301">
                  <c:v>0.0116203703703704</c:v>
                </c:pt>
                <c:pt idx="302">
                  <c:v>0.00510300925925926</c:v>
                </c:pt>
                <c:pt idx="303">
                  <c:v>0.00380787037037037</c:v>
                </c:pt>
                <c:pt idx="304">
                  <c:v>0.00356134259259259</c:v>
                </c:pt>
                <c:pt idx="305">
                  <c:v>0.00352662037037037</c:v>
                </c:pt>
                <c:pt idx="306">
                  <c:v>0.00353587962962963</c:v>
                </c:pt>
                <c:pt idx="307">
                  <c:v>0.00355555555555556</c:v>
                </c:pt>
                <c:pt idx="308">
                  <c:v>0.00357986111111111</c:v>
                </c:pt>
                <c:pt idx="309">
                  <c:v>0.00360416666666667</c:v>
                </c:pt>
                <c:pt idx="310">
                  <c:v>0.00363078703703704</c:v>
                </c:pt>
                <c:pt idx="311">
                  <c:v>0.00365740740740741</c:v>
                </c:pt>
                <c:pt idx="312">
                  <c:v>0.00368402777777778</c:v>
                </c:pt>
                <c:pt idx="313">
                  <c:v>0.00371180555555556</c:v>
                </c:pt>
                <c:pt idx="314">
                  <c:v>0.00373842592592593</c:v>
                </c:pt>
                <c:pt idx="315">
                  <c:v>0.00376388888888889</c:v>
                </c:pt>
                <c:pt idx="316">
                  <c:v>0.00378935185185185</c:v>
                </c:pt>
                <c:pt idx="317">
                  <c:v>0.00381365740740741</c:v>
                </c:pt>
                <c:pt idx="318">
                  <c:v>0.0586342592592593</c:v>
                </c:pt>
                <c:pt idx="319">
                  <c:v>0.0148148148148148</c:v>
                </c:pt>
                <c:pt idx="320">
                  <c:v>0.0135069444444444</c:v>
                </c:pt>
                <c:pt idx="321">
                  <c:v>0.00609953703703704</c:v>
                </c:pt>
                <c:pt idx="322">
                  <c:v>0.0185763888888889</c:v>
                </c:pt>
                <c:pt idx="323">
                  <c:v>0.0108460648148148</c:v>
                </c:pt>
                <c:pt idx="324">
                  <c:v>0.00534722222222222</c:v>
                </c:pt>
                <c:pt idx="325">
                  <c:v>0.00426736111111111</c:v>
                </c:pt>
                <c:pt idx="326">
                  <c:v>0.0261458333333333</c:v>
                </c:pt>
                <c:pt idx="327">
                  <c:v>0.00849305555555556</c:v>
                </c:pt>
                <c:pt idx="328">
                  <c:v>0.00496180555555555</c:v>
                </c:pt>
                <c:pt idx="329">
                  <c:v>0.00657060185185185</c:v>
                </c:pt>
                <c:pt idx="330">
                  <c:v>0.00573032407407408</c:v>
                </c:pt>
                <c:pt idx="331">
                  <c:v>0.00793518518518519</c:v>
                </c:pt>
                <c:pt idx="332">
                  <c:v>0.00495717592592593</c:v>
                </c:pt>
                <c:pt idx="333">
                  <c:v>0.0398958333333333</c:v>
                </c:pt>
                <c:pt idx="334">
                  <c:v>0.0114097222222222</c:v>
                </c:pt>
                <c:pt idx="335">
                  <c:v>0.00574421296296296</c:v>
                </c:pt>
                <c:pt idx="336">
                  <c:v>0.00464467592592593</c:v>
                </c:pt>
                <c:pt idx="337">
                  <c:v>0.00445833333333333</c:v>
                </c:pt>
                <c:pt idx="338">
                  <c:v>0.00445370370370371</c:v>
                </c:pt>
                <c:pt idx="339">
                  <c:v>0.00448726851851852</c:v>
                </c:pt>
                <c:pt idx="340">
                  <c:v>0.00452662037037037</c:v>
                </c:pt>
                <c:pt idx="341">
                  <c:v>0.00456712962962963</c:v>
                </c:pt>
                <c:pt idx="342">
                  <c:v>0.00460648148148148</c:v>
                </c:pt>
                <c:pt idx="343">
                  <c:v>0.00464351851851852</c:v>
                </c:pt>
                <c:pt idx="344">
                  <c:v>0.00467939814814815</c:v>
                </c:pt>
                <c:pt idx="345">
                  <c:v>0.00471412037037037</c:v>
                </c:pt>
                <c:pt idx="346">
                  <c:v>0.00978356481481482</c:v>
                </c:pt>
                <c:pt idx="347">
                  <c:v>0.00578587962962963</c:v>
                </c:pt>
                <c:pt idx="348">
                  <c:v>0.077650462962963</c:v>
                </c:pt>
                <c:pt idx="349">
                  <c:v>0.0885069444444445</c:v>
                </c:pt>
                <c:pt idx="350">
                  <c:v>0.0215972222222222</c:v>
                </c:pt>
                <c:pt idx="351">
                  <c:v>0.00824537037037037</c:v>
                </c:pt>
                <c:pt idx="352">
                  <c:v>0.00559722222222222</c:v>
                </c:pt>
                <c:pt idx="353">
                  <c:v>0.0599421296296296</c:v>
                </c:pt>
                <c:pt idx="354">
                  <c:v>0.0171643518518519</c:v>
                </c:pt>
                <c:pt idx="355">
                  <c:v>0.14525462962963</c:v>
                </c:pt>
                <c:pt idx="356">
                  <c:v>0.0331018518518518</c:v>
                </c:pt>
                <c:pt idx="357">
                  <c:v>0.0106990740740741</c:v>
                </c:pt>
                <c:pt idx="358">
                  <c:v>0.00624768518518518</c:v>
                </c:pt>
                <c:pt idx="359">
                  <c:v>0.00538773148148148</c:v>
                </c:pt>
                <c:pt idx="360">
                  <c:v>0.00524652777777778</c:v>
                </c:pt>
                <c:pt idx="361">
                  <c:v>0.00524884259259259</c:v>
                </c:pt>
                <c:pt idx="362">
                  <c:v>0.00528009259259259</c:v>
                </c:pt>
                <c:pt idx="363">
                  <c:v>0.00531712962962963</c:v>
                </c:pt>
                <c:pt idx="364">
                  <c:v>0.00535416666666667</c:v>
                </c:pt>
              </c:numCache>
            </c:numRef>
          </c:yVal>
          <c:smooth val="1"/>
        </c:ser>
        <c:ser>
          <c:idx val="0"/>
          <c:order val="1"/>
          <c:tx>
            <c:v>Nitrate conc</c:v>
          </c:tx>
          <c:marker>
            <c:symbol val="none"/>
          </c:marker>
          <c:xVal>
            <c:numRef>
              <c:f>extract_cell_daily_conc_2496!$A$13882:$A$14246</c:f>
              <c:numCache>
                <c:formatCode>m/d/yyyy</c:formatCode>
                <c:ptCount val="365"/>
                <c:pt idx="0">
                  <c:v>39814.0</c:v>
                </c:pt>
                <c:pt idx="1">
                  <c:v>39815.0</c:v>
                </c:pt>
                <c:pt idx="2">
                  <c:v>39816.0</c:v>
                </c:pt>
                <c:pt idx="3">
                  <c:v>39817.0</c:v>
                </c:pt>
                <c:pt idx="4">
                  <c:v>39818.0</c:v>
                </c:pt>
                <c:pt idx="5">
                  <c:v>39819.0</c:v>
                </c:pt>
                <c:pt idx="6">
                  <c:v>39820.0</c:v>
                </c:pt>
                <c:pt idx="7">
                  <c:v>39821.0</c:v>
                </c:pt>
                <c:pt idx="8">
                  <c:v>39822.0</c:v>
                </c:pt>
                <c:pt idx="9">
                  <c:v>39823.0</c:v>
                </c:pt>
                <c:pt idx="10">
                  <c:v>39824.0</c:v>
                </c:pt>
                <c:pt idx="11">
                  <c:v>39825.0</c:v>
                </c:pt>
                <c:pt idx="12">
                  <c:v>39826.0</c:v>
                </c:pt>
                <c:pt idx="13">
                  <c:v>39827.0</c:v>
                </c:pt>
                <c:pt idx="14">
                  <c:v>39828.0</c:v>
                </c:pt>
                <c:pt idx="15">
                  <c:v>39829.0</c:v>
                </c:pt>
                <c:pt idx="16">
                  <c:v>39830.0</c:v>
                </c:pt>
                <c:pt idx="17">
                  <c:v>39831.0</c:v>
                </c:pt>
                <c:pt idx="18">
                  <c:v>39832.0</c:v>
                </c:pt>
                <c:pt idx="19">
                  <c:v>39833.0</c:v>
                </c:pt>
                <c:pt idx="20">
                  <c:v>39834.0</c:v>
                </c:pt>
                <c:pt idx="21">
                  <c:v>39835.0</c:v>
                </c:pt>
                <c:pt idx="22">
                  <c:v>39836.0</c:v>
                </c:pt>
                <c:pt idx="23">
                  <c:v>39837.0</c:v>
                </c:pt>
                <c:pt idx="24">
                  <c:v>39838.0</c:v>
                </c:pt>
                <c:pt idx="25">
                  <c:v>39839.0</c:v>
                </c:pt>
                <c:pt idx="26">
                  <c:v>39840.0</c:v>
                </c:pt>
                <c:pt idx="27">
                  <c:v>39841.0</c:v>
                </c:pt>
                <c:pt idx="28">
                  <c:v>39842.0</c:v>
                </c:pt>
                <c:pt idx="29">
                  <c:v>39843.0</c:v>
                </c:pt>
                <c:pt idx="30">
                  <c:v>39844.0</c:v>
                </c:pt>
                <c:pt idx="31">
                  <c:v>39845.0</c:v>
                </c:pt>
                <c:pt idx="32">
                  <c:v>39846.0</c:v>
                </c:pt>
                <c:pt idx="33">
                  <c:v>39847.0</c:v>
                </c:pt>
                <c:pt idx="34">
                  <c:v>39848.0</c:v>
                </c:pt>
                <c:pt idx="35">
                  <c:v>39849.0</c:v>
                </c:pt>
                <c:pt idx="36">
                  <c:v>39850.0</c:v>
                </c:pt>
                <c:pt idx="37">
                  <c:v>39851.0</c:v>
                </c:pt>
                <c:pt idx="38">
                  <c:v>39852.0</c:v>
                </c:pt>
                <c:pt idx="39">
                  <c:v>39853.0</c:v>
                </c:pt>
                <c:pt idx="40">
                  <c:v>39854.0</c:v>
                </c:pt>
                <c:pt idx="41">
                  <c:v>39855.0</c:v>
                </c:pt>
                <c:pt idx="42">
                  <c:v>39856.0</c:v>
                </c:pt>
                <c:pt idx="43">
                  <c:v>39857.0</c:v>
                </c:pt>
                <c:pt idx="44">
                  <c:v>39858.0</c:v>
                </c:pt>
                <c:pt idx="45">
                  <c:v>39859.0</c:v>
                </c:pt>
                <c:pt idx="46">
                  <c:v>39860.0</c:v>
                </c:pt>
                <c:pt idx="47">
                  <c:v>39861.0</c:v>
                </c:pt>
                <c:pt idx="48">
                  <c:v>39862.0</c:v>
                </c:pt>
                <c:pt idx="49">
                  <c:v>39863.0</c:v>
                </c:pt>
                <c:pt idx="50">
                  <c:v>39864.0</c:v>
                </c:pt>
                <c:pt idx="51">
                  <c:v>39865.0</c:v>
                </c:pt>
                <c:pt idx="52">
                  <c:v>39866.0</c:v>
                </c:pt>
                <c:pt idx="53">
                  <c:v>39867.0</c:v>
                </c:pt>
                <c:pt idx="54">
                  <c:v>39868.0</c:v>
                </c:pt>
                <c:pt idx="55">
                  <c:v>39869.0</c:v>
                </c:pt>
                <c:pt idx="56">
                  <c:v>39870.0</c:v>
                </c:pt>
                <c:pt idx="57">
                  <c:v>39871.0</c:v>
                </c:pt>
                <c:pt idx="58">
                  <c:v>39872.0</c:v>
                </c:pt>
                <c:pt idx="59">
                  <c:v>39873.0</c:v>
                </c:pt>
                <c:pt idx="60">
                  <c:v>39874.0</c:v>
                </c:pt>
                <c:pt idx="61">
                  <c:v>39875.0</c:v>
                </c:pt>
                <c:pt idx="62">
                  <c:v>39876.0</c:v>
                </c:pt>
                <c:pt idx="63">
                  <c:v>39877.0</c:v>
                </c:pt>
                <c:pt idx="64">
                  <c:v>39878.0</c:v>
                </c:pt>
                <c:pt idx="65">
                  <c:v>39879.0</c:v>
                </c:pt>
                <c:pt idx="66">
                  <c:v>39880.0</c:v>
                </c:pt>
                <c:pt idx="67">
                  <c:v>39881.0</c:v>
                </c:pt>
                <c:pt idx="68">
                  <c:v>39882.0</c:v>
                </c:pt>
                <c:pt idx="69">
                  <c:v>39883.0</c:v>
                </c:pt>
                <c:pt idx="70">
                  <c:v>39884.0</c:v>
                </c:pt>
                <c:pt idx="71">
                  <c:v>39885.0</c:v>
                </c:pt>
                <c:pt idx="72">
                  <c:v>39886.0</c:v>
                </c:pt>
                <c:pt idx="73">
                  <c:v>39887.0</c:v>
                </c:pt>
                <c:pt idx="74">
                  <c:v>39888.0</c:v>
                </c:pt>
                <c:pt idx="75">
                  <c:v>39889.0</c:v>
                </c:pt>
                <c:pt idx="76">
                  <c:v>39890.0</c:v>
                </c:pt>
                <c:pt idx="77">
                  <c:v>39891.0</c:v>
                </c:pt>
                <c:pt idx="78">
                  <c:v>39892.0</c:v>
                </c:pt>
                <c:pt idx="79">
                  <c:v>39893.0</c:v>
                </c:pt>
                <c:pt idx="80">
                  <c:v>39894.0</c:v>
                </c:pt>
                <c:pt idx="81">
                  <c:v>39895.0</c:v>
                </c:pt>
                <c:pt idx="82">
                  <c:v>39896.0</c:v>
                </c:pt>
                <c:pt idx="83">
                  <c:v>39897.0</c:v>
                </c:pt>
                <c:pt idx="84">
                  <c:v>39898.0</c:v>
                </c:pt>
                <c:pt idx="85">
                  <c:v>39899.0</c:v>
                </c:pt>
                <c:pt idx="86">
                  <c:v>39900.0</c:v>
                </c:pt>
                <c:pt idx="87">
                  <c:v>39901.0</c:v>
                </c:pt>
                <c:pt idx="88">
                  <c:v>39902.0</c:v>
                </c:pt>
                <c:pt idx="89">
                  <c:v>39903.0</c:v>
                </c:pt>
                <c:pt idx="90">
                  <c:v>39904.0</c:v>
                </c:pt>
                <c:pt idx="91">
                  <c:v>39905.0</c:v>
                </c:pt>
                <c:pt idx="92">
                  <c:v>39906.0</c:v>
                </c:pt>
                <c:pt idx="93">
                  <c:v>39907.0</c:v>
                </c:pt>
                <c:pt idx="94">
                  <c:v>39908.0</c:v>
                </c:pt>
                <c:pt idx="95">
                  <c:v>39909.0</c:v>
                </c:pt>
                <c:pt idx="96">
                  <c:v>39910.0</c:v>
                </c:pt>
                <c:pt idx="97">
                  <c:v>39911.0</c:v>
                </c:pt>
                <c:pt idx="98">
                  <c:v>39912.0</c:v>
                </c:pt>
                <c:pt idx="99">
                  <c:v>39913.0</c:v>
                </c:pt>
                <c:pt idx="100">
                  <c:v>39914.0</c:v>
                </c:pt>
                <c:pt idx="101">
                  <c:v>39915.0</c:v>
                </c:pt>
                <c:pt idx="102">
                  <c:v>39916.0</c:v>
                </c:pt>
                <c:pt idx="103">
                  <c:v>39917.0</c:v>
                </c:pt>
                <c:pt idx="104">
                  <c:v>39918.0</c:v>
                </c:pt>
                <c:pt idx="105">
                  <c:v>39919.0</c:v>
                </c:pt>
                <c:pt idx="106">
                  <c:v>39920.0</c:v>
                </c:pt>
                <c:pt idx="107">
                  <c:v>39921.0</c:v>
                </c:pt>
                <c:pt idx="108">
                  <c:v>39922.0</c:v>
                </c:pt>
                <c:pt idx="109">
                  <c:v>39923.0</c:v>
                </c:pt>
                <c:pt idx="110">
                  <c:v>39924.0</c:v>
                </c:pt>
                <c:pt idx="111">
                  <c:v>39925.0</c:v>
                </c:pt>
                <c:pt idx="112">
                  <c:v>39926.0</c:v>
                </c:pt>
                <c:pt idx="113">
                  <c:v>39927.0</c:v>
                </c:pt>
                <c:pt idx="114">
                  <c:v>39928.0</c:v>
                </c:pt>
                <c:pt idx="115">
                  <c:v>39929.0</c:v>
                </c:pt>
                <c:pt idx="116">
                  <c:v>39930.0</c:v>
                </c:pt>
                <c:pt idx="117">
                  <c:v>39931.0</c:v>
                </c:pt>
                <c:pt idx="118">
                  <c:v>39932.0</c:v>
                </c:pt>
                <c:pt idx="119">
                  <c:v>39933.0</c:v>
                </c:pt>
                <c:pt idx="120">
                  <c:v>39934.0</c:v>
                </c:pt>
                <c:pt idx="121">
                  <c:v>39935.0</c:v>
                </c:pt>
                <c:pt idx="122">
                  <c:v>39936.0</c:v>
                </c:pt>
                <c:pt idx="123">
                  <c:v>39937.0</c:v>
                </c:pt>
                <c:pt idx="124">
                  <c:v>39938.0</c:v>
                </c:pt>
                <c:pt idx="125">
                  <c:v>39939.0</c:v>
                </c:pt>
                <c:pt idx="126">
                  <c:v>39940.0</c:v>
                </c:pt>
                <c:pt idx="127">
                  <c:v>39941.0</c:v>
                </c:pt>
                <c:pt idx="128">
                  <c:v>39942.0</c:v>
                </c:pt>
                <c:pt idx="129">
                  <c:v>39943.0</c:v>
                </c:pt>
                <c:pt idx="130">
                  <c:v>39944.0</c:v>
                </c:pt>
                <c:pt idx="131">
                  <c:v>39945.0</c:v>
                </c:pt>
                <c:pt idx="132">
                  <c:v>39946.0</c:v>
                </c:pt>
                <c:pt idx="133">
                  <c:v>39947.0</c:v>
                </c:pt>
                <c:pt idx="134">
                  <c:v>39948.0</c:v>
                </c:pt>
                <c:pt idx="135">
                  <c:v>39949.0</c:v>
                </c:pt>
                <c:pt idx="136">
                  <c:v>39950.0</c:v>
                </c:pt>
                <c:pt idx="137">
                  <c:v>39951.0</c:v>
                </c:pt>
                <c:pt idx="138">
                  <c:v>39952.0</c:v>
                </c:pt>
                <c:pt idx="139">
                  <c:v>39953.0</c:v>
                </c:pt>
                <c:pt idx="140">
                  <c:v>39954.0</c:v>
                </c:pt>
                <c:pt idx="141">
                  <c:v>39955.0</c:v>
                </c:pt>
                <c:pt idx="142">
                  <c:v>39956.0</c:v>
                </c:pt>
                <c:pt idx="143">
                  <c:v>39957.0</c:v>
                </c:pt>
                <c:pt idx="144">
                  <c:v>39958.0</c:v>
                </c:pt>
                <c:pt idx="145">
                  <c:v>39959.0</c:v>
                </c:pt>
                <c:pt idx="146">
                  <c:v>39960.0</c:v>
                </c:pt>
                <c:pt idx="147">
                  <c:v>39961.0</c:v>
                </c:pt>
                <c:pt idx="148">
                  <c:v>39962.0</c:v>
                </c:pt>
                <c:pt idx="149">
                  <c:v>39963.0</c:v>
                </c:pt>
                <c:pt idx="150">
                  <c:v>39964.0</c:v>
                </c:pt>
                <c:pt idx="151">
                  <c:v>39965.0</c:v>
                </c:pt>
                <c:pt idx="152">
                  <c:v>39966.0</c:v>
                </c:pt>
                <c:pt idx="153">
                  <c:v>39967.0</c:v>
                </c:pt>
                <c:pt idx="154">
                  <c:v>39968.0</c:v>
                </c:pt>
                <c:pt idx="155">
                  <c:v>39969.0</c:v>
                </c:pt>
                <c:pt idx="156">
                  <c:v>39970.0</c:v>
                </c:pt>
                <c:pt idx="157">
                  <c:v>39971.0</c:v>
                </c:pt>
                <c:pt idx="158">
                  <c:v>39972.0</c:v>
                </c:pt>
                <c:pt idx="159">
                  <c:v>39973.0</c:v>
                </c:pt>
                <c:pt idx="160">
                  <c:v>39974.0</c:v>
                </c:pt>
                <c:pt idx="161">
                  <c:v>39975.0</c:v>
                </c:pt>
                <c:pt idx="162">
                  <c:v>39976.0</c:v>
                </c:pt>
                <c:pt idx="163">
                  <c:v>39977.0</c:v>
                </c:pt>
                <c:pt idx="164">
                  <c:v>39978.0</c:v>
                </c:pt>
                <c:pt idx="165">
                  <c:v>39979.0</c:v>
                </c:pt>
                <c:pt idx="166">
                  <c:v>39980.0</c:v>
                </c:pt>
                <c:pt idx="167">
                  <c:v>39981.0</c:v>
                </c:pt>
                <c:pt idx="168">
                  <c:v>39982.0</c:v>
                </c:pt>
                <c:pt idx="169">
                  <c:v>39983.0</c:v>
                </c:pt>
                <c:pt idx="170">
                  <c:v>39984.0</c:v>
                </c:pt>
                <c:pt idx="171">
                  <c:v>39985.0</c:v>
                </c:pt>
                <c:pt idx="172">
                  <c:v>39986.0</c:v>
                </c:pt>
                <c:pt idx="173">
                  <c:v>39987.0</c:v>
                </c:pt>
                <c:pt idx="174">
                  <c:v>39988.0</c:v>
                </c:pt>
                <c:pt idx="175">
                  <c:v>39989.0</c:v>
                </c:pt>
                <c:pt idx="176">
                  <c:v>39990.0</c:v>
                </c:pt>
                <c:pt idx="177">
                  <c:v>39991.0</c:v>
                </c:pt>
                <c:pt idx="178">
                  <c:v>39992.0</c:v>
                </c:pt>
                <c:pt idx="179">
                  <c:v>39993.0</c:v>
                </c:pt>
                <c:pt idx="180">
                  <c:v>39994.0</c:v>
                </c:pt>
                <c:pt idx="181">
                  <c:v>39995.0</c:v>
                </c:pt>
                <c:pt idx="182">
                  <c:v>39996.0</c:v>
                </c:pt>
                <c:pt idx="183">
                  <c:v>39997.0</c:v>
                </c:pt>
                <c:pt idx="184">
                  <c:v>39998.0</c:v>
                </c:pt>
                <c:pt idx="185">
                  <c:v>39999.0</c:v>
                </c:pt>
                <c:pt idx="186">
                  <c:v>40000.0</c:v>
                </c:pt>
                <c:pt idx="187">
                  <c:v>40001.0</c:v>
                </c:pt>
                <c:pt idx="188">
                  <c:v>40002.0</c:v>
                </c:pt>
                <c:pt idx="189">
                  <c:v>40003.0</c:v>
                </c:pt>
                <c:pt idx="190">
                  <c:v>40004.0</c:v>
                </c:pt>
                <c:pt idx="191">
                  <c:v>40005.0</c:v>
                </c:pt>
                <c:pt idx="192">
                  <c:v>40006.0</c:v>
                </c:pt>
                <c:pt idx="193">
                  <c:v>40007.0</c:v>
                </c:pt>
                <c:pt idx="194">
                  <c:v>40008.0</c:v>
                </c:pt>
                <c:pt idx="195">
                  <c:v>40009.0</c:v>
                </c:pt>
                <c:pt idx="196">
                  <c:v>40010.0</c:v>
                </c:pt>
                <c:pt idx="197">
                  <c:v>40011.0</c:v>
                </c:pt>
                <c:pt idx="198">
                  <c:v>40012.0</c:v>
                </c:pt>
                <c:pt idx="199">
                  <c:v>40013.0</c:v>
                </c:pt>
                <c:pt idx="200">
                  <c:v>40014.0</c:v>
                </c:pt>
                <c:pt idx="201">
                  <c:v>40015.0</c:v>
                </c:pt>
                <c:pt idx="202">
                  <c:v>40016.0</c:v>
                </c:pt>
                <c:pt idx="203">
                  <c:v>40017.0</c:v>
                </c:pt>
                <c:pt idx="204">
                  <c:v>40018.0</c:v>
                </c:pt>
                <c:pt idx="205">
                  <c:v>40019.0</c:v>
                </c:pt>
                <c:pt idx="206">
                  <c:v>40020.0</c:v>
                </c:pt>
                <c:pt idx="207">
                  <c:v>40021.0</c:v>
                </c:pt>
                <c:pt idx="208">
                  <c:v>40022.0</c:v>
                </c:pt>
                <c:pt idx="209">
                  <c:v>40023.0</c:v>
                </c:pt>
                <c:pt idx="210">
                  <c:v>40024.0</c:v>
                </c:pt>
                <c:pt idx="211">
                  <c:v>40025.0</c:v>
                </c:pt>
                <c:pt idx="212">
                  <c:v>40026.0</c:v>
                </c:pt>
                <c:pt idx="213">
                  <c:v>40027.0</c:v>
                </c:pt>
                <c:pt idx="214">
                  <c:v>40028.0</c:v>
                </c:pt>
                <c:pt idx="215">
                  <c:v>40029.0</c:v>
                </c:pt>
                <c:pt idx="216">
                  <c:v>40030.0</c:v>
                </c:pt>
                <c:pt idx="217">
                  <c:v>40031.0</c:v>
                </c:pt>
                <c:pt idx="218">
                  <c:v>40032.0</c:v>
                </c:pt>
                <c:pt idx="219">
                  <c:v>40033.0</c:v>
                </c:pt>
                <c:pt idx="220">
                  <c:v>40034.0</c:v>
                </c:pt>
                <c:pt idx="221">
                  <c:v>40035.0</c:v>
                </c:pt>
                <c:pt idx="222">
                  <c:v>40036.0</c:v>
                </c:pt>
                <c:pt idx="223">
                  <c:v>40037.0</c:v>
                </c:pt>
                <c:pt idx="224">
                  <c:v>40038.0</c:v>
                </c:pt>
                <c:pt idx="225">
                  <c:v>40039.0</c:v>
                </c:pt>
                <c:pt idx="226">
                  <c:v>40040.0</c:v>
                </c:pt>
                <c:pt idx="227">
                  <c:v>40041.0</c:v>
                </c:pt>
                <c:pt idx="228">
                  <c:v>40042.0</c:v>
                </c:pt>
                <c:pt idx="229">
                  <c:v>40043.0</c:v>
                </c:pt>
                <c:pt idx="230">
                  <c:v>40044.0</c:v>
                </c:pt>
                <c:pt idx="231">
                  <c:v>40045.0</c:v>
                </c:pt>
                <c:pt idx="232">
                  <c:v>40046.0</c:v>
                </c:pt>
                <c:pt idx="233">
                  <c:v>40047.0</c:v>
                </c:pt>
                <c:pt idx="234">
                  <c:v>40048.0</c:v>
                </c:pt>
                <c:pt idx="235">
                  <c:v>40049.0</c:v>
                </c:pt>
                <c:pt idx="236">
                  <c:v>40050.0</c:v>
                </c:pt>
                <c:pt idx="237">
                  <c:v>40051.0</c:v>
                </c:pt>
                <c:pt idx="238">
                  <c:v>40052.0</c:v>
                </c:pt>
                <c:pt idx="239">
                  <c:v>40053.0</c:v>
                </c:pt>
                <c:pt idx="240">
                  <c:v>40054.0</c:v>
                </c:pt>
                <c:pt idx="241">
                  <c:v>40055.0</c:v>
                </c:pt>
                <c:pt idx="242">
                  <c:v>40056.0</c:v>
                </c:pt>
                <c:pt idx="243">
                  <c:v>40057.0</c:v>
                </c:pt>
                <c:pt idx="244">
                  <c:v>40058.0</c:v>
                </c:pt>
                <c:pt idx="245">
                  <c:v>40059.0</c:v>
                </c:pt>
                <c:pt idx="246">
                  <c:v>40060.0</c:v>
                </c:pt>
                <c:pt idx="247">
                  <c:v>40061.0</c:v>
                </c:pt>
                <c:pt idx="248">
                  <c:v>40062.0</c:v>
                </c:pt>
                <c:pt idx="249">
                  <c:v>40063.0</c:v>
                </c:pt>
                <c:pt idx="250">
                  <c:v>40064.0</c:v>
                </c:pt>
                <c:pt idx="251">
                  <c:v>40065.0</c:v>
                </c:pt>
                <c:pt idx="252">
                  <c:v>40066.0</c:v>
                </c:pt>
                <c:pt idx="253">
                  <c:v>40067.0</c:v>
                </c:pt>
                <c:pt idx="254">
                  <c:v>40068.0</c:v>
                </c:pt>
                <c:pt idx="255">
                  <c:v>40069.0</c:v>
                </c:pt>
                <c:pt idx="256">
                  <c:v>40070.0</c:v>
                </c:pt>
                <c:pt idx="257">
                  <c:v>40071.0</c:v>
                </c:pt>
                <c:pt idx="258">
                  <c:v>40072.0</c:v>
                </c:pt>
                <c:pt idx="259">
                  <c:v>40073.0</c:v>
                </c:pt>
                <c:pt idx="260">
                  <c:v>40074.0</c:v>
                </c:pt>
                <c:pt idx="261">
                  <c:v>40075.0</c:v>
                </c:pt>
                <c:pt idx="262">
                  <c:v>40076.0</c:v>
                </c:pt>
                <c:pt idx="263">
                  <c:v>40077.0</c:v>
                </c:pt>
                <c:pt idx="264">
                  <c:v>40078.0</c:v>
                </c:pt>
                <c:pt idx="265">
                  <c:v>40079.0</c:v>
                </c:pt>
                <c:pt idx="266">
                  <c:v>40080.0</c:v>
                </c:pt>
                <c:pt idx="267">
                  <c:v>40081.0</c:v>
                </c:pt>
                <c:pt idx="268">
                  <c:v>40082.0</c:v>
                </c:pt>
                <c:pt idx="269">
                  <c:v>40083.0</c:v>
                </c:pt>
                <c:pt idx="270">
                  <c:v>40084.0</c:v>
                </c:pt>
                <c:pt idx="271">
                  <c:v>40085.0</c:v>
                </c:pt>
                <c:pt idx="272">
                  <c:v>40086.0</c:v>
                </c:pt>
                <c:pt idx="273">
                  <c:v>40087.0</c:v>
                </c:pt>
                <c:pt idx="274">
                  <c:v>40088.0</c:v>
                </c:pt>
                <c:pt idx="275">
                  <c:v>40089.0</c:v>
                </c:pt>
                <c:pt idx="276">
                  <c:v>40090.0</c:v>
                </c:pt>
                <c:pt idx="277">
                  <c:v>40091.0</c:v>
                </c:pt>
                <c:pt idx="278">
                  <c:v>40092.0</c:v>
                </c:pt>
                <c:pt idx="279">
                  <c:v>40093.0</c:v>
                </c:pt>
                <c:pt idx="280">
                  <c:v>40094.0</c:v>
                </c:pt>
                <c:pt idx="281">
                  <c:v>40095.0</c:v>
                </c:pt>
                <c:pt idx="282">
                  <c:v>40096.0</c:v>
                </c:pt>
                <c:pt idx="283">
                  <c:v>40097.0</c:v>
                </c:pt>
                <c:pt idx="284">
                  <c:v>40098.0</c:v>
                </c:pt>
                <c:pt idx="285">
                  <c:v>40099.0</c:v>
                </c:pt>
                <c:pt idx="286">
                  <c:v>40100.0</c:v>
                </c:pt>
                <c:pt idx="287">
                  <c:v>40101.0</c:v>
                </c:pt>
                <c:pt idx="288">
                  <c:v>40102.0</c:v>
                </c:pt>
                <c:pt idx="289">
                  <c:v>40103.0</c:v>
                </c:pt>
                <c:pt idx="290">
                  <c:v>40104.0</c:v>
                </c:pt>
                <c:pt idx="291">
                  <c:v>40105.0</c:v>
                </c:pt>
                <c:pt idx="292">
                  <c:v>40106.0</c:v>
                </c:pt>
                <c:pt idx="293">
                  <c:v>40107.0</c:v>
                </c:pt>
                <c:pt idx="294">
                  <c:v>40108.0</c:v>
                </c:pt>
                <c:pt idx="295">
                  <c:v>40109.0</c:v>
                </c:pt>
                <c:pt idx="296">
                  <c:v>40110.0</c:v>
                </c:pt>
                <c:pt idx="297">
                  <c:v>40111.0</c:v>
                </c:pt>
                <c:pt idx="298">
                  <c:v>40112.0</c:v>
                </c:pt>
                <c:pt idx="299">
                  <c:v>40113.0</c:v>
                </c:pt>
                <c:pt idx="300">
                  <c:v>40114.0</c:v>
                </c:pt>
                <c:pt idx="301">
                  <c:v>40115.0</c:v>
                </c:pt>
                <c:pt idx="302">
                  <c:v>40116.0</c:v>
                </c:pt>
                <c:pt idx="303">
                  <c:v>40117.0</c:v>
                </c:pt>
                <c:pt idx="304">
                  <c:v>40118.0</c:v>
                </c:pt>
                <c:pt idx="305">
                  <c:v>40119.0</c:v>
                </c:pt>
                <c:pt idx="306">
                  <c:v>40120.0</c:v>
                </c:pt>
                <c:pt idx="307">
                  <c:v>40121.0</c:v>
                </c:pt>
                <c:pt idx="308">
                  <c:v>40122.0</c:v>
                </c:pt>
                <c:pt idx="309">
                  <c:v>40123.0</c:v>
                </c:pt>
                <c:pt idx="310">
                  <c:v>40124.0</c:v>
                </c:pt>
                <c:pt idx="311">
                  <c:v>40125.0</c:v>
                </c:pt>
                <c:pt idx="312">
                  <c:v>40126.0</c:v>
                </c:pt>
                <c:pt idx="313">
                  <c:v>40127.0</c:v>
                </c:pt>
                <c:pt idx="314">
                  <c:v>40128.0</c:v>
                </c:pt>
                <c:pt idx="315">
                  <c:v>40129.0</c:v>
                </c:pt>
                <c:pt idx="316">
                  <c:v>40130.0</c:v>
                </c:pt>
                <c:pt idx="317">
                  <c:v>40131.0</c:v>
                </c:pt>
                <c:pt idx="318">
                  <c:v>40132.0</c:v>
                </c:pt>
                <c:pt idx="319">
                  <c:v>40133.0</c:v>
                </c:pt>
                <c:pt idx="320">
                  <c:v>40134.0</c:v>
                </c:pt>
                <c:pt idx="321">
                  <c:v>40135.0</c:v>
                </c:pt>
                <c:pt idx="322">
                  <c:v>40136.0</c:v>
                </c:pt>
                <c:pt idx="323">
                  <c:v>40137.0</c:v>
                </c:pt>
                <c:pt idx="324">
                  <c:v>40138.0</c:v>
                </c:pt>
                <c:pt idx="325">
                  <c:v>40139.0</c:v>
                </c:pt>
                <c:pt idx="326">
                  <c:v>40140.0</c:v>
                </c:pt>
                <c:pt idx="327">
                  <c:v>40141.0</c:v>
                </c:pt>
                <c:pt idx="328">
                  <c:v>40142.0</c:v>
                </c:pt>
                <c:pt idx="329">
                  <c:v>40143.0</c:v>
                </c:pt>
                <c:pt idx="330">
                  <c:v>40144.0</c:v>
                </c:pt>
                <c:pt idx="331">
                  <c:v>40145.0</c:v>
                </c:pt>
                <c:pt idx="332">
                  <c:v>40146.0</c:v>
                </c:pt>
                <c:pt idx="333">
                  <c:v>40147.0</c:v>
                </c:pt>
                <c:pt idx="334">
                  <c:v>40148.0</c:v>
                </c:pt>
                <c:pt idx="335">
                  <c:v>40149.0</c:v>
                </c:pt>
                <c:pt idx="336">
                  <c:v>40150.0</c:v>
                </c:pt>
                <c:pt idx="337">
                  <c:v>40151.0</c:v>
                </c:pt>
                <c:pt idx="338">
                  <c:v>40152.0</c:v>
                </c:pt>
                <c:pt idx="339">
                  <c:v>40153.0</c:v>
                </c:pt>
                <c:pt idx="340">
                  <c:v>40154.0</c:v>
                </c:pt>
                <c:pt idx="341">
                  <c:v>40155.0</c:v>
                </c:pt>
                <c:pt idx="342">
                  <c:v>40156.0</c:v>
                </c:pt>
                <c:pt idx="343">
                  <c:v>40157.0</c:v>
                </c:pt>
                <c:pt idx="344">
                  <c:v>40158.0</c:v>
                </c:pt>
                <c:pt idx="345">
                  <c:v>40159.0</c:v>
                </c:pt>
                <c:pt idx="346">
                  <c:v>40160.0</c:v>
                </c:pt>
                <c:pt idx="347">
                  <c:v>40161.0</c:v>
                </c:pt>
                <c:pt idx="348">
                  <c:v>40162.0</c:v>
                </c:pt>
                <c:pt idx="349">
                  <c:v>40163.0</c:v>
                </c:pt>
                <c:pt idx="350">
                  <c:v>40164.0</c:v>
                </c:pt>
                <c:pt idx="351">
                  <c:v>40165.0</c:v>
                </c:pt>
                <c:pt idx="352">
                  <c:v>40166.0</c:v>
                </c:pt>
                <c:pt idx="353">
                  <c:v>40167.0</c:v>
                </c:pt>
                <c:pt idx="354">
                  <c:v>40168.0</c:v>
                </c:pt>
                <c:pt idx="355">
                  <c:v>40169.0</c:v>
                </c:pt>
                <c:pt idx="356">
                  <c:v>40170.0</c:v>
                </c:pt>
                <c:pt idx="357">
                  <c:v>40171.0</c:v>
                </c:pt>
                <c:pt idx="358">
                  <c:v>40172.0</c:v>
                </c:pt>
                <c:pt idx="359">
                  <c:v>40173.0</c:v>
                </c:pt>
                <c:pt idx="360">
                  <c:v>40174.0</c:v>
                </c:pt>
                <c:pt idx="361">
                  <c:v>40175.0</c:v>
                </c:pt>
                <c:pt idx="362">
                  <c:v>40176.0</c:v>
                </c:pt>
                <c:pt idx="363">
                  <c:v>40177.0</c:v>
                </c:pt>
                <c:pt idx="364">
                  <c:v>40178.0</c:v>
                </c:pt>
              </c:numCache>
            </c:numRef>
          </c:xVal>
          <c:yVal>
            <c:numRef>
              <c:f>extract_cell_daily_conc_2496!$I$13882:$I$14246</c:f>
              <c:numCache>
                <c:formatCode>General</c:formatCode>
                <c:ptCount val="365"/>
                <c:pt idx="0">
                  <c:v>0.00802450229709035</c:v>
                </c:pt>
                <c:pt idx="1">
                  <c:v>0.0080245291283399</c:v>
                </c:pt>
                <c:pt idx="2">
                  <c:v>0.00802236351677264</c:v>
                </c:pt>
                <c:pt idx="3">
                  <c:v>0.0080219538968167</c:v>
                </c:pt>
                <c:pt idx="4">
                  <c:v>0.00932497387669801</c:v>
                </c:pt>
                <c:pt idx="5">
                  <c:v>0.00829555361813426</c:v>
                </c:pt>
                <c:pt idx="6">
                  <c:v>0.00807836231565045</c:v>
                </c:pt>
                <c:pt idx="7">
                  <c:v>0.0196124486200822</c:v>
                </c:pt>
                <c:pt idx="8">
                  <c:v>0.0181341911764706</c:v>
                </c:pt>
                <c:pt idx="9">
                  <c:v>0.017672849915683</c:v>
                </c:pt>
                <c:pt idx="10">
                  <c:v>0.0164019033674963</c:v>
                </c:pt>
                <c:pt idx="11">
                  <c:v>0.0130693724495423</c:v>
                </c:pt>
                <c:pt idx="12">
                  <c:v>0.0169543429844098</c:v>
                </c:pt>
                <c:pt idx="13">
                  <c:v>0.0168268656716418</c:v>
                </c:pt>
                <c:pt idx="14">
                  <c:v>0.0158010563380282</c:v>
                </c:pt>
                <c:pt idx="15">
                  <c:v>0.0142062572421784</c:v>
                </c:pt>
                <c:pt idx="16">
                  <c:v>0.0111126800338887</c:v>
                </c:pt>
                <c:pt idx="17">
                  <c:v>0.00896162974683544</c:v>
                </c:pt>
                <c:pt idx="18">
                  <c:v>0.00828081457663451</c:v>
                </c:pt>
                <c:pt idx="19">
                  <c:v>0.00811603650586703</c:v>
                </c:pt>
                <c:pt idx="20">
                  <c:v>0.00806857638888889</c:v>
                </c:pt>
                <c:pt idx="21">
                  <c:v>0.00805141499243897</c:v>
                </c:pt>
                <c:pt idx="22">
                  <c:v>0.00804212336127229</c:v>
                </c:pt>
                <c:pt idx="23">
                  <c:v>0.0157930080979656</c:v>
                </c:pt>
                <c:pt idx="24">
                  <c:v>0.0136834532374101</c:v>
                </c:pt>
                <c:pt idx="25">
                  <c:v>0.0104231998782159</c:v>
                </c:pt>
                <c:pt idx="26">
                  <c:v>0.0139765458422175</c:v>
                </c:pt>
                <c:pt idx="27">
                  <c:v>0.00954510108864697</c:v>
                </c:pt>
                <c:pt idx="28">
                  <c:v>0.0175996080992815</c:v>
                </c:pt>
                <c:pt idx="29">
                  <c:v>0.0138869434717359</c:v>
                </c:pt>
                <c:pt idx="30">
                  <c:v>0.0169210386857446</c:v>
                </c:pt>
                <c:pt idx="31">
                  <c:v>0.0171937895342151</c:v>
                </c:pt>
                <c:pt idx="32">
                  <c:v>0.0151849775784753</c:v>
                </c:pt>
                <c:pt idx="33">
                  <c:v>0.0114314194577353</c:v>
                </c:pt>
                <c:pt idx="34">
                  <c:v>0.00897300255381248</c:v>
                </c:pt>
                <c:pt idx="35">
                  <c:v>0.00823852491173009</c:v>
                </c:pt>
                <c:pt idx="36">
                  <c:v>0.00807410342777888</c:v>
                </c:pt>
                <c:pt idx="37">
                  <c:v>0.00803909952606635</c:v>
                </c:pt>
                <c:pt idx="38">
                  <c:v>0.00802944062806673</c:v>
                </c:pt>
                <c:pt idx="39">
                  <c:v>0.00802690582959641</c:v>
                </c:pt>
                <c:pt idx="40">
                  <c:v>0.00802672347017815</c:v>
                </c:pt>
                <c:pt idx="41">
                  <c:v>0.0080265435660704</c:v>
                </c:pt>
                <c:pt idx="42">
                  <c:v>0.00802445548337792</c:v>
                </c:pt>
                <c:pt idx="43">
                  <c:v>0.00802391799544419</c:v>
                </c:pt>
                <c:pt idx="44">
                  <c:v>0.00802452830188679</c:v>
                </c:pt>
                <c:pt idx="45">
                  <c:v>0.00802476083286439</c:v>
                </c:pt>
                <c:pt idx="46">
                  <c:v>0.00802425373134328</c:v>
                </c:pt>
                <c:pt idx="47">
                  <c:v>0.00802301837757564</c:v>
                </c:pt>
                <c:pt idx="48">
                  <c:v>0.00802291204730229</c:v>
                </c:pt>
                <c:pt idx="49">
                  <c:v>0.00802355539197645</c:v>
                </c:pt>
                <c:pt idx="50">
                  <c:v>0.00802383134738772</c:v>
                </c:pt>
                <c:pt idx="51">
                  <c:v>0.0080230221085328</c:v>
                </c:pt>
                <c:pt idx="52">
                  <c:v>0.00802478134110787</c:v>
                </c:pt>
                <c:pt idx="53">
                  <c:v>0.0168920105355575</c:v>
                </c:pt>
                <c:pt idx="54">
                  <c:v>0.0110431923479301</c:v>
                </c:pt>
                <c:pt idx="55">
                  <c:v>0.00872373675985414</c:v>
                </c:pt>
                <c:pt idx="56">
                  <c:v>0.00816813048933501</c:v>
                </c:pt>
                <c:pt idx="57">
                  <c:v>0.00805155010814708</c:v>
                </c:pt>
                <c:pt idx="58">
                  <c:v>0.00802921024161558</c:v>
                </c:pt>
                <c:pt idx="59">
                  <c:v>0.0194719251336898</c:v>
                </c:pt>
                <c:pt idx="60">
                  <c:v>0.0126291016675632</c:v>
                </c:pt>
                <c:pt idx="61">
                  <c:v>0.00917748188100455</c:v>
                </c:pt>
                <c:pt idx="62">
                  <c:v>0.0082661934338953</c:v>
                </c:pt>
                <c:pt idx="63">
                  <c:v>0.00807278594478308</c:v>
                </c:pt>
                <c:pt idx="64">
                  <c:v>0.00803196265038606</c:v>
                </c:pt>
                <c:pt idx="65">
                  <c:v>0.00802478003232178</c:v>
                </c:pt>
                <c:pt idx="66">
                  <c:v>0.00802369413031772</c:v>
                </c:pt>
                <c:pt idx="67">
                  <c:v>0.0080240488155061</c:v>
                </c:pt>
                <c:pt idx="68">
                  <c:v>0.0080244033734075</c:v>
                </c:pt>
                <c:pt idx="69">
                  <c:v>0.00802296376031575</c:v>
                </c:pt>
                <c:pt idx="70">
                  <c:v>0.00802296376031575</c:v>
                </c:pt>
                <c:pt idx="71">
                  <c:v>0.0080244033734075</c:v>
                </c:pt>
                <c:pt idx="72">
                  <c:v>0.00802225412778177</c:v>
                </c:pt>
                <c:pt idx="73">
                  <c:v>0.00802298437780571</c:v>
                </c:pt>
                <c:pt idx="74">
                  <c:v>0.0184882638817082</c:v>
                </c:pt>
                <c:pt idx="75">
                  <c:v>0.0117469787364234</c:v>
                </c:pt>
                <c:pt idx="76">
                  <c:v>0.0155313009660018</c:v>
                </c:pt>
                <c:pt idx="77">
                  <c:v>0.0229020729092209</c:v>
                </c:pt>
                <c:pt idx="78">
                  <c:v>0.0137785151389465</c:v>
                </c:pt>
                <c:pt idx="79">
                  <c:v>0.00944</c:v>
                </c:pt>
                <c:pt idx="80">
                  <c:v>0.00832052885474361</c:v>
                </c:pt>
                <c:pt idx="81">
                  <c:v>0.00808345375722543</c:v>
                </c:pt>
                <c:pt idx="82">
                  <c:v>0.00803516403842668</c:v>
                </c:pt>
                <c:pt idx="83">
                  <c:v>0.00802579004722121</c:v>
                </c:pt>
                <c:pt idx="84">
                  <c:v>0.00802437693287247</c:v>
                </c:pt>
                <c:pt idx="85">
                  <c:v>0.00802295918367347</c:v>
                </c:pt>
                <c:pt idx="86">
                  <c:v>0.00802336192735901</c:v>
                </c:pt>
                <c:pt idx="87">
                  <c:v>0.0171187810227404</c:v>
                </c:pt>
                <c:pt idx="88">
                  <c:v>0.0106083961954739</c:v>
                </c:pt>
                <c:pt idx="89">
                  <c:v>0.00858884705038551</c:v>
                </c:pt>
                <c:pt idx="90">
                  <c:v>0.0081387262079063</c:v>
                </c:pt>
                <c:pt idx="91">
                  <c:v>0.00804527885146328</c:v>
                </c:pt>
                <c:pt idx="92">
                  <c:v>0.00802842901975263</c:v>
                </c:pt>
                <c:pt idx="93">
                  <c:v>0.00802405180388529</c:v>
                </c:pt>
                <c:pt idx="94">
                  <c:v>0.00802336361950677</c:v>
                </c:pt>
                <c:pt idx="95">
                  <c:v>0.00802416356877323</c:v>
                </c:pt>
                <c:pt idx="96">
                  <c:v>0.00802347242921013</c:v>
                </c:pt>
                <c:pt idx="97">
                  <c:v>0.00802240896358544</c:v>
                </c:pt>
                <c:pt idx="98">
                  <c:v>0.0257217847769029</c:v>
                </c:pt>
                <c:pt idx="99">
                  <c:v>0.0163796307768554</c:v>
                </c:pt>
                <c:pt idx="100">
                  <c:v>0.0103240661777247</c:v>
                </c:pt>
                <c:pt idx="101">
                  <c:v>0.00852125693160813</c:v>
                </c:pt>
                <c:pt idx="102">
                  <c:v>0.00812547098718915</c:v>
                </c:pt>
                <c:pt idx="103">
                  <c:v>0.0080439727065959</c:v>
                </c:pt>
                <c:pt idx="104">
                  <c:v>0.00802776721186763</c:v>
                </c:pt>
                <c:pt idx="105">
                  <c:v>0.00802403204272363</c:v>
                </c:pt>
                <c:pt idx="106">
                  <c:v>0.00802218821729151</c:v>
                </c:pt>
                <c:pt idx="107">
                  <c:v>0.00802379125095932</c:v>
                </c:pt>
                <c:pt idx="108">
                  <c:v>0.00802385991918414</c:v>
                </c:pt>
                <c:pt idx="109">
                  <c:v>0.0080239289849479</c:v>
                </c:pt>
                <c:pt idx="110">
                  <c:v>0.00802361595044522</c:v>
                </c:pt>
                <c:pt idx="111">
                  <c:v>0.00802368472141332</c:v>
                </c:pt>
                <c:pt idx="112">
                  <c:v>0.00802336903602727</c:v>
                </c:pt>
                <c:pt idx="113">
                  <c:v>0.0080234375</c:v>
                </c:pt>
                <c:pt idx="114">
                  <c:v>0.00802311912225705</c:v>
                </c:pt>
                <c:pt idx="115">
                  <c:v>0.00802279874213836</c:v>
                </c:pt>
                <c:pt idx="116">
                  <c:v>0.00802247634069401</c:v>
                </c:pt>
                <c:pt idx="117">
                  <c:v>0.00802215189873418</c:v>
                </c:pt>
                <c:pt idx="118">
                  <c:v>0.00802380952380952</c:v>
                </c:pt>
                <c:pt idx="119">
                  <c:v>0.0080234872611465</c:v>
                </c:pt>
                <c:pt idx="120">
                  <c:v>0.00802476532854004</c:v>
                </c:pt>
                <c:pt idx="121">
                  <c:v>0.0226860841423948</c:v>
                </c:pt>
                <c:pt idx="122">
                  <c:v>0.0254973821989529</c:v>
                </c:pt>
                <c:pt idx="123">
                  <c:v>0.0206849315068493</c:v>
                </c:pt>
                <c:pt idx="124">
                  <c:v>0.0227089852481001</c:v>
                </c:pt>
                <c:pt idx="125">
                  <c:v>0.0201405922823811</c:v>
                </c:pt>
                <c:pt idx="126">
                  <c:v>0.0161121323529412</c:v>
                </c:pt>
                <c:pt idx="127">
                  <c:v>0.0109128221966836</c:v>
                </c:pt>
                <c:pt idx="128">
                  <c:v>0.00870974038649229</c:v>
                </c:pt>
                <c:pt idx="129">
                  <c:v>0.00816629396218744</c:v>
                </c:pt>
                <c:pt idx="130">
                  <c:v>0.00805173475672347</c:v>
                </c:pt>
                <c:pt idx="131">
                  <c:v>0.00802843016069221</c:v>
                </c:pt>
                <c:pt idx="132">
                  <c:v>0.00802436003303055</c:v>
                </c:pt>
                <c:pt idx="133">
                  <c:v>0.00802356832747571</c:v>
                </c:pt>
                <c:pt idx="134">
                  <c:v>0.0080231836058787</c:v>
                </c:pt>
                <c:pt idx="135">
                  <c:v>0.00802487046632124</c:v>
                </c:pt>
                <c:pt idx="136">
                  <c:v>0.0268037200195791</c:v>
                </c:pt>
                <c:pt idx="137">
                  <c:v>0.0176893032631977</c:v>
                </c:pt>
                <c:pt idx="138">
                  <c:v>0.0108482060717571</c:v>
                </c:pt>
                <c:pt idx="139">
                  <c:v>0.00864733319813425</c:v>
                </c:pt>
                <c:pt idx="140">
                  <c:v>0.00814998964159934</c:v>
                </c:pt>
                <c:pt idx="141">
                  <c:v>0.00805040616538222</c:v>
                </c:pt>
                <c:pt idx="142">
                  <c:v>0.0080279632721202</c:v>
                </c:pt>
                <c:pt idx="143">
                  <c:v>0.00802507836990596</c:v>
                </c:pt>
                <c:pt idx="144">
                  <c:v>0.0080242779405609</c:v>
                </c:pt>
                <c:pt idx="145">
                  <c:v>0.00802347516243974</c:v>
                </c:pt>
                <c:pt idx="146">
                  <c:v>0.00802435439848835</c:v>
                </c:pt>
                <c:pt idx="147">
                  <c:v>0.00802313354363827</c:v>
                </c:pt>
                <c:pt idx="148">
                  <c:v>0.008023598820059</c:v>
                </c:pt>
                <c:pt idx="149">
                  <c:v>0.00813748160605423</c:v>
                </c:pt>
                <c:pt idx="150">
                  <c:v>0.0159064665127021</c:v>
                </c:pt>
                <c:pt idx="151">
                  <c:v>0.0285035714285714</c:v>
                </c:pt>
                <c:pt idx="152">
                  <c:v>0.0220416164053076</c:v>
                </c:pt>
                <c:pt idx="153">
                  <c:v>0.0169845857418112</c:v>
                </c:pt>
                <c:pt idx="154">
                  <c:v>0.0112160769495019</c:v>
                </c:pt>
                <c:pt idx="155">
                  <c:v>0.00878188124872475</c:v>
                </c:pt>
                <c:pt idx="156">
                  <c:v>0.00818181818181818</c:v>
                </c:pt>
                <c:pt idx="157">
                  <c:v>0.00805448305448306</c:v>
                </c:pt>
                <c:pt idx="158">
                  <c:v>0.00803013993541442</c:v>
                </c:pt>
                <c:pt idx="159">
                  <c:v>0.00802546396201985</c:v>
                </c:pt>
                <c:pt idx="160">
                  <c:v>0.00802378378378378</c:v>
                </c:pt>
                <c:pt idx="161">
                  <c:v>0.00802426343154246</c:v>
                </c:pt>
                <c:pt idx="162">
                  <c:v>0.00802300347222222</c:v>
                </c:pt>
                <c:pt idx="163">
                  <c:v>0.00802348336594912</c:v>
                </c:pt>
                <c:pt idx="164">
                  <c:v>0.0080239651416122</c:v>
                </c:pt>
                <c:pt idx="165">
                  <c:v>0.0080226975120035</c:v>
                </c:pt>
                <c:pt idx="166">
                  <c:v>0.0080249343832021</c:v>
                </c:pt>
                <c:pt idx="167">
                  <c:v>0.00985362878633869</c:v>
                </c:pt>
                <c:pt idx="168">
                  <c:v>0.00841297297297297</c:v>
                </c:pt>
                <c:pt idx="169">
                  <c:v>0.00810223782360685</c:v>
                </c:pt>
                <c:pt idx="170">
                  <c:v>0.0080379188712522</c:v>
                </c:pt>
                <c:pt idx="171">
                  <c:v>0.00802564669467168</c:v>
                </c:pt>
                <c:pt idx="172">
                  <c:v>0.00802482819773886</c:v>
                </c:pt>
                <c:pt idx="173">
                  <c:v>0.00802222222222222</c:v>
                </c:pt>
                <c:pt idx="174">
                  <c:v>0.00802361853832442</c:v>
                </c:pt>
                <c:pt idx="175">
                  <c:v>0.00802278820375335</c:v>
                </c:pt>
                <c:pt idx="176">
                  <c:v>0.00802375084024199</c:v>
                </c:pt>
                <c:pt idx="177">
                  <c:v>0.00802291619860705</c:v>
                </c:pt>
                <c:pt idx="178">
                  <c:v>0.010557131280389</c:v>
                </c:pt>
                <c:pt idx="179">
                  <c:v>0.0085764809902741</c:v>
                </c:pt>
                <c:pt idx="180">
                  <c:v>0.00813586097946288</c:v>
                </c:pt>
                <c:pt idx="181">
                  <c:v>0.00804589865939559</c:v>
                </c:pt>
                <c:pt idx="182">
                  <c:v>0.00802919708029197</c:v>
                </c:pt>
                <c:pt idx="183">
                  <c:v>0.00802471961547265</c:v>
                </c:pt>
                <c:pt idx="184">
                  <c:v>0.00802296211251435</c:v>
                </c:pt>
                <c:pt idx="185">
                  <c:v>0.00802349689011748</c:v>
                </c:pt>
                <c:pt idx="186">
                  <c:v>0.00802357836338419</c:v>
                </c:pt>
                <c:pt idx="187">
                  <c:v>0.00802179962894249</c:v>
                </c:pt>
                <c:pt idx="188">
                  <c:v>0.00802420293227833</c:v>
                </c:pt>
                <c:pt idx="189">
                  <c:v>0.00802428771602055</c:v>
                </c:pt>
                <c:pt idx="190">
                  <c:v>0.00802249297094658</c:v>
                </c:pt>
                <c:pt idx="191">
                  <c:v>0.00802257230190454</c:v>
                </c:pt>
                <c:pt idx="192">
                  <c:v>0.00802265219443134</c:v>
                </c:pt>
                <c:pt idx="193">
                  <c:v>0.00802273265451101</c:v>
                </c:pt>
                <c:pt idx="194">
                  <c:v>0.027185534591195</c:v>
                </c:pt>
                <c:pt idx="195">
                  <c:v>0.0182249511582473</c:v>
                </c:pt>
                <c:pt idx="196">
                  <c:v>0.0110875943000838</c:v>
                </c:pt>
                <c:pt idx="197">
                  <c:v>0.00870590983415091</c:v>
                </c:pt>
                <c:pt idx="198">
                  <c:v>0.00816350994965236</c:v>
                </c:pt>
                <c:pt idx="199">
                  <c:v>0.00805172830553541</c:v>
                </c:pt>
                <c:pt idx="200">
                  <c:v>0.00802816901408451</c:v>
                </c:pt>
                <c:pt idx="201">
                  <c:v>0.00802535348610434</c:v>
                </c:pt>
                <c:pt idx="202">
                  <c:v>0.00802299975532175</c:v>
                </c:pt>
                <c:pt idx="203">
                  <c:v>0.00664047151277014</c:v>
                </c:pt>
                <c:pt idx="204">
                  <c:v>0.0184241452991453</c:v>
                </c:pt>
                <c:pt idx="205">
                  <c:v>0.0129652996845426</c:v>
                </c:pt>
                <c:pt idx="206">
                  <c:v>0.00855223233636759</c:v>
                </c:pt>
                <c:pt idx="207">
                  <c:v>0.00706537530266344</c:v>
                </c:pt>
                <c:pt idx="208">
                  <c:v>0.00672718229296195</c:v>
                </c:pt>
                <c:pt idx="209">
                  <c:v>0.00665747241725175</c:v>
                </c:pt>
                <c:pt idx="210">
                  <c:v>0.00664399092970521</c:v>
                </c:pt>
                <c:pt idx="211">
                  <c:v>0.00663884673748103</c:v>
                </c:pt>
                <c:pt idx="212">
                  <c:v>0.00663874079715664</c:v>
                </c:pt>
                <c:pt idx="213">
                  <c:v>0.00664118246687054</c:v>
                </c:pt>
                <c:pt idx="214">
                  <c:v>0.00663938618925831</c:v>
                </c:pt>
                <c:pt idx="215">
                  <c:v>0.00801824988301357</c:v>
                </c:pt>
                <c:pt idx="216">
                  <c:v>0.00816976744186046</c:v>
                </c:pt>
                <c:pt idx="217">
                  <c:v>0.00697215189873418</c:v>
                </c:pt>
                <c:pt idx="218">
                  <c:v>0.00670630816959669</c:v>
                </c:pt>
                <c:pt idx="219">
                  <c:v>0.00665277415993748</c:v>
                </c:pt>
                <c:pt idx="220">
                  <c:v>0.00664311878597593</c:v>
                </c:pt>
                <c:pt idx="221">
                  <c:v>0.00664039926451274</c:v>
                </c:pt>
                <c:pt idx="222">
                  <c:v>0.0066376582278481</c:v>
                </c:pt>
                <c:pt idx="223">
                  <c:v>0.00664019062748213</c:v>
                </c:pt>
                <c:pt idx="224">
                  <c:v>0.00664008506113769</c:v>
                </c:pt>
                <c:pt idx="225">
                  <c:v>0.00663820704375667</c:v>
                </c:pt>
                <c:pt idx="226">
                  <c:v>0.00663809268684704</c:v>
                </c:pt>
                <c:pt idx="227">
                  <c:v>0.00929539897755057</c:v>
                </c:pt>
                <c:pt idx="228">
                  <c:v>0.00725835708732832</c:v>
                </c:pt>
                <c:pt idx="229">
                  <c:v>0.00676612903225806</c:v>
                </c:pt>
                <c:pt idx="230">
                  <c:v>0.00666576086956521</c:v>
                </c:pt>
                <c:pt idx="231">
                  <c:v>0.0066448087431694</c:v>
                </c:pt>
                <c:pt idx="232">
                  <c:v>0.0066410537870472</c:v>
                </c:pt>
                <c:pt idx="233">
                  <c:v>0.00664094791953706</c:v>
                </c:pt>
                <c:pt idx="234">
                  <c:v>0.0157883275261324</c:v>
                </c:pt>
                <c:pt idx="235">
                  <c:v>0.0102036487059822</c:v>
                </c:pt>
                <c:pt idx="236">
                  <c:v>0.0093025404157044</c:v>
                </c:pt>
                <c:pt idx="237">
                  <c:v>0.00805008944543828</c:v>
                </c:pt>
                <c:pt idx="238">
                  <c:v>0.00694260485651214</c:v>
                </c:pt>
                <c:pt idx="239">
                  <c:v>0.00670042194092827</c:v>
                </c:pt>
                <c:pt idx="240">
                  <c:v>0.0066506092377444</c:v>
                </c:pt>
                <c:pt idx="241">
                  <c:v>0.00664293849658315</c:v>
                </c:pt>
                <c:pt idx="242">
                  <c:v>0.0066399771232485</c:v>
                </c:pt>
                <c:pt idx="243">
                  <c:v>0.00663795578524261</c:v>
                </c:pt>
                <c:pt idx="244">
                  <c:v>0.00664071510957324</c:v>
                </c:pt>
                <c:pt idx="245">
                  <c:v>0.00663867979154603</c:v>
                </c:pt>
                <c:pt idx="246">
                  <c:v>0.00664146554230881</c:v>
                </c:pt>
                <c:pt idx="247">
                  <c:v>0.00663941605839416</c:v>
                </c:pt>
                <c:pt idx="248">
                  <c:v>0.00664028144239226</c:v>
                </c:pt>
                <c:pt idx="249">
                  <c:v>0.00663821018545776</c:v>
                </c:pt>
                <c:pt idx="250">
                  <c:v>0.00664104080425784</c:v>
                </c:pt>
                <c:pt idx="251">
                  <c:v>0.00663895486935867</c:v>
                </c:pt>
                <c:pt idx="252">
                  <c:v>0.00663983303518187</c:v>
                </c:pt>
                <c:pt idx="253">
                  <c:v>0.00663971248876909</c:v>
                </c:pt>
                <c:pt idx="254">
                  <c:v>0.0066406015037594</c:v>
                </c:pt>
                <c:pt idx="255">
                  <c:v>0.0066384778012685</c:v>
                </c:pt>
                <c:pt idx="256">
                  <c:v>0.00664138349514563</c:v>
                </c:pt>
                <c:pt idx="257">
                  <c:v>0.00663924436319318</c:v>
                </c:pt>
                <c:pt idx="258">
                  <c:v>0.00663708690330477</c:v>
                </c:pt>
                <c:pt idx="259">
                  <c:v>0.00664002459268368</c:v>
                </c:pt>
                <c:pt idx="260">
                  <c:v>0.00663785118863847</c:v>
                </c:pt>
                <c:pt idx="261">
                  <c:v>0.00663875968992248</c:v>
                </c:pt>
                <c:pt idx="262">
                  <c:v>0.0066386292834891</c:v>
                </c:pt>
                <c:pt idx="263">
                  <c:v>0.00663954943679599</c:v>
                </c:pt>
                <c:pt idx="264">
                  <c:v>0.00663942156554543</c:v>
                </c:pt>
                <c:pt idx="265">
                  <c:v>0.00664035364698453</c:v>
                </c:pt>
                <c:pt idx="266">
                  <c:v>0.00663812242308912</c:v>
                </c:pt>
                <c:pt idx="267">
                  <c:v>0.00664117272147865</c:v>
                </c:pt>
                <c:pt idx="268">
                  <c:v>0.0156938044034818</c:v>
                </c:pt>
                <c:pt idx="269">
                  <c:v>0.0195446265938069</c:v>
                </c:pt>
                <c:pt idx="270">
                  <c:v>0.0155716162943495</c:v>
                </c:pt>
                <c:pt idx="271">
                  <c:v>0.0133015741507871</c:v>
                </c:pt>
                <c:pt idx="272">
                  <c:v>0.0122877207916578</c:v>
                </c:pt>
                <c:pt idx="273">
                  <c:v>0.0111233108108108</c:v>
                </c:pt>
                <c:pt idx="274">
                  <c:v>0.0109578744974655</c:v>
                </c:pt>
                <c:pt idx="275">
                  <c:v>0.00802635267731987</c:v>
                </c:pt>
                <c:pt idx="276">
                  <c:v>0.00695429849792266</c:v>
                </c:pt>
                <c:pt idx="277">
                  <c:v>0.00670510708401977</c:v>
                </c:pt>
                <c:pt idx="278">
                  <c:v>0.00665227499169711</c:v>
                </c:pt>
                <c:pt idx="279">
                  <c:v>0.00664223850766156</c:v>
                </c:pt>
                <c:pt idx="280">
                  <c:v>0.00663997330663997</c:v>
                </c:pt>
                <c:pt idx="281">
                  <c:v>0.0066388239224858</c:v>
                </c:pt>
                <c:pt idx="282">
                  <c:v>0.00663879598662207</c:v>
                </c:pt>
                <c:pt idx="283">
                  <c:v>0.00663989290495315</c:v>
                </c:pt>
                <c:pt idx="284">
                  <c:v>0.0159289758106022</c:v>
                </c:pt>
                <c:pt idx="285">
                  <c:v>0.0120785913678334</c:v>
                </c:pt>
                <c:pt idx="286">
                  <c:v>0.00816701839011155</c:v>
                </c:pt>
                <c:pt idx="287">
                  <c:v>0.0167523564695801</c:v>
                </c:pt>
                <c:pt idx="288">
                  <c:v>0.0116405256464604</c:v>
                </c:pt>
                <c:pt idx="289">
                  <c:v>0.00805831079050195</c:v>
                </c:pt>
                <c:pt idx="290">
                  <c:v>0.00694881889763779</c:v>
                </c:pt>
                <c:pt idx="291">
                  <c:v>0.00670454545454545</c:v>
                </c:pt>
                <c:pt idx="292">
                  <c:v>0.00665213015766521</c:v>
                </c:pt>
                <c:pt idx="293">
                  <c:v>0.00664316884860691</c:v>
                </c:pt>
                <c:pt idx="294">
                  <c:v>0.00663981201745552</c:v>
                </c:pt>
                <c:pt idx="295">
                  <c:v>0.0149209020531807</c:v>
                </c:pt>
                <c:pt idx="296">
                  <c:v>0.0160547604231487</c:v>
                </c:pt>
                <c:pt idx="297">
                  <c:v>0.0131960132890365</c:v>
                </c:pt>
                <c:pt idx="298">
                  <c:v>0.0132630769230769</c:v>
                </c:pt>
                <c:pt idx="299">
                  <c:v>0.0136303387334315</c:v>
                </c:pt>
                <c:pt idx="300">
                  <c:v>0.0127237923657246</c:v>
                </c:pt>
                <c:pt idx="301">
                  <c:v>0.0141235059760956</c:v>
                </c:pt>
                <c:pt idx="302">
                  <c:v>0.0100453617600363</c:v>
                </c:pt>
                <c:pt idx="303">
                  <c:v>0.0075531914893617</c:v>
                </c:pt>
                <c:pt idx="304">
                  <c:v>0.00683457913552161</c:v>
                </c:pt>
                <c:pt idx="305">
                  <c:v>0.00667870036101083</c:v>
                </c:pt>
                <c:pt idx="306">
                  <c:v>0.0066481178396072</c:v>
                </c:pt>
                <c:pt idx="307">
                  <c:v>0.006640625</c:v>
                </c:pt>
                <c:pt idx="308">
                  <c:v>0.00663756870352409</c:v>
                </c:pt>
                <c:pt idx="309">
                  <c:v>0.00664097623635196</c:v>
                </c:pt>
                <c:pt idx="310">
                  <c:v>0.00664010200828817</c:v>
                </c:pt>
                <c:pt idx="311">
                  <c:v>0.00663924050632911</c:v>
                </c:pt>
                <c:pt idx="312">
                  <c:v>0.00663839145460258</c:v>
                </c:pt>
                <c:pt idx="313">
                  <c:v>0.0066386030558154</c:v>
                </c:pt>
                <c:pt idx="314">
                  <c:v>0.00663777089783282</c:v>
                </c:pt>
                <c:pt idx="315">
                  <c:v>0.0066389913899139</c:v>
                </c:pt>
                <c:pt idx="316">
                  <c:v>0.00664019547953573</c:v>
                </c:pt>
                <c:pt idx="317">
                  <c:v>0.00663732928679818</c:v>
                </c:pt>
                <c:pt idx="318">
                  <c:v>0.0131622581918674</c:v>
                </c:pt>
                <c:pt idx="319">
                  <c:v>0.0118046875</c:v>
                </c:pt>
                <c:pt idx="320">
                  <c:v>0.0144130248500428</c:v>
                </c:pt>
                <c:pt idx="321">
                  <c:v>0.0107855787476281</c:v>
                </c:pt>
                <c:pt idx="322">
                  <c:v>0.0138940809968847</c:v>
                </c:pt>
                <c:pt idx="323">
                  <c:v>0.014459502721161</c:v>
                </c:pt>
                <c:pt idx="324">
                  <c:v>0.00981385281385283</c:v>
                </c:pt>
                <c:pt idx="325">
                  <c:v>0.00743422836994847</c:v>
                </c:pt>
                <c:pt idx="326">
                  <c:v>0.0133466135458167</c:v>
                </c:pt>
                <c:pt idx="327">
                  <c:v>0.0108190242572908</c:v>
                </c:pt>
                <c:pt idx="328">
                  <c:v>0.00807091205971542</c:v>
                </c:pt>
                <c:pt idx="329">
                  <c:v>0.0121507838647173</c:v>
                </c:pt>
                <c:pt idx="330">
                  <c:v>0.0108462936780448</c:v>
                </c:pt>
                <c:pt idx="331">
                  <c:v>0.0138273045507585</c:v>
                </c:pt>
                <c:pt idx="332">
                  <c:v>0.0089399953303759</c:v>
                </c:pt>
                <c:pt idx="333">
                  <c:v>0.0131302581955323</c:v>
                </c:pt>
                <c:pt idx="334">
                  <c:v>0.0111787380807466</c:v>
                </c:pt>
                <c:pt idx="335">
                  <c:v>0.00844247430989321</c:v>
                </c:pt>
                <c:pt idx="336">
                  <c:v>0.00708447545477199</c:v>
                </c:pt>
                <c:pt idx="337">
                  <c:v>0.00673156801661475</c:v>
                </c:pt>
                <c:pt idx="338">
                  <c:v>0.00665800415800416</c:v>
                </c:pt>
                <c:pt idx="339">
                  <c:v>0.00664173329894248</c:v>
                </c:pt>
                <c:pt idx="340">
                  <c:v>0.00664024546151879</c:v>
                </c:pt>
                <c:pt idx="341">
                  <c:v>0.00663963507349214</c:v>
                </c:pt>
                <c:pt idx="342">
                  <c:v>0.00663819095477387</c:v>
                </c:pt>
                <c:pt idx="343">
                  <c:v>0.00664007976071785</c:v>
                </c:pt>
                <c:pt idx="344">
                  <c:v>0.00664110808805343</c:v>
                </c:pt>
                <c:pt idx="345">
                  <c:v>0.0066388411490302</c:v>
                </c:pt>
                <c:pt idx="346">
                  <c:v>0.0130959422690169</c:v>
                </c:pt>
                <c:pt idx="347">
                  <c:v>0.00882376475295059</c:v>
                </c:pt>
                <c:pt idx="348">
                  <c:v>0.0129974660903264</c:v>
                </c:pt>
                <c:pt idx="349">
                  <c:v>0.0129684843729567</c:v>
                </c:pt>
                <c:pt idx="350">
                  <c:v>0.0118274383708467</c:v>
                </c:pt>
                <c:pt idx="351">
                  <c:v>0.00935710275126334</c:v>
                </c:pt>
                <c:pt idx="352">
                  <c:v>0.00744003308519438</c:v>
                </c:pt>
                <c:pt idx="353">
                  <c:v>0.0127090171847847</c:v>
                </c:pt>
                <c:pt idx="354">
                  <c:v>0.0119217801753203</c:v>
                </c:pt>
                <c:pt idx="355">
                  <c:v>0.0126215139442231</c:v>
                </c:pt>
                <c:pt idx="356">
                  <c:v>0.0118881118881119</c:v>
                </c:pt>
                <c:pt idx="357">
                  <c:v>0.00988641280830811</c:v>
                </c:pt>
                <c:pt idx="358">
                  <c:v>0.00775101889588737</c:v>
                </c:pt>
                <c:pt idx="359">
                  <c:v>0.00689581095596133</c:v>
                </c:pt>
                <c:pt idx="360">
                  <c:v>0.00669093315684977</c:v>
                </c:pt>
                <c:pt idx="361">
                  <c:v>0.00665049614112459</c:v>
                </c:pt>
                <c:pt idx="362">
                  <c:v>0.00664182376150811</c:v>
                </c:pt>
                <c:pt idx="363">
                  <c:v>0.00663909447104919</c:v>
                </c:pt>
                <c:pt idx="364">
                  <c:v>0.00663856463467358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0971768"/>
        <c:axId val="2099292824"/>
      </c:scatterChart>
      <c:valAx>
        <c:axId val="2120971768"/>
        <c:scaling>
          <c:orientation val="minMax"/>
          <c:min val="39790.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Date</a:t>
                </a:r>
              </a:p>
            </c:rich>
          </c:tx>
          <c:layout>
            <c:manualLayout>
              <c:xMode val="edge"/>
              <c:yMode val="edge"/>
              <c:x val="0.377271060295545"/>
              <c:y val="0.890536540075348"/>
            </c:manualLayout>
          </c:layout>
          <c:overlay val="0"/>
        </c:title>
        <c:numFmt formatCode="m/d/yyyy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fr-FR"/>
          </a:p>
        </c:txPr>
        <c:crossAx val="2099292824"/>
        <c:crosses val="autoZero"/>
        <c:crossBetween val="midCat"/>
      </c:valAx>
      <c:valAx>
        <c:axId val="2099292824"/>
        <c:scaling>
          <c:orientation val="minMax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Concentration (kg/m3)/ flow (m3/s)</a:t>
                </a:r>
              </a:p>
            </c:rich>
          </c:tx>
          <c:layout/>
          <c:overlay val="0"/>
        </c:title>
        <c:numFmt formatCode="0.00E+00" sourceLinked="1"/>
        <c:majorTickMark val="none"/>
        <c:minorTickMark val="none"/>
        <c:tickLblPos val="nextTo"/>
        <c:crossAx val="21209717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83291305358982"/>
          <c:y val="0.370970332722561"/>
          <c:w val="0.198190139207283"/>
          <c:h val="0.20919786342496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 dirty="0"/>
              <a:t>NO3 load treated by the    </a:t>
            </a:r>
          </a:p>
          <a:p>
            <a:pPr>
              <a:defRPr sz="1100"/>
            </a:pPr>
            <a:r>
              <a:rPr lang="en-US" sz="1100" dirty="0"/>
              <a:t>WWTP Seine </a:t>
            </a:r>
            <a:r>
              <a:rPr lang="en-US" sz="1100" dirty="0" err="1"/>
              <a:t>Amont</a:t>
            </a:r>
            <a:r>
              <a:rPr lang="en-US" sz="1100" dirty="0"/>
              <a:t> 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3"/>
          <c:order val="0"/>
          <c:tx>
            <c:strRef>
              <c:f>'Seine-Amont'!$J$1</c:f>
              <c:strCache>
                <c:ptCount val="1"/>
                <c:pt idx="0">
                  <c:v>ZNO3</c:v>
                </c:pt>
              </c:strCache>
            </c:strRef>
          </c:tx>
          <c:xVal>
            <c:numRef>
              <c:f>'Seine-Amont'!$C$2:$C$10</c:f>
              <c:numCache>
                <c:formatCode>0</c:formatCode>
                <c:ptCount val="9"/>
                <c:pt idx="0">
                  <c:v>1999.0</c:v>
                </c:pt>
                <c:pt idx="1">
                  <c:v>2000.0</c:v>
                </c:pt>
                <c:pt idx="2">
                  <c:v>2001.0</c:v>
                </c:pt>
                <c:pt idx="3">
                  <c:v>2002.0</c:v>
                </c:pt>
                <c:pt idx="4">
                  <c:v>2003.0</c:v>
                </c:pt>
                <c:pt idx="5">
                  <c:v>2004.0</c:v>
                </c:pt>
                <c:pt idx="6">
                  <c:v>2005.0</c:v>
                </c:pt>
                <c:pt idx="7">
                  <c:v>2006.0</c:v>
                </c:pt>
                <c:pt idx="8">
                  <c:v>2007.0</c:v>
                </c:pt>
              </c:numCache>
            </c:numRef>
          </c:xVal>
          <c:yVal>
            <c:numRef>
              <c:f>'Seine-Amont'!$J$2:$J$10</c:f>
              <c:numCache>
                <c:formatCode>0</c:formatCode>
                <c:ptCount val="9"/>
                <c:pt idx="0">
                  <c:v>11564.51472</c:v>
                </c:pt>
                <c:pt idx="1">
                  <c:v>11214.05472</c:v>
                </c:pt>
                <c:pt idx="2">
                  <c:v>9678.240000000005</c:v>
                </c:pt>
                <c:pt idx="3">
                  <c:v>10152.11736</c:v>
                </c:pt>
                <c:pt idx="4">
                  <c:v>9704.63736</c:v>
                </c:pt>
                <c:pt idx="5">
                  <c:v>10530.29736</c:v>
                </c:pt>
                <c:pt idx="6">
                  <c:v>11832.48</c:v>
                </c:pt>
                <c:pt idx="7">
                  <c:v>16948.13471999998</c:v>
                </c:pt>
                <c:pt idx="8">
                  <c:v>17097.3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2392376"/>
        <c:axId val="2114846808"/>
      </c:scatterChart>
      <c:valAx>
        <c:axId val="-213239237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620292869641295"/>
              <c:y val="0.929606299212598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fr-FR"/>
          </a:p>
        </c:txPr>
        <c:crossAx val="2114846808"/>
        <c:crosses val="autoZero"/>
        <c:crossBetween val="midCat"/>
      </c:valAx>
      <c:valAx>
        <c:axId val="21148468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NO3 (kg</a:t>
                </a:r>
                <a:r>
                  <a:rPr lang="en-US" dirty="0" smtClean="0"/>
                  <a:t>/d)</a:t>
                </a:r>
                <a:endParaRPr lang="en-US" dirty="0"/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crossAx val="-213239237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/>
              <a:t>Volume of wastewater</a:t>
            </a:r>
            <a:r>
              <a:rPr lang="en-US" sz="1100" baseline="0"/>
              <a:t> treated by the WWTP Seine Amont</a:t>
            </a:r>
            <a:endParaRPr lang="en-US" sz="1100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3"/>
          <c:order val="0"/>
          <c:tx>
            <c:strRef>
              <c:f>'Seine-Amont'!$I$1</c:f>
              <c:strCache>
                <c:ptCount val="1"/>
                <c:pt idx="0">
                  <c:v>QREJ</c:v>
                </c:pt>
              </c:strCache>
            </c:strRef>
          </c:tx>
          <c:xVal>
            <c:numRef>
              <c:f>'Seine-Amont'!$C$2:$C$10</c:f>
              <c:numCache>
                <c:formatCode>0</c:formatCode>
                <c:ptCount val="9"/>
                <c:pt idx="0">
                  <c:v>1999.0</c:v>
                </c:pt>
                <c:pt idx="1">
                  <c:v>2000.0</c:v>
                </c:pt>
                <c:pt idx="2">
                  <c:v>2001.0</c:v>
                </c:pt>
                <c:pt idx="3">
                  <c:v>2002.0</c:v>
                </c:pt>
                <c:pt idx="4">
                  <c:v>2003.0</c:v>
                </c:pt>
                <c:pt idx="5">
                  <c:v>2004.0</c:v>
                </c:pt>
                <c:pt idx="6">
                  <c:v>2005.0</c:v>
                </c:pt>
                <c:pt idx="7">
                  <c:v>2006.0</c:v>
                </c:pt>
                <c:pt idx="8">
                  <c:v>2007.0</c:v>
                </c:pt>
              </c:numCache>
            </c:numRef>
          </c:xVal>
          <c:yVal>
            <c:numRef>
              <c:f>'Seine-Amont'!$I$2:$I$10</c:f>
              <c:numCache>
                <c:formatCode>0</c:formatCode>
                <c:ptCount val="9"/>
                <c:pt idx="0">
                  <c:v>292033.7</c:v>
                </c:pt>
                <c:pt idx="1">
                  <c:v>283183.7</c:v>
                </c:pt>
                <c:pt idx="2">
                  <c:v>244400.5</c:v>
                </c:pt>
                <c:pt idx="3">
                  <c:v>256367.1</c:v>
                </c:pt>
                <c:pt idx="4">
                  <c:v>245067.1</c:v>
                </c:pt>
                <c:pt idx="5">
                  <c:v>265917.1</c:v>
                </c:pt>
                <c:pt idx="6">
                  <c:v>298800.5</c:v>
                </c:pt>
                <c:pt idx="7">
                  <c:v>427983.7</c:v>
                </c:pt>
                <c:pt idx="8">
                  <c:v>431750.5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4747928"/>
        <c:axId val="-2094678328"/>
      </c:scatterChart>
      <c:valAx>
        <c:axId val="-209474792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620292869641295"/>
              <c:y val="0.929606299212598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fr-FR"/>
          </a:p>
        </c:txPr>
        <c:crossAx val="-2094678328"/>
        <c:crosses val="autoZero"/>
        <c:crossBetween val="midCat"/>
      </c:valAx>
      <c:valAx>
        <c:axId val="-20946783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Volume</a:t>
                </a:r>
                <a:r>
                  <a:rPr lang="en-US" baseline="0" dirty="0"/>
                  <a:t> treated (m3</a:t>
                </a:r>
                <a:r>
                  <a:rPr lang="en-US" baseline="0" dirty="0" smtClean="0"/>
                  <a:t>/d)</a:t>
                </a:r>
                <a:endParaRPr lang="en-US" dirty="0"/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crossAx val="-20947479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 dirty="0"/>
              <a:t>Increase</a:t>
            </a:r>
            <a:r>
              <a:rPr lang="en-US" sz="1100" baseline="0" dirty="0"/>
              <a:t> in the population around the </a:t>
            </a:r>
            <a:r>
              <a:rPr lang="en-US" sz="1100" baseline="0" dirty="0" smtClean="0"/>
              <a:t>WWTP </a:t>
            </a:r>
            <a:r>
              <a:rPr lang="en-US" sz="1100" baseline="0" dirty="0"/>
              <a:t>Seine </a:t>
            </a:r>
            <a:r>
              <a:rPr lang="en-US" sz="1100" baseline="0" dirty="0" err="1"/>
              <a:t>Amont</a:t>
            </a:r>
            <a:endParaRPr lang="en-US" sz="1100" dirty="0"/>
          </a:p>
        </c:rich>
      </c:tx>
      <c:layout>
        <c:manualLayout>
          <c:xMode val="edge"/>
          <c:yMode val="edge"/>
          <c:x val="0.125995078740157"/>
          <c:y val="0.0801521337610576"/>
        </c:manualLayout>
      </c:layout>
      <c:overlay val="0"/>
    </c:title>
    <c:autoTitleDeleted val="0"/>
    <c:plotArea>
      <c:layout/>
      <c:scatterChart>
        <c:scatterStyle val="smoothMarker"/>
        <c:varyColors val="0"/>
        <c:ser>
          <c:idx val="3"/>
          <c:order val="0"/>
          <c:tx>
            <c:strRef>
              <c:f>'Seine-Amont'!$H$1</c:f>
              <c:strCache>
                <c:ptCount val="1"/>
                <c:pt idx="0">
                  <c:v>Increase in population (%)</c:v>
                </c:pt>
              </c:strCache>
            </c:strRef>
          </c:tx>
          <c:xVal>
            <c:numRef>
              <c:f>'Seine-Amont'!$C$3:$C$10</c:f>
              <c:numCache>
                <c:formatCode>0</c:formatCode>
                <c:ptCount val="8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</c:numCache>
            </c:numRef>
          </c:xVal>
          <c:yVal>
            <c:numRef>
              <c:f>'Seine-Amont'!$H$3:$H$10</c:f>
              <c:numCache>
                <c:formatCode>0%</c:formatCode>
                <c:ptCount val="8"/>
                <c:pt idx="0">
                  <c:v>-0.030304773566841</c:v>
                </c:pt>
                <c:pt idx="1">
                  <c:v>-0.136954452100266</c:v>
                </c:pt>
                <c:pt idx="2">
                  <c:v>0.0489631751227496</c:v>
                </c:pt>
                <c:pt idx="3">
                  <c:v>-0.0440775046359393</c:v>
                </c:pt>
                <c:pt idx="4">
                  <c:v>0.0850789132423594</c:v>
                </c:pt>
                <c:pt idx="5">
                  <c:v>0.123660576285948</c:v>
                </c:pt>
                <c:pt idx="6">
                  <c:v>0.432340026773762</c:v>
                </c:pt>
                <c:pt idx="7">
                  <c:v>0.00880128005024496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8834184"/>
        <c:axId val="-2112509848"/>
      </c:scatterChart>
      <c:valAx>
        <c:axId val="-213883418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620292869641295"/>
              <c:y val="0.929606299212598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fr-FR"/>
          </a:p>
        </c:txPr>
        <c:crossAx val="-2112509848"/>
        <c:crosses val="autoZero"/>
        <c:crossBetween val="midCat"/>
      </c:valAx>
      <c:valAx>
        <c:axId val="-21125098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Annual increase in population(%)</a:t>
                </a:r>
              </a:p>
            </c:rich>
          </c:tx>
          <c:layout/>
          <c:overlay val="0"/>
        </c:title>
        <c:numFmt formatCode="0%" sourceLinked="1"/>
        <c:majorTickMark val="none"/>
        <c:minorTickMark val="none"/>
        <c:tickLblPos val="nextTo"/>
        <c:crossAx val="-213883418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72BF3-2052-402E-8CCE-8118906EDFB4}" type="datetimeFigureOut">
              <a:rPr lang="en-US" smtClean="0"/>
              <a:pPr/>
              <a:t>12/13/13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2E0FA-6D84-4C93-BB98-BB51C8188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36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Cell = 1 kmx1km</a:t>
            </a:r>
          </a:p>
          <a:p>
            <a:r>
              <a:rPr lang="en-US" dirty="0" smtClean="0"/>
              <a:t>Map</a:t>
            </a:r>
            <a:r>
              <a:rPr lang="en-US" baseline="0" dirty="0" smtClean="0"/>
              <a:t> from Ahmad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2E0FA-6D84-4C93-BB98-BB51C81886F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02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Eau-</a:t>
            </a:r>
            <a:r>
              <a:rPr lang="en-US" dirty="0" err="1" smtClean="0"/>
              <a:t>Dyssée</a:t>
            </a:r>
            <a:r>
              <a:rPr lang="en-US" dirty="0" smtClean="0"/>
              <a:t> : surface water balance (runoff/soil)</a:t>
            </a:r>
            <a:r>
              <a:rPr lang="en-US" baseline="0" dirty="0" smtClean="0"/>
              <a:t> / ISO (routes surface runoff water flux + RAPID (flow and volume in each cell)+ QTOZ (water level in each cell)</a:t>
            </a:r>
          </a:p>
          <a:p>
            <a:r>
              <a:rPr lang="en-US" baseline="0" dirty="0" smtClean="0"/>
              <a:t>STICS : impact of climate, soil and crop management on plant and environment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2E0FA-6D84-4C93-BB98-BB51C81886F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10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</a:t>
            </a:r>
            <a:r>
              <a:rPr lang="en-US" baseline="0" dirty="0" smtClean="0"/>
              <a:t> from Ahmad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2E0FA-6D84-4C93-BB98-BB51C81886F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61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Compare point sources and non point sources approach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2E0FA-6D84-4C93-BB98-BB51C81886F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02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1,095,000</a:t>
            </a:r>
            <a:r>
              <a:rPr lang="en-US" baseline="0" dirty="0" smtClean="0"/>
              <a:t> cells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2E0FA-6D84-4C93-BB98-BB51C81886F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37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-&gt; system started in 1884 : household waste water, waste water and runoffs collected in sewerage 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2E0FA-6D84-4C93-BB98-BB51C81886F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6DD-6338-4386-BD61-7DD411528B0F}" type="datetimeFigureOut">
              <a:rPr lang="en-US" smtClean="0"/>
              <a:pPr/>
              <a:t>12/13/13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4509-43F1-4792-834B-B9AFE91F18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6DD-6338-4386-BD61-7DD411528B0F}" type="datetimeFigureOut">
              <a:rPr lang="en-US" smtClean="0"/>
              <a:pPr/>
              <a:t>12/13/13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4509-43F1-4792-834B-B9AFE91F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6DD-6338-4386-BD61-7DD411528B0F}" type="datetimeFigureOut">
              <a:rPr lang="en-US" smtClean="0"/>
              <a:pPr/>
              <a:t>12/13/13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4509-43F1-4792-834B-B9AFE91F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6DD-6338-4386-BD61-7DD411528B0F}" type="datetimeFigureOut">
              <a:rPr lang="en-US" smtClean="0"/>
              <a:pPr/>
              <a:t>12/13/13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4509-43F1-4792-834B-B9AFE91F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6DD-6338-4386-BD61-7DD411528B0F}" type="datetimeFigureOut">
              <a:rPr lang="en-US" smtClean="0"/>
              <a:pPr/>
              <a:t>12/13/13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4509-43F1-4792-834B-B9AFE91F18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6DD-6338-4386-BD61-7DD411528B0F}" type="datetimeFigureOut">
              <a:rPr lang="en-US" smtClean="0"/>
              <a:pPr/>
              <a:t>12/13/13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4509-43F1-4792-834B-B9AFE91F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6DD-6338-4386-BD61-7DD411528B0F}" type="datetimeFigureOut">
              <a:rPr lang="en-US" smtClean="0"/>
              <a:pPr/>
              <a:t>12/13/13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4509-43F1-4792-834B-B9AFE91F187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6DD-6338-4386-BD61-7DD411528B0F}" type="datetimeFigureOut">
              <a:rPr lang="en-US" smtClean="0"/>
              <a:pPr/>
              <a:t>12/13/13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4509-43F1-4792-834B-B9AFE91F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6DD-6338-4386-BD61-7DD411528B0F}" type="datetimeFigureOut">
              <a:rPr lang="en-US" smtClean="0"/>
              <a:pPr/>
              <a:t>12/13/13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4509-43F1-4792-834B-B9AFE91F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6DD-6338-4386-BD61-7DD411528B0F}" type="datetimeFigureOut">
              <a:rPr lang="en-US" smtClean="0"/>
              <a:pPr/>
              <a:t>12/13/13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4509-43F1-4792-834B-B9AFE91F187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6DD-6338-4386-BD61-7DD411528B0F}" type="datetimeFigureOut">
              <a:rPr lang="en-US" smtClean="0"/>
              <a:pPr/>
              <a:t>12/13/13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4509-43F1-4792-834B-B9AFE91F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2C656DD-6338-4386-BD61-7DD411528B0F}" type="datetimeFigureOut">
              <a:rPr lang="en-US" smtClean="0"/>
              <a:pPr/>
              <a:t>12/13/13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AC34509-43F1-4792-834B-B9AFE91F18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90600"/>
            <a:ext cx="7543800" cy="1524000"/>
          </a:xfrm>
        </p:spPr>
        <p:txBody>
          <a:bodyPr/>
          <a:lstStyle/>
          <a:p>
            <a:r>
              <a:rPr lang="en-US" sz="6000" dirty="0" smtClean="0"/>
              <a:t>Nitrate analysis in the Seine Basin, France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Arielle </a:t>
            </a:r>
            <a:r>
              <a:rPr lang="en-US" sz="2400" dirty="0" err="1" smtClean="0"/>
              <a:t>Mimouni</a:t>
            </a:r>
            <a:endParaRPr lang="en-US" sz="2400" dirty="0" smtClean="0"/>
          </a:p>
          <a:p>
            <a:r>
              <a:rPr lang="en-US" sz="2400" dirty="0" smtClean="0"/>
              <a:t>GIS in Water Resources</a:t>
            </a:r>
          </a:p>
          <a:p>
            <a:r>
              <a:rPr lang="en-US" sz="2100" dirty="0" smtClean="0"/>
              <a:t>11-21-2013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677581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2133600"/>
            <a:ext cx="4267200" cy="3276600"/>
            <a:chOff x="228600" y="857288"/>
            <a:chExt cx="5029200" cy="386170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22" t="22371" r="7306" b="37594"/>
            <a:stretch/>
          </p:blipFill>
          <p:spPr>
            <a:xfrm>
              <a:off x="228600" y="857288"/>
              <a:ext cx="5029200" cy="319817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89" t="77857" r="36047"/>
            <a:stretch/>
          </p:blipFill>
          <p:spPr>
            <a:xfrm>
              <a:off x="228600" y="3200400"/>
              <a:ext cx="1423616" cy="151859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72" t="64947" r="9183" b="24194"/>
            <a:stretch/>
          </p:blipFill>
          <p:spPr>
            <a:xfrm>
              <a:off x="2842260" y="3962400"/>
              <a:ext cx="2413601" cy="74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6" t="64947" r="56166" b="24194"/>
            <a:stretch/>
          </p:blipFill>
          <p:spPr>
            <a:xfrm>
              <a:off x="1645920" y="3962400"/>
              <a:ext cx="1905000" cy="744717"/>
            </a:xfrm>
            <a:prstGeom prst="rect">
              <a:avLst/>
            </a:prstGeom>
          </p:spPr>
        </p:pic>
      </p:grpSp>
      <p:pic>
        <p:nvPicPr>
          <p:cNvPr id="4" name="Picture 7"/>
          <p:cNvPicPr>
            <a:picLocks noGrp="1"/>
          </p:cNvPicPr>
          <p:nvPr>
            <p:ph idx="1"/>
          </p:nvPr>
        </p:nvPicPr>
        <p:blipFill rotWithShape="1">
          <a:blip r:embed="rId3" cstate="print"/>
          <a:srcRect l="41789" t="23904" r="9200" b="29958"/>
          <a:stretch/>
        </p:blipFill>
        <p:spPr bwMode="auto">
          <a:xfrm>
            <a:off x="4876800" y="2209800"/>
            <a:ext cx="4033487" cy="30375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6"/>
          <p:cNvSpPr txBox="1"/>
          <p:nvPr/>
        </p:nvSpPr>
        <p:spPr>
          <a:xfrm>
            <a:off x="152400" y="3657600"/>
            <a:ext cx="2158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January,1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2009</a:t>
            </a:r>
            <a:endParaRPr lang="en-US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914400" y="10668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High Nitrate loads  to the river correspond to intensive agriculture areas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Low nitrate loads for the urban area of Paris</a:t>
            </a:r>
            <a:endParaRPr lang="en-US" sz="2000" dirty="0"/>
          </a:p>
        </p:txBody>
      </p:sp>
      <p:sp>
        <p:nvSpPr>
          <p:cNvPr id="10" name="ZoneTexte 9"/>
          <p:cNvSpPr txBox="1"/>
          <p:nvPr/>
        </p:nvSpPr>
        <p:spPr>
          <a:xfrm>
            <a:off x="5334000" y="5257800"/>
            <a:ext cx="32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Red : urban area</a:t>
            </a:r>
          </a:p>
          <a:p>
            <a:r>
              <a:rPr lang="en-US" sz="1400" dirty="0" smtClean="0"/>
              <a:t>Green : forests</a:t>
            </a:r>
          </a:p>
          <a:p>
            <a:r>
              <a:rPr lang="en-US" sz="1400" dirty="0" smtClean="0"/>
              <a:t>Yellow : agricultural area</a:t>
            </a:r>
            <a:endParaRPr lang="en-US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352800" y="6096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Spatial analysis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1777707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Temporal analysis</a:t>
            </a:r>
            <a:endParaRPr lang="en-US" sz="2400" u="sng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4763162"/>
              </p:ext>
            </p:extLst>
          </p:nvPr>
        </p:nvGraphicFramePr>
        <p:xfrm>
          <a:off x="304800" y="914400"/>
          <a:ext cx="60198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6400800" y="2362200"/>
            <a:ext cx="243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High surface water runoffs correspond to high nitrate loads to the river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6839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Wastewater Treatment plants in the Seine Basin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505200" cy="68579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2596 </a:t>
            </a:r>
            <a:r>
              <a:rPr lang="en-US" sz="1800" dirty="0" err="1" smtClean="0"/>
              <a:t>wwtp</a:t>
            </a:r>
            <a:r>
              <a:rPr lang="en-US" sz="1800" dirty="0" smtClean="0"/>
              <a:t> in the Seine Basin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" t="30796" r="6427" b="14478"/>
          <a:stretch/>
        </p:blipFill>
        <p:spPr>
          <a:xfrm>
            <a:off x="3657600" y="609600"/>
            <a:ext cx="5167297" cy="410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16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Wastewater treatment plants in the Seine Basin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826" y="914400"/>
            <a:ext cx="3657600" cy="2895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u="sng" dirty="0"/>
              <a:t>Selection of relevant data </a:t>
            </a:r>
            <a:r>
              <a:rPr lang="en-US" sz="2000" u="sng" dirty="0" smtClean="0"/>
              <a:t>: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Tx/>
              <a:buChar char="-"/>
            </a:pPr>
            <a:r>
              <a:rPr lang="en-US" sz="2000" dirty="0"/>
              <a:t>If effluent in river (85% of WWTP in rivers/15% in groundwater)</a:t>
            </a:r>
          </a:p>
          <a:p>
            <a:pPr>
              <a:buFontTx/>
              <a:buChar char="-"/>
            </a:pPr>
            <a:r>
              <a:rPr lang="en-US" sz="2000" dirty="0" smtClean="0"/>
              <a:t>10</a:t>
            </a:r>
            <a:r>
              <a:rPr lang="en-US" sz="2000" dirty="0"/>
              <a:t>% largest emitter of NO3</a:t>
            </a:r>
          </a:p>
          <a:p>
            <a:pPr>
              <a:buFontTx/>
              <a:buChar char="-"/>
            </a:pPr>
            <a:r>
              <a:rPr lang="en-US" sz="2000" dirty="0"/>
              <a:t>Within 1 km of a river cell </a:t>
            </a:r>
          </a:p>
          <a:p>
            <a:endParaRPr lang="en-US" sz="2000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" t="26114" r="8851" b="6589"/>
          <a:stretch/>
        </p:blipFill>
        <p:spPr>
          <a:xfrm>
            <a:off x="4078211" y="1066799"/>
            <a:ext cx="3770390" cy="3715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" t="30796" r="6427" b="14478"/>
          <a:stretch/>
        </p:blipFill>
        <p:spPr>
          <a:xfrm>
            <a:off x="7010400" y="-228600"/>
            <a:ext cx="1824265" cy="1447800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 flipH="1">
            <a:off x="6516610" y="457199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630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7"/>
          <a:stretch/>
        </p:blipFill>
        <p:spPr>
          <a:xfrm>
            <a:off x="1066800" y="457200"/>
            <a:ext cx="4183135" cy="5433308"/>
          </a:xfrm>
        </p:spPr>
      </p:pic>
      <p:sp>
        <p:nvSpPr>
          <p:cNvPr id="4" name="TextBox 5"/>
          <p:cNvSpPr txBox="1"/>
          <p:nvPr/>
        </p:nvSpPr>
        <p:spPr>
          <a:xfrm>
            <a:off x="5486400" y="914400"/>
            <a:ext cx="36370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1999-2007, </a:t>
            </a:r>
          </a:p>
          <a:p>
            <a:endParaRPr lang="en-US" dirty="0" smtClean="0"/>
          </a:p>
          <a:p>
            <a:r>
              <a:rPr lang="en-US" u="sng" dirty="0" smtClean="0"/>
              <a:t>4 WWTP to treat wastewater from Paris</a:t>
            </a:r>
          </a:p>
          <a:p>
            <a:endParaRPr lang="en-US" dirty="0" smtClean="0"/>
          </a:p>
          <a:p>
            <a:r>
              <a:rPr lang="en-US" dirty="0" smtClean="0"/>
              <a:t>-&gt; Today,</a:t>
            </a:r>
            <a:r>
              <a:rPr lang="en-US" u="sng" dirty="0" smtClean="0"/>
              <a:t> Paris</a:t>
            </a:r>
            <a:r>
              <a:rPr lang="en-US" dirty="0" smtClean="0"/>
              <a:t>: </a:t>
            </a:r>
            <a:r>
              <a:rPr lang="en-US" u="sng" dirty="0" smtClean="0"/>
              <a:t>Combined sewerage network </a:t>
            </a:r>
            <a:r>
              <a:rPr lang="en-US" dirty="0" smtClean="0"/>
              <a:t>:160 km of collectors 10 to 100 m underground collectors leading to WWTP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5410200" y="37338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Outside of Paris area </a:t>
            </a:r>
            <a:r>
              <a:rPr lang="en-US" dirty="0" smtClean="0"/>
              <a:t>: </a:t>
            </a:r>
            <a:r>
              <a:rPr lang="en-US" u="sng" dirty="0" smtClean="0"/>
              <a:t>separate</a:t>
            </a:r>
            <a:r>
              <a:rPr lang="en-US" dirty="0" smtClean="0"/>
              <a:t> networks : only wastewater goes to WWTP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295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WWTP and Urbanization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/>
          <a:srcRect l="26773" t="20440" r="7655" b="24650"/>
          <a:stretch/>
        </p:blipFill>
        <p:spPr bwMode="auto">
          <a:xfrm>
            <a:off x="228600" y="1371600"/>
            <a:ext cx="5791200" cy="32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172200" y="3810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Red</a:t>
            </a:r>
            <a:r>
              <a:rPr lang="en-US" dirty="0" smtClean="0"/>
              <a:t> : urban and industrial areas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1295400" y="4876800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Large treatment of NO3 by WWTP corresponds to urban areas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979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40052"/>
            <a:ext cx="4343400" cy="5620871"/>
          </a:xfrm>
        </p:spPr>
      </p:pic>
      <p:sp>
        <p:nvSpPr>
          <p:cNvPr id="5" name="TextBox 4"/>
          <p:cNvSpPr txBox="1"/>
          <p:nvPr/>
        </p:nvSpPr>
        <p:spPr>
          <a:xfrm>
            <a:off x="6096000" y="266700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High </a:t>
            </a:r>
            <a:r>
              <a:rPr lang="en-US" sz="2400" u="sng" dirty="0" smtClean="0"/>
              <a:t>population density </a:t>
            </a:r>
            <a:r>
              <a:rPr lang="en-US" sz="2400" dirty="0" smtClean="0"/>
              <a:t>corresponds to </a:t>
            </a:r>
            <a:r>
              <a:rPr lang="en-US" sz="2400" u="sng" dirty="0" smtClean="0"/>
              <a:t>high loads of NO3 </a:t>
            </a:r>
            <a:r>
              <a:rPr lang="en-US" sz="2400" dirty="0" smtClean="0"/>
              <a:t>in WWTP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43972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3" r="1523" b="16432"/>
          <a:stretch/>
        </p:blipFill>
        <p:spPr>
          <a:xfrm>
            <a:off x="152400" y="609600"/>
            <a:ext cx="5257800" cy="5134085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79"/>
          <a:stretch/>
        </p:blipFill>
        <p:spPr>
          <a:xfrm>
            <a:off x="2253868" y="4387468"/>
            <a:ext cx="3124200" cy="134017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410200" y="1143000"/>
            <a:ext cx="350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 WWTP  treat influents from Paris : 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Seine </a:t>
            </a:r>
            <a:r>
              <a:rPr lang="en-US" sz="2000" dirty="0" err="1" smtClean="0"/>
              <a:t>Aval</a:t>
            </a:r>
            <a:r>
              <a:rPr lang="en-US" sz="2000" dirty="0"/>
              <a:t> </a:t>
            </a:r>
            <a:r>
              <a:rPr lang="en-US" sz="2000" dirty="0" smtClean="0"/>
              <a:t>(downstream)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 Seine Centre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Seine </a:t>
            </a:r>
            <a:r>
              <a:rPr lang="en-US" sz="2000" dirty="0" err="1" smtClean="0"/>
              <a:t>Amont</a:t>
            </a:r>
            <a:r>
              <a:rPr lang="en-US" sz="2000" dirty="0" smtClean="0"/>
              <a:t> (upstream)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Marne </a:t>
            </a:r>
            <a:r>
              <a:rPr lang="en-US" sz="2000" dirty="0" err="1" smtClean="0"/>
              <a:t>Aval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327660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High </a:t>
            </a:r>
            <a:r>
              <a:rPr lang="en-US" sz="2400" u="sng" dirty="0" smtClean="0"/>
              <a:t>population density </a:t>
            </a:r>
            <a:r>
              <a:rPr lang="en-US" sz="2400" dirty="0" smtClean="0"/>
              <a:t>corresponds to </a:t>
            </a:r>
            <a:r>
              <a:rPr lang="en-US" sz="2400" u="sng" dirty="0" smtClean="0"/>
              <a:t>high loads of NO3 </a:t>
            </a:r>
            <a:r>
              <a:rPr lang="en-US" sz="2400" dirty="0" smtClean="0"/>
              <a:t>in WWTP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2684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24400" cy="5635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Focus on Seine-</a:t>
            </a:r>
            <a:r>
              <a:rPr lang="en-US" sz="2800" dirty="0" err="1" smtClean="0"/>
              <a:t>Amont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6179280"/>
              </p:ext>
            </p:extLst>
          </p:nvPr>
        </p:nvGraphicFramePr>
        <p:xfrm>
          <a:off x="457200" y="1143000"/>
          <a:ext cx="4114800" cy="2666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4477305"/>
              </p:ext>
            </p:extLst>
          </p:nvPr>
        </p:nvGraphicFramePr>
        <p:xfrm>
          <a:off x="4876800" y="1447800"/>
          <a:ext cx="35052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8600900"/>
              </p:ext>
            </p:extLst>
          </p:nvPr>
        </p:nvGraphicFramePr>
        <p:xfrm>
          <a:off x="762000" y="3962400"/>
          <a:ext cx="3810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Image 2" descr="pic seine amon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810000"/>
            <a:ext cx="3048000" cy="2286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15000" y="3810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Increase in population in 2006 &gt; increase in nitrate load to the </a:t>
            </a:r>
            <a:r>
              <a:rPr lang="en-US" dirty="0" err="1" smtClean="0"/>
              <a:t>wwtp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078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6" grpId="0">
        <p:bldAsOne/>
      </p:bldGraphic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5105400"/>
            <a:ext cx="6781800" cy="1066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Conclusions and Future Work</a:t>
            </a:r>
            <a:endParaRPr lang="en-US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09600"/>
            <a:ext cx="7162800" cy="2743200"/>
          </a:xfrm>
        </p:spPr>
        <p:txBody>
          <a:bodyPr>
            <a:noAutofit/>
          </a:bodyPr>
          <a:lstStyle/>
          <a:p>
            <a:endParaRPr lang="en-US" sz="2000" u="sng" dirty="0" smtClean="0"/>
          </a:p>
          <a:p>
            <a:r>
              <a:rPr lang="en-US" sz="2000" u="sng" dirty="0" smtClean="0"/>
              <a:t>Conclusions: </a:t>
            </a:r>
            <a:endParaRPr lang="en-US" sz="2000" u="sng" dirty="0"/>
          </a:p>
          <a:p>
            <a:r>
              <a:rPr lang="en-US" sz="2000" u="sng" dirty="0" smtClean="0"/>
              <a:t>Non point sources of Nitrate: </a:t>
            </a:r>
            <a:r>
              <a:rPr lang="en-US" sz="2000" dirty="0" smtClean="0"/>
              <a:t>(important Paris periphery)</a:t>
            </a:r>
          </a:p>
          <a:p>
            <a:pPr>
              <a:buFontTx/>
              <a:buChar char="-"/>
            </a:pPr>
            <a:r>
              <a:rPr lang="en-US" sz="2000" dirty="0" smtClean="0"/>
              <a:t>Effects of land use on nitrate loads to the river</a:t>
            </a:r>
          </a:p>
          <a:p>
            <a:pPr>
              <a:buFontTx/>
              <a:buChar char="-"/>
            </a:pPr>
            <a:r>
              <a:rPr lang="en-US" sz="2000" dirty="0" smtClean="0"/>
              <a:t>Effects of precipitations on nitrate loads to the river</a:t>
            </a:r>
          </a:p>
          <a:p>
            <a:pPr>
              <a:buFontTx/>
              <a:buChar char="-"/>
            </a:pPr>
            <a:endParaRPr lang="en-US" sz="2000" dirty="0" smtClean="0"/>
          </a:p>
          <a:p>
            <a:r>
              <a:rPr lang="en-US" sz="2000" u="sng" dirty="0" smtClean="0"/>
              <a:t>Point sources of Nitrate</a:t>
            </a:r>
            <a:r>
              <a:rPr lang="en-US" sz="2000" dirty="0" smtClean="0"/>
              <a:t>: (important in Paris area)</a:t>
            </a:r>
          </a:p>
          <a:p>
            <a:pPr marL="0" indent="0">
              <a:buNone/>
            </a:pPr>
            <a:r>
              <a:rPr lang="en-US" sz="2000" dirty="0" smtClean="0"/>
              <a:t>- Effects of population density on </a:t>
            </a:r>
            <a:r>
              <a:rPr lang="en-US" sz="2000" dirty="0" err="1" smtClean="0"/>
              <a:t>wwtp</a:t>
            </a:r>
            <a:r>
              <a:rPr lang="en-US" sz="2000" dirty="0" smtClean="0"/>
              <a:t> nitrate load</a:t>
            </a:r>
            <a:endParaRPr lang="en-US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457200" y="3733800"/>
            <a:ext cx="7162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Next steps </a:t>
            </a:r>
            <a:r>
              <a:rPr lang="en-US" sz="2000" dirty="0" smtClean="0"/>
              <a:t>: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Quantitatively analyze the impacts of nitrate loads from </a:t>
            </a:r>
            <a:r>
              <a:rPr lang="en-US" sz="2000" dirty="0" err="1" smtClean="0"/>
              <a:t>wwtp</a:t>
            </a:r>
            <a:r>
              <a:rPr lang="en-US" sz="2000" dirty="0" smtClean="0"/>
              <a:t> in the river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F</a:t>
            </a:r>
            <a:r>
              <a:rPr lang="en-US" sz="2000" dirty="0" smtClean="0"/>
              <a:t>ormulate recommendations if they need to be taken into account in the overall nitrate modeling  </a:t>
            </a:r>
          </a:p>
        </p:txBody>
      </p:sp>
    </p:spTree>
    <p:extLst>
      <p:ext uri="{BB962C8B-B14F-4D97-AF65-F5344CB8AC3E}">
        <p14:creationId xmlns:p14="http://schemas.microsoft.com/office/powerpoint/2010/main" val="3820147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Nitrate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Nitrogen-containing compounds are an </a:t>
            </a:r>
            <a:r>
              <a:rPr lang="en-US" u="sng" dirty="0" smtClean="0"/>
              <a:t>essential source of nutrients and organic matters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Nitrogen forms : NH4-NH3/NO2-NO3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Oxidation of reduced nitrogen consumes O</a:t>
            </a:r>
            <a:r>
              <a:rPr lang="en-US" baseline="-25000" dirty="0" smtClean="0"/>
              <a:t>2</a:t>
            </a:r>
            <a:r>
              <a:rPr lang="en-US" dirty="0" smtClean="0"/>
              <a:t> and causes </a:t>
            </a:r>
            <a:r>
              <a:rPr lang="en-US" u="sng" dirty="0" smtClean="0"/>
              <a:t>eutrophication</a:t>
            </a:r>
          </a:p>
          <a:p>
            <a:pPr>
              <a:buFontTx/>
              <a:buChar char="-"/>
            </a:pPr>
            <a:r>
              <a:rPr lang="en-US" dirty="0" smtClean="0"/>
              <a:t>NH4+ harmful to </a:t>
            </a:r>
            <a:r>
              <a:rPr lang="en-US" dirty="0" smtClean="0"/>
              <a:t>fish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NO3 can cause Blue Baby Syndrome</a:t>
            </a:r>
          </a:p>
          <a:p>
            <a:pPr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8920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914400"/>
            <a:ext cx="4876800" cy="1600200"/>
          </a:xfrm>
        </p:spPr>
        <p:txBody>
          <a:bodyPr/>
          <a:lstStyle/>
          <a:p>
            <a:r>
              <a:rPr lang="en-US" dirty="0" smtClean="0"/>
              <a:t>Thank you to Ahmad</a:t>
            </a:r>
          </a:p>
          <a:p>
            <a:r>
              <a:rPr lang="en-US" dirty="0" smtClean="0"/>
              <a:t>Thank you to Carlos and Denny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 3" descr="0,,16750802_303,0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76" y="3124200"/>
            <a:ext cx="4986523" cy="28067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09600" y="41148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Questions 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2078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Screen Shot 2013-11-21 at 9.49.04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4" y="762000"/>
            <a:ext cx="3775046" cy="4572000"/>
          </a:xfrm>
          <a:prstGeom prst="rect">
            <a:avLst/>
          </a:prstGeom>
        </p:spPr>
      </p:pic>
      <p:pic>
        <p:nvPicPr>
          <p:cNvPr id="7" name="Image 6" descr="Screen Shot 2013-11-21 at 9.51.00 A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1" t="12650" r="9151" b="4091"/>
          <a:stretch/>
        </p:blipFill>
        <p:spPr>
          <a:xfrm>
            <a:off x="4599890" y="1081149"/>
            <a:ext cx="4059161" cy="421893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295400" y="55626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Paris sewage system in the 1884 and today – Collectors of 2.5 to 4 m diameter.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5235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2" r="-140"/>
          <a:stretch/>
        </p:blipFill>
        <p:spPr>
          <a:xfrm>
            <a:off x="0" y="381000"/>
            <a:ext cx="4953000" cy="571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5400" y="1371600"/>
            <a:ext cx="3855313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/>
              <a:t>Total catchment area of </a:t>
            </a:r>
            <a:r>
              <a:rPr lang="en-US" sz="2000" u="sng" dirty="0" smtClean="0"/>
              <a:t>the Seine </a:t>
            </a:r>
            <a:r>
              <a:rPr lang="en-US" sz="2000" dirty="0"/>
              <a:t>: 75000 </a:t>
            </a:r>
            <a:r>
              <a:rPr lang="en-US" sz="2000" dirty="0" smtClean="0"/>
              <a:t>km</a:t>
            </a:r>
            <a:r>
              <a:rPr lang="en-US" sz="2000" baseline="30000" dirty="0" smtClean="0"/>
              <a:t>2</a:t>
            </a:r>
          </a:p>
          <a:p>
            <a:endParaRPr lang="en-US" sz="2000" baseline="30000" dirty="0" smtClean="0"/>
          </a:p>
          <a:p>
            <a:r>
              <a:rPr lang="en-US" sz="2000" u="sng" dirty="0" smtClean="0"/>
              <a:t>Length of the Seine </a:t>
            </a:r>
            <a:r>
              <a:rPr lang="en-US" sz="2000" dirty="0" smtClean="0"/>
              <a:t>: </a:t>
            </a:r>
          </a:p>
          <a:p>
            <a:endParaRPr lang="en-US" sz="2000" dirty="0"/>
          </a:p>
          <a:p>
            <a:r>
              <a:rPr lang="en-US" sz="2000" dirty="0" smtClean="0"/>
              <a:t>776 km from Northeastern France to the  English Channel</a:t>
            </a:r>
          </a:p>
        </p:txBody>
      </p:sp>
    </p:spTree>
    <p:extLst>
      <p:ext uri="{BB962C8B-B14F-4D97-AF65-F5344CB8AC3E}">
        <p14:creationId xmlns:p14="http://schemas.microsoft.com/office/powerpoint/2010/main" val="1579781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Seine Basin in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7620000" cy="22097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Paris conurbation : 10 million inhabitants – 2.1 million in Paris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Very urban area in Paris, and intensive agricultural area in surroundings of Paris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" t="15353" r="5033"/>
          <a:stretch/>
        </p:blipFill>
        <p:spPr>
          <a:xfrm>
            <a:off x="3657600" y="2286000"/>
            <a:ext cx="2653323" cy="314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43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7086600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Ahmad </a:t>
            </a:r>
            <a:r>
              <a:rPr lang="en-US" dirty="0" err="1" smtClean="0"/>
              <a:t>Tavakoly</a:t>
            </a:r>
            <a:r>
              <a:rPr lang="en-US" dirty="0" smtClean="0"/>
              <a:t> has generated daily nitrogen leaching in the Seine for 39 years (1971-2010) and 6481 cells covering the river network</a:t>
            </a:r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1" t="21333" r="10947" b="27843"/>
          <a:stretch>
            <a:fillRect/>
          </a:stretch>
        </p:blipFill>
        <p:spPr bwMode="auto">
          <a:xfrm>
            <a:off x="3352800" y="2362200"/>
            <a:ext cx="3352800" cy="319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644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Nitrogen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124200"/>
          </a:xfrm>
        </p:spPr>
        <p:txBody>
          <a:bodyPr/>
          <a:lstStyle/>
          <a:p>
            <a:r>
              <a:rPr lang="en-US" u="sng" dirty="0" smtClean="0"/>
              <a:t>Eau-</a:t>
            </a:r>
            <a:r>
              <a:rPr lang="en-US" u="sng" dirty="0" err="1" smtClean="0"/>
              <a:t>Dyssée</a:t>
            </a:r>
            <a:r>
              <a:rPr lang="en-US" u="sng" dirty="0" smtClean="0"/>
              <a:t> </a:t>
            </a:r>
            <a:r>
              <a:rPr lang="en-US" dirty="0"/>
              <a:t>:</a:t>
            </a:r>
            <a:r>
              <a:rPr lang="en-US" dirty="0" smtClean="0"/>
              <a:t> calculates hydrological parameters : flow, runoff, water level…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u="sng" dirty="0" smtClean="0"/>
              <a:t>STICS</a:t>
            </a:r>
            <a:r>
              <a:rPr lang="en-US" dirty="0" smtClean="0"/>
              <a:t> : calculates water, carbon, and nitrogen within the crop-soil system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685800" y="35814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32004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Results: nitrogen load to river due to runoff and groundwater</a:t>
            </a:r>
          </a:p>
        </p:txBody>
      </p:sp>
    </p:spTree>
    <p:extLst>
      <p:ext uri="{BB962C8B-B14F-4D97-AF65-F5344CB8AC3E}">
        <p14:creationId xmlns:p14="http://schemas.microsoft.com/office/powerpoint/2010/main" val="2278553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5105400"/>
            <a:ext cx="65532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Coupling Eau-</a:t>
            </a:r>
            <a:r>
              <a:rPr lang="en-US" dirty="0" err="1" smtClean="0"/>
              <a:t>Dyssée</a:t>
            </a:r>
            <a:r>
              <a:rPr lang="en-US" dirty="0" smtClean="0"/>
              <a:t> and STICS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6260068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Slide provided by Ahmad </a:t>
            </a:r>
            <a:r>
              <a:rPr lang="en-US" sz="1600" dirty="0" err="1" smtClean="0"/>
              <a:t>Tavakoly</a:t>
            </a: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1500" t="27907" r="23500" b="20930"/>
          <a:stretch>
            <a:fillRect/>
          </a:stretch>
        </p:blipFill>
        <p:spPr bwMode="auto">
          <a:xfrm>
            <a:off x="1157514" y="457200"/>
            <a:ext cx="685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5813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 contribution to the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305800" cy="2971800"/>
          </a:xfrm>
        </p:spPr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dirty="0"/>
              <a:t>S</a:t>
            </a:r>
            <a:r>
              <a:rPr lang="en-US" dirty="0" smtClean="0"/>
              <a:t>patial and </a:t>
            </a:r>
            <a:r>
              <a:rPr lang="en-US" dirty="0"/>
              <a:t>T</a:t>
            </a:r>
            <a:r>
              <a:rPr lang="en-US" dirty="0" smtClean="0"/>
              <a:t>emporal analysis of the nitrogen </a:t>
            </a:r>
            <a:r>
              <a:rPr lang="en-US" dirty="0"/>
              <a:t>leaching to the river 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</a:pPr>
            <a:endParaRPr lang="en-US" dirty="0" smtClean="0"/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Study of the </a:t>
            </a:r>
            <a:r>
              <a:rPr lang="en-US" dirty="0"/>
              <a:t>possible impacts of wastewater treatment </a:t>
            </a:r>
            <a:r>
              <a:rPr lang="en-US" dirty="0" smtClean="0"/>
              <a:t>plants </a:t>
            </a:r>
            <a:r>
              <a:rPr lang="en-US" dirty="0"/>
              <a:t>effluents on nitrate load to the </a:t>
            </a:r>
            <a:r>
              <a:rPr lang="en-US" dirty="0" smtClean="0"/>
              <a:t>river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858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Leaching nitrate in 2009 in the Seine 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066800"/>
            <a:ext cx="4191000" cy="1752600"/>
          </a:xfrm>
        </p:spPr>
        <p:txBody>
          <a:bodyPr/>
          <a:lstStyle/>
          <a:p>
            <a:r>
              <a:rPr lang="en-US" dirty="0" smtClean="0"/>
              <a:t>3000 cells with daily nitrate leaching to represent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33800" y="609600"/>
            <a:ext cx="215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January,1</a:t>
            </a:r>
            <a:r>
              <a:rPr lang="en-US" baseline="30000" dirty="0" smtClean="0"/>
              <a:t>st</a:t>
            </a:r>
            <a:r>
              <a:rPr lang="en-US" dirty="0" smtClean="0"/>
              <a:t> 2009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28600" y="990600"/>
            <a:ext cx="5029200" cy="3728395"/>
            <a:chOff x="228600" y="533400"/>
            <a:chExt cx="5029200" cy="41855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22" t="18317" r="7306" b="37594"/>
            <a:stretch/>
          </p:blipFill>
          <p:spPr>
            <a:xfrm>
              <a:off x="228600" y="533400"/>
              <a:ext cx="5029200" cy="352206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89" t="77857" r="36047"/>
            <a:stretch/>
          </p:blipFill>
          <p:spPr>
            <a:xfrm>
              <a:off x="228600" y="3200400"/>
              <a:ext cx="1423616" cy="151859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72" t="64947" r="9183" b="24194"/>
            <a:stretch/>
          </p:blipFill>
          <p:spPr>
            <a:xfrm>
              <a:off x="2842260" y="3962400"/>
              <a:ext cx="2413601" cy="74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6" t="64947" r="56166" b="24194"/>
            <a:stretch/>
          </p:blipFill>
          <p:spPr>
            <a:xfrm>
              <a:off x="1645920" y="3962400"/>
              <a:ext cx="1905000" cy="7447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9132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Papier journal.thmx</Template>
  <TotalTime>365</TotalTime>
  <Words>773</Words>
  <Application>Microsoft Macintosh PowerPoint</Application>
  <PresentationFormat>Présentation à l'écran (4:3)</PresentationFormat>
  <Paragraphs>118</Paragraphs>
  <Slides>21</Slides>
  <Notes>6</Notes>
  <HiddenSlides>2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NewsPrint</vt:lpstr>
      <vt:lpstr>Nitrate analysis in the Seine Basin, France</vt:lpstr>
      <vt:lpstr>Why Nitrate</vt:lpstr>
      <vt:lpstr>Présentation PowerPoint</vt:lpstr>
      <vt:lpstr>The Seine Basin in France</vt:lpstr>
      <vt:lpstr>Data</vt:lpstr>
      <vt:lpstr>Modeling Nitrogen</vt:lpstr>
      <vt:lpstr>Coupling Eau-Dyssée and STICS</vt:lpstr>
      <vt:lpstr>My contribution to the project</vt:lpstr>
      <vt:lpstr>Leaching nitrate in 2009 in the Seine River</vt:lpstr>
      <vt:lpstr>Présentation PowerPoint</vt:lpstr>
      <vt:lpstr>Temporal analysis</vt:lpstr>
      <vt:lpstr>Wastewater Treatment plants in the Seine Basin </vt:lpstr>
      <vt:lpstr>Wastewater treatment plants in the Seine Basin</vt:lpstr>
      <vt:lpstr>Présentation PowerPoint</vt:lpstr>
      <vt:lpstr>WWTP and Urbanization</vt:lpstr>
      <vt:lpstr>Présentation PowerPoint</vt:lpstr>
      <vt:lpstr>Présentation PowerPoint</vt:lpstr>
      <vt:lpstr>Focus on Seine-Amont</vt:lpstr>
      <vt:lpstr>Conclusions and Future Work</vt:lpstr>
      <vt:lpstr>Présentation PowerPoint</vt:lpstr>
      <vt:lpstr>Présentation PowerPoint</vt:lpstr>
    </vt:vector>
  </TitlesOfParts>
  <Company>The University of Texas at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Nitrate contamination in the Seine Basin, France</dc:title>
  <dc:creator>Mimouni, Arielle S</dc:creator>
  <cp:lastModifiedBy>Arielle Mimouni</cp:lastModifiedBy>
  <cp:revision>42</cp:revision>
  <dcterms:created xsi:type="dcterms:W3CDTF">2013-11-21T01:45:21Z</dcterms:created>
  <dcterms:modified xsi:type="dcterms:W3CDTF">2013-12-14T02:40:04Z</dcterms:modified>
</cp:coreProperties>
</file>