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4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8A00-E919-41EC-B660-6458306EBDE9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4155-64DD-4D01-9B66-1FF3BA3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325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8A00-E919-41EC-B660-6458306EBDE9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4155-64DD-4D01-9B66-1FF3BA3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4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8A00-E919-41EC-B660-6458306EBDE9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4155-64DD-4D01-9B66-1FF3BA3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396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8A00-E919-41EC-B660-6458306EBDE9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4155-64DD-4D01-9B66-1FF3BA3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3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8A00-E919-41EC-B660-6458306EBDE9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4155-64DD-4D01-9B66-1FF3BA3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111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8A00-E919-41EC-B660-6458306EBDE9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4155-64DD-4D01-9B66-1FF3BA3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7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8A00-E919-41EC-B660-6458306EBDE9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4155-64DD-4D01-9B66-1FF3BA3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50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8A00-E919-41EC-B660-6458306EBDE9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4155-64DD-4D01-9B66-1FF3BA3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3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8A00-E919-41EC-B660-6458306EBDE9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4155-64DD-4D01-9B66-1FF3BA3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44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8A00-E919-41EC-B660-6458306EBDE9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4155-64DD-4D01-9B66-1FF3BA3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608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8A00-E919-41EC-B660-6458306EBDE9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54155-64DD-4D01-9B66-1FF3BA3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65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98A00-E919-41EC-B660-6458306EBDE9}" type="datetimeFigureOut">
              <a:rPr lang="en-US" smtClean="0"/>
              <a:t>10/8/2013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54155-64DD-4D01-9B66-1FF3BA314D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63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3119"/>
            <a:ext cx="7283302" cy="65404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881423" y="4401879"/>
            <a:ext cx="1839433" cy="5741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731488" y="2137144"/>
            <a:ext cx="595424" cy="225410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326912" y="1020726"/>
            <a:ext cx="1807535" cy="11164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88367" y="457200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4720856" y="4189228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5337544" y="2002465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02938" y="921488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1997275" y="855460"/>
            <a:ext cx="365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Location of Points and Lines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131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3119"/>
            <a:ext cx="7283302" cy="65404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881423" y="4401879"/>
            <a:ext cx="1839433" cy="5741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731488" y="2137144"/>
            <a:ext cx="595424" cy="225410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326912" y="1020726"/>
            <a:ext cx="1807535" cy="111641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88367" y="457200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4720856" y="4189228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5337544" y="2002465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02938" y="921488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997275" y="855460"/>
            <a:ext cx="28648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Elevation of Points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Z</a:t>
            </a:r>
            <a:r>
              <a:rPr lang="en-US" sz="2400" dirty="0" smtClean="0"/>
              <a:t> = 100 – 0.01*(X + Y)</a:t>
            </a:r>
            <a:endParaRPr lang="en-US" sz="2400" dirty="0"/>
          </a:p>
        </p:txBody>
      </p:sp>
      <p:sp>
        <p:nvSpPr>
          <p:cNvPr id="2" name="Oval 1"/>
          <p:cNvSpPr/>
          <p:nvPr/>
        </p:nvSpPr>
        <p:spPr>
          <a:xfrm>
            <a:off x="1616149" y="5975498"/>
            <a:ext cx="202018" cy="19138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17158" y="5797552"/>
            <a:ext cx="53572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100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660144" y="2978520"/>
            <a:ext cx="482714" cy="417274"/>
            <a:chOff x="7777104" y="72110"/>
            <a:chExt cx="482714" cy="417274"/>
          </a:xfrm>
        </p:grpSpPr>
        <p:sp>
          <p:nvSpPr>
            <p:cNvPr id="13" name="Oval 12"/>
            <p:cNvSpPr/>
            <p:nvPr/>
          </p:nvSpPr>
          <p:spPr>
            <a:xfrm>
              <a:off x="7777104" y="297998"/>
              <a:ext cx="202018" cy="19138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841114" y="72110"/>
              <a:ext cx="41870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99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630172" y="141923"/>
            <a:ext cx="482714" cy="417274"/>
            <a:chOff x="7777104" y="72110"/>
            <a:chExt cx="482714" cy="417274"/>
          </a:xfrm>
        </p:grpSpPr>
        <p:sp>
          <p:nvSpPr>
            <p:cNvPr id="17" name="Oval 16"/>
            <p:cNvSpPr/>
            <p:nvPr/>
          </p:nvSpPr>
          <p:spPr>
            <a:xfrm>
              <a:off x="7777104" y="297998"/>
              <a:ext cx="202018" cy="19138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841114" y="72110"/>
              <a:ext cx="41870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98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1717158" y="4976038"/>
            <a:ext cx="1196163" cy="109515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717158" y="3821294"/>
            <a:ext cx="2400301" cy="224989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677710" y="2692542"/>
            <a:ext cx="3671446" cy="337864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717158" y="1574870"/>
            <a:ext cx="4832007" cy="449632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717333" y="444381"/>
            <a:ext cx="6009880" cy="56268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881423" y="444381"/>
            <a:ext cx="4845790" cy="450186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133161" y="453847"/>
            <a:ext cx="3594052" cy="330569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319508" y="453847"/>
            <a:ext cx="2415039" cy="223869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549165" y="474676"/>
            <a:ext cx="1192786" cy="109851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337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73119"/>
            <a:ext cx="7283302" cy="654040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881423" y="4401879"/>
            <a:ext cx="1839433" cy="57415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731488" y="2137144"/>
            <a:ext cx="595424" cy="225410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5326912" y="1020726"/>
            <a:ext cx="1807535" cy="111641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488367" y="4572000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4720856" y="4189228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5337544" y="2002465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02938" y="921488"/>
            <a:ext cx="405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1997275" y="855460"/>
            <a:ext cx="311663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L = AB+BC+CD</a:t>
            </a:r>
          </a:p>
          <a:p>
            <a:endParaRPr lang="en-US" sz="2400" dirty="0" smtClean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00B050"/>
                </a:solidFill>
              </a:rPr>
              <a:t>Absolute Measure, M</a:t>
            </a:r>
            <a:r>
              <a:rPr lang="en-US" sz="2400" baseline="-25000" dirty="0" smtClean="0">
                <a:solidFill>
                  <a:srgbClr val="00B050"/>
                </a:solidFill>
              </a:rPr>
              <a:t>a</a:t>
            </a:r>
            <a:r>
              <a:rPr lang="en-US" sz="2400" dirty="0" smtClean="0">
                <a:solidFill>
                  <a:srgbClr val="00B050"/>
                </a:solidFill>
              </a:rPr>
              <a:t/>
            </a:r>
            <a:br>
              <a:rPr lang="en-US" sz="2400" dirty="0" smtClean="0">
                <a:solidFill>
                  <a:srgbClr val="00B050"/>
                </a:solidFill>
              </a:rPr>
            </a:br>
            <a:r>
              <a:rPr lang="en-US" sz="2400" dirty="0" err="1" smtClean="0">
                <a:solidFill>
                  <a:srgbClr val="00B050"/>
                </a:solidFill>
              </a:rPr>
              <a:t>M</a:t>
            </a:r>
            <a:r>
              <a:rPr lang="en-US" sz="2400" baseline="-25000" dirty="0" err="1" smtClean="0">
                <a:solidFill>
                  <a:srgbClr val="00B050"/>
                </a:solidFill>
              </a:rPr>
              <a:t>a</a:t>
            </a:r>
            <a:r>
              <a:rPr lang="en-US" sz="2400" dirty="0" smtClean="0">
                <a:solidFill>
                  <a:srgbClr val="00B050"/>
                </a:solidFill>
              </a:rPr>
              <a:t> = distance along line from A</a:t>
            </a:r>
          </a:p>
          <a:p>
            <a:endParaRPr lang="en-US" sz="2400" dirty="0">
              <a:solidFill>
                <a:srgbClr val="00B050"/>
              </a:solidFill>
            </a:endParaRPr>
          </a:p>
          <a:p>
            <a:r>
              <a:rPr lang="en-US" sz="2400" dirty="0" smtClean="0">
                <a:solidFill>
                  <a:srgbClr val="00B050"/>
                </a:solidFill>
              </a:rPr>
              <a:t>Relative Measure, </a:t>
            </a:r>
            <a:r>
              <a:rPr lang="en-US" sz="2400" dirty="0" err="1" smtClean="0">
                <a:solidFill>
                  <a:srgbClr val="00B050"/>
                </a:solidFill>
              </a:rPr>
              <a:t>M</a:t>
            </a:r>
            <a:r>
              <a:rPr lang="en-US" sz="2400" baseline="-25000" dirty="0" err="1" smtClean="0">
                <a:solidFill>
                  <a:srgbClr val="00B050"/>
                </a:solidFill>
              </a:rPr>
              <a:t>r</a:t>
            </a:r>
            <a:endParaRPr lang="en-US" sz="2400" baseline="-25000" dirty="0" smtClean="0">
              <a:solidFill>
                <a:srgbClr val="00B050"/>
              </a:solidFill>
            </a:endParaRPr>
          </a:p>
          <a:p>
            <a:r>
              <a:rPr lang="en-US" sz="2400" dirty="0" err="1" smtClean="0">
                <a:solidFill>
                  <a:srgbClr val="00B050"/>
                </a:solidFill>
              </a:rPr>
              <a:t>M</a:t>
            </a:r>
            <a:r>
              <a:rPr lang="en-US" sz="2400" baseline="-25000" dirty="0" err="1" smtClean="0">
                <a:solidFill>
                  <a:srgbClr val="00B050"/>
                </a:solidFill>
              </a:rPr>
              <a:t>r</a:t>
            </a:r>
            <a:r>
              <a:rPr lang="en-US" sz="2400" dirty="0" smtClean="0">
                <a:solidFill>
                  <a:srgbClr val="00B050"/>
                </a:solidFill>
              </a:rPr>
              <a:t> = M</a:t>
            </a:r>
            <a:r>
              <a:rPr lang="en-US" sz="2400" baseline="-25000" dirty="0" smtClean="0">
                <a:solidFill>
                  <a:srgbClr val="00B050"/>
                </a:solidFill>
              </a:rPr>
              <a:t>a</a:t>
            </a:r>
            <a:r>
              <a:rPr lang="en-US" sz="2400" dirty="0" smtClean="0">
                <a:solidFill>
                  <a:srgbClr val="00B050"/>
                </a:solidFill>
              </a:rPr>
              <a:t>/L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31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972" y="272143"/>
            <a:ext cx="7543800" cy="6585857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511309" y="4593771"/>
            <a:ext cx="1647034" cy="556439"/>
          </a:xfrm>
          <a:prstGeom prst="line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4234543" y="2296886"/>
            <a:ext cx="511628" cy="2296885"/>
          </a:xfrm>
          <a:prstGeom prst="line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4767943" y="1143000"/>
            <a:ext cx="1611086" cy="1132115"/>
          </a:xfrm>
          <a:prstGeom prst="line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4234543" y="4593771"/>
            <a:ext cx="533400" cy="1127306"/>
          </a:xfrm>
          <a:prstGeom prst="line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6487886" y="1169580"/>
            <a:ext cx="494225" cy="1628049"/>
          </a:xfrm>
          <a:prstGeom prst="line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138298" y="4392312"/>
            <a:ext cx="542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E1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2041562" y="4694352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J1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6711043" y="1689337"/>
            <a:ext cx="542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E5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4459823" y="4694352"/>
            <a:ext cx="542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E4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5481058" y="1652687"/>
            <a:ext cx="542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E3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3943853" y="3255034"/>
            <a:ext cx="542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E2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4245378" y="4191991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J2</a:t>
            </a:r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4767943" y="2114086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J3</a:t>
            </a:r>
            <a:endParaRPr lang="en-US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6407185" y="644629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J4</a:t>
            </a:r>
            <a:endParaRPr lang="en-US" sz="2800" dirty="0"/>
          </a:p>
        </p:txBody>
      </p:sp>
      <p:sp>
        <p:nvSpPr>
          <p:cNvPr id="37" name="TextBox 36"/>
          <p:cNvSpPr txBox="1"/>
          <p:nvPr/>
        </p:nvSpPr>
        <p:spPr>
          <a:xfrm>
            <a:off x="4746171" y="5560048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J5</a:t>
            </a:r>
            <a:endParaRPr lang="en-US" sz="2800" dirty="0"/>
          </a:p>
        </p:txBody>
      </p:sp>
      <p:sp>
        <p:nvSpPr>
          <p:cNvPr id="38" name="TextBox 37"/>
          <p:cNvSpPr txBox="1"/>
          <p:nvPr/>
        </p:nvSpPr>
        <p:spPr>
          <a:xfrm>
            <a:off x="6947153" y="2714209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J6</a:t>
            </a:r>
            <a:endParaRPr lang="en-US" sz="2800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7252" y="651319"/>
            <a:ext cx="4029075" cy="962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07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</TotalTime>
  <Words>51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Maidment, David R</dc:creator>
  <cp:lastModifiedBy>Maidment, David R</cp:lastModifiedBy>
  <cp:revision>7</cp:revision>
  <dcterms:created xsi:type="dcterms:W3CDTF">2013-10-08T15:41:09Z</dcterms:created>
  <dcterms:modified xsi:type="dcterms:W3CDTF">2013-10-08T17:22:39Z</dcterms:modified>
</cp:coreProperties>
</file>