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8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7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3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0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7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86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3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6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2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46EB-7AE3-4747-8A9C-8A90D898B4EC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46E5B-8C22-4DE3-9BDC-3C35B35AF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7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of flow to runoff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937" y="2781300"/>
            <a:ext cx="4810125" cy="1295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486" y="4876800"/>
            <a:ext cx="4760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 </a:t>
            </a:r>
            <a:r>
              <a:rPr lang="en-US" dirty="0" err="1" smtClean="0"/>
              <a:t>cfs</a:t>
            </a:r>
            <a:r>
              <a:rPr lang="en-US" dirty="0" smtClean="0"/>
              <a:t> * n days * 0.004414 = runoff in mm/month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35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Conversion of flow to runoff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of flow to runoff</dc:title>
  <dc:creator>Maidment, David R</dc:creator>
  <cp:lastModifiedBy>Maidment, David R</cp:lastModifiedBy>
  <cp:revision>1</cp:revision>
  <dcterms:created xsi:type="dcterms:W3CDTF">2013-11-05T18:25:55Z</dcterms:created>
  <dcterms:modified xsi:type="dcterms:W3CDTF">2013-11-05T18:27:27Z</dcterms:modified>
</cp:coreProperties>
</file>