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5" r:id="rId7"/>
    <p:sldId id="264" r:id="rId8"/>
    <p:sldId id="260" r:id="rId9"/>
    <p:sldId id="262" r:id="rId10"/>
    <p:sldId id="261" r:id="rId11"/>
    <p:sldId id="263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4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9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7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7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5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6468-E191-444D-81B7-EB50E7BFF7CB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425EA-8221-4A39-AA2B-396738D24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Demographic Change in Travis County, TX between 2000 and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Luke Snell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Percentage of Hispanic Households: 2000 and 2013</a:t>
            </a: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1"/>
            <a:ext cx="4486535" cy="57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486535" cy="57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5" y="609600"/>
            <a:ext cx="4248252" cy="222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3734588" cy="222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0829"/>
            <a:ext cx="45847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58093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570% increase in households between 2000 and 2013</a:t>
            </a:r>
          </a:p>
        </p:txBody>
      </p:sp>
    </p:spTree>
    <p:extLst>
      <p:ext uri="{BB962C8B-B14F-4D97-AF65-F5344CB8AC3E}">
        <p14:creationId xmlns:p14="http://schemas.microsoft.com/office/powerpoint/2010/main" val="11025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in-depth statistical analysis of (available) data</a:t>
            </a:r>
          </a:p>
          <a:p>
            <a:r>
              <a:rPr lang="en-US" dirty="0" smtClean="0"/>
              <a:t>Integrate some hydrologic analysis that takes into account the increased land cover associated with this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05200" y="4876800"/>
            <a:ext cx="5486400" cy="566738"/>
          </a:xfrm>
        </p:spPr>
        <p:txBody>
          <a:bodyPr>
            <a:normAutofit/>
          </a:bodyPr>
          <a:lstStyle/>
          <a:p>
            <a:r>
              <a:rPr lang="en-US" dirty="0" smtClean="0"/>
              <a:t>Travis County, Texas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0" b="2118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15617"/>
            <a:ext cx="5389505" cy="69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-152400"/>
            <a:ext cx="5562600" cy="720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5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about looking at trends over time?</a:t>
            </a:r>
          </a:p>
          <a:p>
            <a:r>
              <a:rPr lang="en-US" dirty="0" smtClean="0"/>
              <a:t>Let’s look at some year 2000 data</a:t>
            </a:r>
          </a:p>
        </p:txBody>
      </p:sp>
    </p:spTree>
    <p:extLst>
      <p:ext uri="{BB962C8B-B14F-4D97-AF65-F5344CB8AC3E}">
        <p14:creationId xmlns:p14="http://schemas.microsoft.com/office/powerpoint/2010/main" val="25646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17060"/>
            <a:ext cx="5521726" cy="71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3" y="-115888"/>
            <a:ext cx="5389563" cy="71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52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`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408" y="273050"/>
            <a:ext cx="4517034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Decided to look at a smaller section </a:t>
            </a:r>
          </a:p>
          <a:p>
            <a:r>
              <a:rPr lang="en-US" dirty="0" smtClean="0"/>
              <a:t>of Travis County to mitigate complications from lack of comprehensive data.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Significance of Block Group Code</a:t>
            </a:r>
            <a:endParaRPr lang="en-US" b="1" dirty="0"/>
          </a:p>
          <a:p>
            <a:r>
              <a:rPr lang="en-US" dirty="0" smtClean="0"/>
              <a:t>48 – State</a:t>
            </a:r>
          </a:p>
          <a:p>
            <a:r>
              <a:rPr lang="en-US" dirty="0" smtClean="0"/>
              <a:t>453 – County</a:t>
            </a:r>
          </a:p>
          <a:p>
            <a:r>
              <a:rPr lang="en-US" dirty="0" smtClean="0"/>
              <a:t>000902 – Census Tract</a:t>
            </a:r>
          </a:p>
          <a:p>
            <a:r>
              <a:rPr lang="en-US" dirty="0" smtClean="0"/>
              <a:t>2 – Block group</a:t>
            </a:r>
            <a:endParaRPr lang="en-US" dirty="0"/>
          </a:p>
          <a:p>
            <a:r>
              <a:rPr lang="en-US" dirty="0" smtClean="0"/>
              <a:t>484530009022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Households earning less than $50,000 per year</a:t>
            </a:r>
            <a:br>
              <a:rPr lang="en-US" sz="2800" dirty="0" smtClean="0"/>
            </a:br>
            <a:r>
              <a:rPr lang="en-US" sz="2800" dirty="0" smtClean="0"/>
              <a:t>2000 vs 2013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178630" cy="541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1231"/>
            <a:ext cx="418419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1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Overall, it appears that a smaller proportion of people are making less than $50,000 per year</a:t>
            </a:r>
          </a:p>
          <a:p>
            <a:r>
              <a:rPr lang="en-US" dirty="0" smtClean="0"/>
              <a:t>Or, a larger proportion are making more than $50,000 per year</a:t>
            </a:r>
          </a:p>
          <a:p>
            <a:r>
              <a:rPr lang="en-US" dirty="0" smtClean="0"/>
              <a:t>How does this compare with other demographic trends?</a:t>
            </a:r>
          </a:p>
        </p:txBody>
      </p:sp>
    </p:spTree>
    <p:extLst>
      <p:ext uri="{BB962C8B-B14F-4D97-AF65-F5344CB8AC3E}">
        <p14:creationId xmlns:p14="http://schemas.microsoft.com/office/powerpoint/2010/main" val="74296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166</Words>
  <Application>Microsoft Office PowerPoint</Application>
  <PresentationFormat>On-screen Show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Demographic Change in Travis County, TX between 2000 and 2013</vt:lpstr>
      <vt:lpstr>Travis County, Texas</vt:lpstr>
      <vt:lpstr>PowerPoint Presentation</vt:lpstr>
      <vt:lpstr>PowerPoint Presentation</vt:lpstr>
      <vt:lpstr>PowerPoint Presentation</vt:lpstr>
      <vt:lpstr>PowerPoint Presentation</vt:lpstr>
      <vt:lpstr>`</vt:lpstr>
      <vt:lpstr>Households earning less than $50,000 per year 2000 vs 2013</vt:lpstr>
      <vt:lpstr>PowerPoint Presentation</vt:lpstr>
      <vt:lpstr>Percentage of Hispanic Households: 2000 and 2013</vt:lpstr>
      <vt:lpstr>PowerPoint Presentation</vt:lpstr>
      <vt:lpstr>Next Steps</vt:lpstr>
      <vt:lpstr>Questions?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Snell, Luke A</dc:creator>
  <cp:lastModifiedBy>Maidment, David R</cp:lastModifiedBy>
  <cp:revision>22</cp:revision>
  <dcterms:created xsi:type="dcterms:W3CDTF">2015-11-11T01:55:51Z</dcterms:created>
  <dcterms:modified xsi:type="dcterms:W3CDTF">2015-11-12T16:33:20Z</dcterms:modified>
</cp:coreProperties>
</file>