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266" r:id="rId4"/>
    <p:sldId id="267" r:id="rId5"/>
    <p:sldId id="268" r:id="rId6"/>
    <p:sldId id="274" r:id="rId7"/>
    <p:sldId id="269" r:id="rId8"/>
    <p:sldId id="270" r:id="rId9"/>
    <p:sldId id="271" r:id="rId10"/>
    <p:sldId id="276" r:id="rId11"/>
    <p:sldId id="277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F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8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D6924-81A7-4571-ADAE-C49F33A4A78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0"/>
      <dgm:spPr/>
    </dgm:pt>
    <dgm:pt modelId="{65EDB128-CEDA-4172-BD78-E50DF5F3FB81}" type="pres">
      <dgm:prSet presAssocID="{AD2D6924-81A7-4571-ADAE-C49F33A4A786}" presName="Name0" presStyleCnt="0">
        <dgm:presLayoutVars>
          <dgm:dir/>
          <dgm:resizeHandles val="exact"/>
        </dgm:presLayoutVars>
      </dgm:prSet>
      <dgm:spPr/>
    </dgm:pt>
  </dgm:ptLst>
  <dgm:cxnLst>
    <dgm:cxn modelId="{700F7689-4E3E-4C74-92D0-E02EB51AE7DA}" type="presOf" srcId="{AD2D6924-81A7-4571-ADAE-C49F33A4A786}" destId="{65EDB128-CEDA-4172-BD78-E50DF5F3FB81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3351D1-6623-405D-92A9-76D46AE1745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7235D6-82B6-4541-8EE4-2D48F992F946}">
      <dgm:prSet phldrT="[Text]"/>
      <dgm:spPr/>
      <dgm:t>
        <a:bodyPr/>
        <a:lstStyle/>
        <a:p>
          <a:r>
            <a:rPr lang="en-US" b="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b="0" dirty="0">
            <a:solidFill>
              <a:schemeClr val="bg2">
                <a:lumMod val="90000"/>
              </a:schemeClr>
            </a:solidFill>
          </a:endParaRPr>
        </a:p>
      </dgm:t>
    </dgm:pt>
    <dgm:pt modelId="{3EADE351-2DDA-48EA-A6A4-B4136477015F}" type="parTrans" cxnId="{E0A6F4F1-0E5B-4CD0-B4A9-2554F13FC94D}">
      <dgm:prSet/>
      <dgm:spPr/>
      <dgm:t>
        <a:bodyPr/>
        <a:lstStyle/>
        <a:p>
          <a:endParaRPr lang="en-US"/>
        </a:p>
      </dgm:t>
    </dgm:pt>
    <dgm:pt modelId="{9DE98707-3836-43F5-9D89-5CA4CF067F8F}" type="sibTrans" cxnId="{E0A6F4F1-0E5B-4CD0-B4A9-2554F13FC94D}">
      <dgm:prSet/>
      <dgm:spPr/>
      <dgm:t>
        <a:bodyPr/>
        <a:lstStyle/>
        <a:p>
          <a:endParaRPr lang="en-US"/>
        </a:p>
      </dgm:t>
    </dgm:pt>
    <dgm:pt modelId="{27B63D12-0571-4069-8B2B-B91F2CEE8BFE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BE5A51A2-C750-4ACA-B83E-E395EFBF9399}" type="parTrans" cxnId="{65139E67-2788-406E-9A84-6C92A509209D}">
      <dgm:prSet/>
      <dgm:spPr/>
      <dgm:t>
        <a:bodyPr/>
        <a:lstStyle/>
        <a:p>
          <a:endParaRPr lang="en-US"/>
        </a:p>
      </dgm:t>
    </dgm:pt>
    <dgm:pt modelId="{376C5885-E5D8-493A-8512-F020A5DFDFDC}" type="sibTrans" cxnId="{65139E67-2788-406E-9A84-6C92A509209D}">
      <dgm:prSet/>
      <dgm:spPr/>
      <dgm:t>
        <a:bodyPr/>
        <a:lstStyle/>
        <a:p>
          <a:endParaRPr lang="en-US"/>
        </a:p>
      </dgm:t>
    </dgm:pt>
    <dgm:pt modelId="{3DB15228-EAB4-44DF-A42A-EC563B7CA6D1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Future work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21A69F57-F3B9-4E29-9293-7FFB6912FA06}" type="parTrans" cxnId="{8B0151B4-D644-415B-8E79-F3C453062976}">
      <dgm:prSet/>
      <dgm:spPr/>
      <dgm:t>
        <a:bodyPr/>
        <a:lstStyle/>
        <a:p>
          <a:endParaRPr lang="en-US"/>
        </a:p>
      </dgm:t>
    </dgm:pt>
    <dgm:pt modelId="{AC9CDFA8-10DF-4588-B901-86ACF1D1626B}" type="sibTrans" cxnId="{8B0151B4-D644-415B-8E79-F3C453062976}">
      <dgm:prSet/>
      <dgm:spPr/>
      <dgm:t>
        <a:bodyPr/>
        <a:lstStyle/>
        <a:p>
          <a:endParaRPr lang="en-US"/>
        </a:p>
      </dgm:t>
    </dgm:pt>
    <dgm:pt modelId="{AF3D8316-3F30-430D-A3CD-63E173E6D234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Results</a:t>
          </a:r>
          <a:endParaRPr lang="en-US" b="1" dirty="0">
            <a:solidFill>
              <a:schemeClr val="bg1"/>
            </a:solidFill>
          </a:endParaRPr>
        </a:p>
      </dgm:t>
    </dgm:pt>
    <dgm:pt modelId="{73F3687F-2C15-4B3B-A997-A8C946279074}" type="parTrans" cxnId="{ECDCC85D-A62F-4779-88E5-29D969D2E196}">
      <dgm:prSet/>
      <dgm:spPr/>
      <dgm:t>
        <a:bodyPr/>
        <a:lstStyle/>
        <a:p>
          <a:endParaRPr lang="en-US"/>
        </a:p>
      </dgm:t>
    </dgm:pt>
    <dgm:pt modelId="{D09E2CEE-A086-4BF7-B831-E7A25CEFB1D9}" type="sibTrans" cxnId="{ECDCC85D-A62F-4779-88E5-29D969D2E196}">
      <dgm:prSet/>
      <dgm:spPr/>
      <dgm:t>
        <a:bodyPr/>
        <a:lstStyle/>
        <a:p>
          <a:endParaRPr lang="en-US"/>
        </a:p>
      </dgm:t>
    </dgm:pt>
    <dgm:pt modelId="{577D38C9-DC15-434A-A9DC-FB0A9386B38F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Conclusion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CB32172F-4D7F-47A3-A02A-171C711B179E}" type="parTrans" cxnId="{962AD2DD-5CE1-4C9C-AC93-6B7790AE2367}">
      <dgm:prSet/>
      <dgm:spPr/>
      <dgm:t>
        <a:bodyPr/>
        <a:lstStyle/>
        <a:p>
          <a:endParaRPr lang="en-US"/>
        </a:p>
      </dgm:t>
    </dgm:pt>
    <dgm:pt modelId="{6EDD8445-2CBF-4488-B62D-4D9C8044C007}" type="sibTrans" cxnId="{962AD2DD-5CE1-4C9C-AC93-6B7790AE2367}">
      <dgm:prSet/>
      <dgm:spPr/>
      <dgm:t>
        <a:bodyPr/>
        <a:lstStyle/>
        <a:p>
          <a:endParaRPr lang="en-US"/>
        </a:p>
      </dgm:t>
    </dgm:pt>
    <dgm:pt modelId="{E8BFF24C-A608-4897-8006-EF21C72DA29F}" type="pres">
      <dgm:prSet presAssocID="{F03351D1-6623-405D-92A9-76D46AE17453}" presName="Name0" presStyleCnt="0">
        <dgm:presLayoutVars>
          <dgm:dir/>
          <dgm:resizeHandles val="exact"/>
        </dgm:presLayoutVars>
      </dgm:prSet>
      <dgm:spPr/>
    </dgm:pt>
    <dgm:pt modelId="{D85B7DEC-E5FF-471C-BF8E-9EF98A8932A2}" type="pres">
      <dgm:prSet presAssocID="{D47235D6-82B6-4541-8EE4-2D48F992F946}" presName="parTxOnly" presStyleLbl="node1" presStyleIdx="0" presStyleCnt="5" custScaleY="33704" custLinFactY="46920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FF0AB-8935-40ED-93C9-4024F7BAA712}" type="pres">
      <dgm:prSet presAssocID="{9DE98707-3836-43F5-9D89-5CA4CF067F8F}" presName="parSpace" presStyleCnt="0"/>
      <dgm:spPr/>
    </dgm:pt>
    <dgm:pt modelId="{A8E3222D-9EE3-4DA7-828E-DC72E3D967EA}" type="pres">
      <dgm:prSet presAssocID="{27B63D12-0571-4069-8B2B-B91F2CEE8BFE}" presName="parTxOnly" presStyleLbl="node1" presStyleIdx="1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C9602-24D9-4ACA-A52B-3A6EFDA68CB2}" type="pres">
      <dgm:prSet presAssocID="{376C5885-E5D8-493A-8512-F020A5DFDFDC}" presName="parSpace" presStyleCnt="0"/>
      <dgm:spPr/>
    </dgm:pt>
    <dgm:pt modelId="{2DCF1152-384F-4A5C-81C4-8802F35C6044}" type="pres">
      <dgm:prSet presAssocID="{AF3D8316-3F30-430D-A3CD-63E173E6D234}" presName="parTxOnly" presStyleLbl="node1" presStyleIdx="2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8D0A0-1092-445B-9E2B-CA01B1524ADC}" type="pres">
      <dgm:prSet presAssocID="{D09E2CEE-A086-4BF7-B831-E7A25CEFB1D9}" presName="parSpace" presStyleCnt="0"/>
      <dgm:spPr/>
    </dgm:pt>
    <dgm:pt modelId="{1481FB52-90CC-477F-AC2A-CFF208EA8D0F}" type="pres">
      <dgm:prSet presAssocID="{577D38C9-DC15-434A-A9DC-FB0A9386B38F}" presName="parTxOnly" presStyleLbl="node1" presStyleIdx="3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BE4F6-63AB-48CA-BA08-0743AEDFEBF2}" type="pres">
      <dgm:prSet presAssocID="{6EDD8445-2CBF-4488-B62D-4D9C8044C007}" presName="parSpace" presStyleCnt="0"/>
      <dgm:spPr/>
    </dgm:pt>
    <dgm:pt modelId="{42E9A34A-F4C3-435E-8815-540A2A7EFFC2}" type="pres">
      <dgm:prSet presAssocID="{3DB15228-EAB4-44DF-A42A-EC563B7CA6D1}" presName="parTxOnly" presStyleLbl="node1" presStyleIdx="4" presStyleCnt="5" custScaleY="33704" custLinFactNeighborX="45269" custLinFactNeighborY="4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DAFF05-2E12-4651-B30F-780A94F2C6AC}" type="presOf" srcId="{AF3D8316-3F30-430D-A3CD-63E173E6D234}" destId="{2DCF1152-384F-4A5C-81C4-8802F35C6044}" srcOrd="0" destOrd="0" presId="urn:microsoft.com/office/officeart/2005/8/layout/hChevron3"/>
    <dgm:cxn modelId="{0227070C-A36E-41D3-8614-231292182F5F}" type="presOf" srcId="{577D38C9-DC15-434A-A9DC-FB0A9386B38F}" destId="{1481FB52-90CC-477F-AC2A-CFF208EA8D0F}" srcOrd="0" destOrd="0" presId="urn:microsoft.com/office/officeart/2005/8/layout/hChevron3"/>
    <dgm:cxn modelId="{8B0151B4-D644-415B-8E79-F3C453062976}" srcId="{F03351D1-6623-405D-92A9-76D46AE17453}" destId="{3DB15228-EAB4-44DF-A42A-EC563B7CA6D1}" srcOrd="4" destOrd="0" parTransId="{21A69F57-F3B9-4E29-9293-7FFB6912FA06}" sibTransId="{AC9CDFA8-10DF-4588-B901-86ACF1D1626B}"/>
    <dgm:cxn modelId="{9DE4181B-3924-4053-AA5B-02CA7871DB86}" type="presOf" srcId="{3DB15228-EAB4-44DF-A42A-EC563B7CA6D1}" destId="{42E9A34A-F4C3-435E-8815-540A2A7EFFC2}" srcOrd="0" destOrd="0" presId="urn:microsoft.com/office/officeart/2005/8/layout/hChevron3"/>
    <dgm:cxn modelId="{962AD2DD-5CE1-4C9C-AC93-6B7790AE2367}" srcId="{F03351D1-6623-405D-92A9-76D46AE17453}" destId="{577D38C9-DC15-434A-A9DC-FB0A9386B38F}" srcOrd="3" destOrd="0" parTransId="{CB32172F-4D7F-47A3-A02A-171C711B179E}" sibTransId="{6EDD8445-2CBF-4488-B62D-4D9C8044C007}"/>
    <dgm:cxn modelId="{FB350004-07E4-4B56-B8A8-A0AF92CEB82E}" type="presOf" srcId="{27B63D12-0571-4069-8B2B-B91F2CEE8BFE}" destId="{A8E3222D-9EE3-4DA7-828E-DC72E3D967EA}" srcOrd="0" destOrd="0" presId="urn:microsoft.com/office/officeart/2005/8/layout/hChevron3"/>
    <dgm:cxn modelId="{E0A6F4F1-0E5B-4CD0-B4A9-2554F13FC94D}" srcId="{F03351D1-6623-405D-92A9-76D46AE17453}" destId="{D47235D6-82B6-4541-8EE4-2D48F992F946}" srcOrd="0" destOrd="0" parTransId="{3EADE351-2DDA-48EA-A6A4-B4136477015F}" sibTransId="{9DE98707-3836-43F5-9D89-5CA4CF067F8F}"/>
    <dgm:cxn modelId="{B9EC5E24-FA56-4981-85AC-DCE00033577D}" type="presOf" srcId="{D47235D6-82B6-4541-8EE4-2D48F992F946}" destId="{D85B7DEC-E5FF-471C-BF8E-9EF98A8932A2}" srcOrd="0" destOrd="0" presId="urn:microsoft.com/office/officeart/2005/8/layout/hChevron3"/>
    <dgm:cxn modelId="{ECDCC85D-A62F-4779-88E5-29D969D2E196}" srcId="{F03351D1-6623-405D-92A9-76D46AE17453}" destId="{AF3D8316-3F30-430D-A3CD-63E173E6D234}" srcOrd="2" destOrd="0" parTransId="{73F3687F-2C15-4B3B-A997-A8C946279074}" sibTransId="{D09E2CEE-A086-4BF7-B831-E7A25CEFB1D9}"/>
    <dgm:cxn modelId="{65139E67-2788-406E-9A84-6C92A509209D}" srcId="{F03351D1-6623-405D-92A9-76D46AE17453}" destId="{27B63D12-0571-4069-8B2B-B91F2CEE8BFE}" srcOrd="1" destOrd="0" parTransId="{BE5A51A2-C750-4ACA-B83E-E395EFBF9399}" sibTransId="{376C5885-E5D8-493A-8512-F020A5DFDFDC}"/>
    <dgm:cxn modelId="{35C81FF3-EF27-4DD5-9DA3-2E34526E0056}" type="presOf" srcId="{F03351D1-6623-405D-92A9-76D46AE17453}" destId="{E8BFF24C-A608-4897-8006-EF21C72DA29F}" srcOrd="0" destOrd="0" presId="urn:microsoft.com/office/officeart/2005/8/layout/hChevron3"/>
    <dgm:cxn modelId="{B6E2D6F3-7319-4ADB-AA16-16B57D836196}" type="presParOf" srcId="{E8BFF24C-A608-4897-8006-EF21C72DA29F}" destId="{D85B7DEC-E5FF-471C-BF8E-9EF98A8932A2}" srcOrd="0" destOrd="0" presId="urn:microsoft.com/office/officeart/2005/8/layout/hChevron3"/>
    <dgm:cxn modelId="{0C5E3ADA-25D0-44B3-A42D-D59D32123FBC}" type="presParOf" srcId="{E8BFF24C-A608-4897-8006-EF21C72DA29F}" destId="{063FF0AB-8935-40ED-93C9-4024F7BAA712}" srcOrd="1" destOrd="0" presId="urn:microsoft.com/office/officeart/2005/8/layout/hChevron3"/>
    <dgm:cxn modelId="{161FF4BE-A7BA-44B4-9652-67B1D5684B1F}" type="presParOf" srcId="{E8BFF24C-A608-4897-8006-EF21C72DA29F}" destId="{A8E3222D-9EE3-4DA7-828E-DC72E3D967EA}" srcOrd="2" destOrd="0" presId="urn:microsoft.com/office/officeart/2005/8/layout/hChevron3"/>
    <dgm:cxn modelId="{E73FCEE7-314A-46A4-A416-DF9D1C55FB5E}" type="presParOf" srcId="{E8BFF24C-A608-4897-8006-EF21C72DA29F}" destId="{431C9602-24D9-4ACA-A52B-3A6EFDA68CB2}" srcOrd="3" destOrd="0" presId="urn:microsoft.com/office/officeart/2005/8/layout/hChevron3"/>
    <dgm:cxn modelId="{19B05145-5C71-49CD-A7A6-1C12A9168805}" type="presParOf" srcId="{E8BFF24C-A608-4897-8006-EF21C72DA29F}" destId="{2DCF1152-384F-4A5C-81C4-8802F35C6044}" srcOrd="4" destOrd="0" presId="urn:microsoft.com/office/officeart/2005/8/layout/hChevron3"/>
    <dgm:cxn modelId="{1F9C6F4D-70A1-45E0-B05C-40DC6B0C748B}" type="presParOf" srcId="{E8BFF24C-A608-4897-8006-EF21C72DA29F}" destId="{6278D0A0-1092-445B-9E2B-CA01B1524ADC}" srcOrd="5" destOrd="0" presId="urn:microsoft.com/office/officeart/2005/8/layout/hChevron3"/>
    <dgm:cxn modelId="{0DFEA389-F659-4761-87B0-BE248CB77F6C}" type="presParOf" srcId="{E8BFF24C-A608-4897-8006-EF21C72DA29F}" destId="{1481FB52-90CC-477F-AC2A-CFF208EA8D0F}" srcOrd="6" destOrd="0" presId="urn:microsoft.com/office/officeart/2005/8/layout/hChevron3"/>
    <dgm:cxn modelId="{CAA98483-3CA4-4ABB-BA18-78758070AF04}" type="presParOf" srcId="{E8BFF24C-A608-4897-8006-EF21C72DA29F}" destId="{2FFBE4F6-63AB-48CA-BA08-0743AEDFEBF2}" srcOrd="7" destOrd="0" presId="urn:microsoft.com/office/officeart/2005/8/layout/hChevron3"/>
    <dgm:cxn modelId="{3E99978F-00CE-4E54-AD4A-1A5B2B834A1A}" type="presParOf" srcId="{E8BFF24C-A608-4897-8006-EF21C72DA29F}" destId="{42E9A34A-F4C3-435E-8815-540A2A7EFFC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3351D1-6623-405D-92A9-76D46AE1745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7235D6-82B6-4541-8EE4-2D48F992F946}">
      <dgm:prSet phldrT="[Text]"/>
      <dgm:spPr/>
      <dgm:t>
        <a:bodyPr/>
        <a:lstStyle/>
        <a:p>
          <a:r>
            <a:rPr lang="en-US" b="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b="0" dirty="0">
            <a:solidFill>
              <a:schemeClr val="bg2">
                <a:lumMod val="90000"/>
              </a:schemeClr>
            </a:solidFill>
          </a:endParaRPr>
        </a:p>
      </dgm:t>
    </dgm:pt>
    <dgm:pt modelId="{3EADE351-2DDA-48EA-A6A4-B4136477015F}" type="parTrans" cxnId="{E0A6F4F1-0E5B-4CD0-B4A9-2554F13FC94D}">
      <dgm:prSet/>
      <dgm:spPr/>
      <dgm:t>
        <a:bodyPr/>
        <a:lstStyle/>
        <a:p>
          <a:endParaRPr lang="en-US"/>
        </a:p>
      </dgm:t>
    </dgm:pt>
    <dgm:pt modelId="{9DE98707-3836-43F5-9D89-5CA4CF067F8F}" type="sibTrans" cxnId="{E0A6F4F1-0E5B-4CD0-B4A9-2554F13FC94D}">
      <dgm:prSet/>
      <dgm:spPr/>
      <dgm:t>
        <a:bodyPr/>
        <a:lstStyle/>
        <a:p>
          <a:endParaRPr lang="en-US"/>
        </a:p>
      </dgm:t>
    </dgm:pt>
    <dgm:pt modelId="{27B63D12-0571-4069-8B2B-B91F2CEE8BFE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BE5A51A2-C750-4ACA-B83E-E395EFBF9399}" type="parTrans" cxnId="{65139E67-2788-406E-9A84-6C92A509209D}">
      <dgm:prSet/>
      <dgm:spPr/>
      <dgm:t>
        <a:bodyPr/>
        <a:lstStyle/>
        <a:p>
          <a:endParaRPr lang="en-US"/>
        </a:p>
      </dgm:t>
    </dgm:pt>
    <dgm:pt modelId="{376C5885-E5D8-493A-8512-F020A5DFDFDC}" type="sibTrans" cxnId="{65139E67-2788-406E-9A84-6C92A509209D}">
      <dgm:prSet/>
      <dgm:spPr/>
      <dgm:t>
        <a:bodyPr/>
        <a:lstStyle/>
        <a:p>
          <a:endParaRPr lang="en-US"/>
        </a:p>
      </dgm:t>
    </dgm:pt>
    <dgm:pt modelId="{3DB15228-EAB4-44DF-A42A-EC563B7CA6D1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Future work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21A69F57-F3B9-4E29-9293-7FFB6912FA06}" type="parTrans" cxnId="{8B0151B4-D644-415B-8E79-F3C453062976}">
      <dgm:prSet/>
      <dgm:spPr/>
      <dgm:t>
        <a:bodyPr/>
        <a:lstStyle/>
        <a:p>
          <a:endParaRPr lang="en-US"/>
        </a:p>
      </dgm:t>
    </dgm:pt>
    <dgm:pt modelId="{AC9CDFA8-10DF-4588-B901-86ACF1D1626B}" type="sibTrans" cxnId="{8B0151B4-D644-415B-8E79-F3C453062976}">
      <dgm:prSet/>
      <dgm:spPr/>
      <dgm:t>
        <a:bodyPr/>
        <a:lstStyle/>
        <a:p>
          <a:endParaRPr lang="en-US"/>
        </a:p>
      </dgm:t>
    </dgm:pt>
    <dgm:pt modelId="{AF3D8316-3F30-430D-A3CD-63E173E6D234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Results</a:t>
          </a:r>
          <a:endParaRPr lang="en-US" b="1" dirty="0">
            <a:solidFill>
              <a:schemeClr val="bg1"/>
            </a:solidFill>
          </a:endParaRPr>
        </a:p>
      </dgm:t>
    </dgm:pt>
    <dgm:pt modelId="{73F3687F-2C15-4B3B-A997-A8C946279074}" type="parTrans" cxnId="{ECDCC85D-A62F-4779-88E5-29D969D2E196}">
      <dgm:prSet/>
      <dgm:spPr/>
      <dgm:t>
        <a:bodyPr/>
        <a:lstStyle/>
        <a:p>
          <a:endParaRPr lang="en-US"/>
        </a:p>
      </dgm:t>
    </dgm:pt>
    <dgm:pt modelId="{D09E2CEE-A086-4BF7-B831-E7A25CEFB1D9}" type="sibTrans" cxnId="{ECDCC85D-A62F-4779-88E5-29D969D2E196}">
      <dgm:prSet/>
      <dgm:spPr/>
      <dgm:t>
        <a:bodyPr/>
        <a:lstStyle/>
        <a:p>
          <a:endParaRPr lang="en-US"/>
        </a:p>
      </dgm:t>
    </dgm:pt>
    <dgm:pt modelId="{577D38C9-DC15-434A-A9DC-FB0A9386B38F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Conclusion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CB32172F-4D7F-47A3-A02A-171C711B179E}" type="parTrans" cxnId="{962AD2DD-5CE1-4C9C-AC93-6B7790AE2367}">
      <dgm:prSet/>
      <dgm:spPr/>
      <dgm:t>
        <a:bodyPr/>
        <a:lstStyle/>
        <a:p>
          <a:endParaRPr lang="en-US"/>
        </a:p>
      </dgm:t>
    </dgm:pt>
    <dgm:pt modelId="{6EDD8445-2CBF-4488-B62D-4D9C8044C007}" type="sibTrans" cxnId="{962AD2DD-5CE1-4C9C-AC93-6B7790AE2367}">
      <dgm:prSet/>
      <dgm:spPr/>
      <dgm:t>
        <a:bodyPr/>
        <a:lstStyle/>
        <a:p>
          <a:endParaRPr lang="en-US"/>
        </a:p>
      </dgm:t>
    </dgm:pt>
    <dgm:pt modelId="{E8BFF24C-A608-4897-8006-EF21C72DA29F}" type="pres">
      <dgm:prSet presAssocID="{F03351D1-6623-405D-92A9-76D46AE17453}" presName="Name0" presStyleCnt="0">
        <dgm:presLayoutVars>
          <dgm:dir/>
          <dgm:resizeHandles val="exact"/>
        </dgm:presLayoutVars>
      </dgm:prSet>
      <dgm:spPr/>
    </dgm:pt>
    <dgm:pt modelId="{D85B7DEC-E5FF-471C-BF8E-9EF98A8932A2}" type="pres">
      <dgm:prSet presAssocID="{D47235D6-82B6-4541-8EE4-2D48F992F946}" presName="parTxOnly" presStyleLbl="node1" presStyleIdx="0" presStyleCnt="5" custScaleY="33704" custLinFactY="46920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FF0AB-8935-40ED-93C9-4024F7BAA712}" type="pres">
      <dgm:prSet presAssocID="{9DE98707-3836-43F5-9D89-5CA4CF067F8F}" presName="parSpace" presStyleCnt="0"/>
      <dgm:spPr/>
    </dgm:pt>
    <dgm:pt modelId="{A8E3222D-9EE3-4DA7-828E-DC72E3D967EA}" type="pres">
      <dgm:prSet presAssocID="{27B63D12-0571-4069-8B2B-B91F2CEE8BFE}" presName="parTxOnly" presStyleLbl="node1" presStyleIdx="1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C9602-24D9-4ACA-A52B-3A6EFDA68CB2}" type="pres">
      <dgm:prSet presAssocID="{376C5885-E5D8-493A-8512-F020A5DFDFDC}" presName="parSpace" presStyleCnt="0"/>
      <dgm:spPr/>
    </dgm:pt>
    <dgm:pt modelId="{2DCF1152-384F-4A5C-81C4-8802F35C6044}" type="pres">
      <dgm:prSet presAssocID="{AF3D8316-3F30-430D-A3CD-63E173E6D234}" presName="parTxOnly" presStyleLbl="node1" presStyleIdx="2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8D0A0-1092-445B-9E2B-CA01B1524ADC}" type="pres">
      <dgm:prSet presAssocID="{D09E2CEE-A086-4BF7-B831-E7A25CEFB1D9}" presName="parSpace" presStyleCnt="0"/>
      <dgm:spPr/>
    </dgm:pt>
    <dgm:pt modelId="{1481FB52-90CC-477F-AC2A-CFF208EA8D0F}" type="pres">
      <dgm:prSet presAssocID="{577D38C9-DC15-434A-A9DC-FB0A9386B38F}" presName="parTxOnly" presStyleLbl="node1" presStyleIdx="3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BE4F6-63AB-48CA-BA08-0743AEDFEBF2}" type="pres">
      <dgm:prSet presAssocID="{6EDD8445-2CBF-4488-B62D-4D9C8044C007}" presName="parSpace" presStyleCnt="0"/>
      <dgm:spPr/>
    </dgm:pt>
    <dgm:pt modelId="{42E9A34A-F4C3-435E-8815-540A2A7EFFC2}" type="pres">
      <dgm:prSet presAssocID="{3DB15228-EAB4-44DF-A42A-EC563B7CA6D1}" presName="parTxOnly" presStyleLbl="node1" presStyleIdx="4" presStyleCnt="5" custScaleY="33704" custLinFactNeighborX="45269" custLinFactNeighborY="4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2AD2DD-5CE1-4C9C-AC93-6B7790AE2367}" srcId="{F03351D1-6623-405D-92A9-76D46AE17453}" destId="{577D38C9-DC15-434A-A9DC-FB0A9386B38F}" srcOrd="3" destOrd="0" parTransId="{CB32172F-4D7F-47A3-A02A-171C711B179E}" sibTransId="{6EDD8445-2CBF-4488-B62D-4D9C8044C007}"/>
    <dgm:cxn modelId="{24299463-9033-4358-B1C2-73D4D63B8620}" type="presOf" srcId="{AF3D8316-3F30-430D-A3CD-63E173E6D234}" destId="{2DCF1152-384F-4A5C-81C4-8802F35C6044}" srcOrd="0" destOrd="0" presId="urn:microsoft.com/office/officeart/2005/8/layout/hChevron3"/>
    <dgm:cxn modelId="{ECDCC85D-A62F-4779-88E5-29D969D2E196}" srcId="{F03351D1-6623-405D-92A9-76D46AE17453}" destId="{AF3D8316-3F30-430D-A3CD-63E173E6D234}" srcOrd="2" destOrd="0" parTransId="{73F3687F-2C15-4B3B-A997-A8C946279074}" sibTransId="{D09E2CEE-A086-4BF7-B831-E7A25CEFB1D9}"/>
    <dgm:cxn modelId="{B0881148-590D-49A7-922A-B97C63DE10C4}" type="presOf" srcId="{F03351D1-6623-405D-92A9-76D46AE17453}" destId="{E8BFF24C-A608-4897-8006-EF21C72DA29F}" srcOrd="0" destOrd="0" presId="urn:microsoft.com/office/officeart/2005/8/layout/hChevron3"/>
    <dgm:cxn modelId="{E9FA2B7F-859A-401D-9649-3A06158FAAAF}" type="presOf" srcId="{D47235D6-82B6-4541-8EE4-2D48F992F946}" destId="{D85B7DEC-E5FF-471C-BF8E-9EF98A8932A2}" srcOrd="0" destOrd="0" presId="urn:microsoft.com/office/officeart/2005/8/layout/hChevron3"/>
    <dgm:cxn modelId="{D94F7C56-E8DE-44DB-860A-38F9AF57AB1A}" type="presOf" srcId="{577D38C9-DC15-434A-A9DC-FB0A9386B38F}" destId="{1481FB52-90CC-477F-AC2A-CFF208EA8D0F}" srcOrd="0" destOrd="0" presId="urn:microsoft.com/office/officeart/2005/8/layout/hChevron3"/>
    <dgm:cxn modelId="{65139E67-2788-406E-9A84-6C92A509209D}" srcId="{F03351D1-6623-405D-92A9-76D46AE17453}" destId="{27B63D12-0571-4069-8B2B-B91F2CEE8BFE}" srcOrd="1" destOrd="0" parTransId="{BE5A51A2-C750-4ACA-B83E-E395EFBF9399}" sibTransId="{376C5885-E5D8-493A-8512-F020A5DFDFDC}"/>
    <dgm:cxn modelId="{C3C706DF-DDCF-4CAA-9C5D-5D9D2B8BCF65}" type="presOf" srcId="{3DB15228-EAB4-44DF-A42A-EC563B7CA6D1}" destId="{42E9A34A-F4C3-435E-8815-540A2A7EFFC2}" srcOrd="0" destOrd="0" presId="urn:microsoft.com/office/officeart/2005/8/layout/hChevron3"/>
    <dgm:cxn modelId="{6B8088CE-FD9D-4E1F-A1B8-A8201569FF57}" type="presOf" srcId="{27B63D12-0571-4069-8B2B-B91F2CEE8BFE}" destId="{A8E3222D-9EE3-4DA7-828E-DC72E3D967EA}" srcOrd="0" destOrd="0" presId="urn:microsoft.com/office/officeart/2005/8/layout/hChevron3"/>
    <dgm:cxn modelId="{E0A6F4F1-0E5B-4CD0-B4A9-2554F13FC94D}" srcId="{F03351D1-6623-405D-92A9-76D46AE17453}" destId="{D47235D6-82B6-4541-8EE4-2D48F992F946}" srcOrd="0" destOrd="0" parTransId="{3EADE351-2DDA-48EA-A6A4-B4136477015F}" sibTransId="{9DE98707-3836-43F5-9D89-5CA4CF067F8F}"/>
    <dgm:cxn modelId="{8B0151B4-D644-415B-8E79-F3C453062976}" srcId="{F03351D1-6623-405D-92A9-76D46AE17453}" destId="{3DB15228-EAB4-44DF-A42A-EC563B7CA6D1}" srcOrd="4" destOrd="0" parTransId="{21A69F57-F3B9-4E29-9293-7FFB6912FA06}" sibTransId="{AC9CDFA8-10DF-4588-B901-86ACF1D1626B}"/>
    <dgm:cxn modelId="{0E46C1EB-540E-4AE5-B947-95FA5AA2F8FD}" type="presParOf" srcId="{E8BFF24C-A608-4897-8006-EF21C72DA29F}" destId="{D85B7DEC-E5FF-471C-BF8E-9EF98A8932A2}" srcOrd="0" destOrd="0" presId="urn:microsoft.com/office/officeart/2005/8/layout/hChevron3"/>
    <dgm:cxn modelId="{03E047F6-18D8-472F-806E-888E396EAD7A}" type="presParOf" srcId="{E8BFF24C-A608-4897-8006-EF21C72DA29F}" destId="{063FF0AB-8935-40ED-93C9-4024F7BAA712}" srcOrd="1" destOrd="0" presId="urn:microsoft.com/office/officeart/2005/8/layout/hChevron3"/>
    <dgm:cxn modelId="{5AA98F43-17E4-4441-A406-AA18395A69FC}" type="presParOf" srcId="{E8BFF24C-A608-4897-8006-EF21C72DA29F}" destId="{A8E3222D-9EE3-4DA7-828E-DC72E3D967EA}" srcOrd="2" destOrd="0" presId="urn:microsoft.com/office/officeart/2005/8/layout/hChevron3"/>
    <dgm:cxn modelId="{1E4D0509-5687-48B7-A30A-70F59699CDEA}" type="presParOf" srcId="{E8BFF24C-A608-4897-8006-EF21C72DA29F}" destId="{431C9602-24D9-4ACA-A52B-3A6EFDA68CB2}" srcOrd="3" destOrd="0" presId="urn:microsoft.com/office/officeart/2005/8/layout/hChevron3"/>
    <dgm:cxn modelId="{C5C0DF17-4B35-4B4D-BEA3-ED4DD18A6EE0}" type="presParOf" srcId="{E8BFF24C-A608-4897-8006-EF21C72DA29F}" destId="{2DCF1152-384F-4A5C-81C4-8802F35C6044}" srcOrd="4" destOrd="0" presId="urn:microsoft.com/office/officeart/2005/8/layout/hChevron3"/>
    <dgm:cxn modelId="{B76B5F11-C32D-45BF-AD8C-A4F6B072DE4D}" type="presParOf" srcId="{E8BFF24C-A608-4897-8006-EF21C72DA29F}" destId="{6278D0A0-1092-445B-9E2B-CA01B1524ADC}" srcOrd="5" destOrd="0" presId="urn:microsoft.com/office/officeart/2005/8/layout/hChevron3"/>
    <dgm:cxn modelId="{26A9BA51-179B-4B4A-AB15-E7554F852272}" type="presParOf" srcId="{E8BFF24C-A608-4897-8006-EF21C72DA29F}" destId="{1481FB52-90CC-477F-AC2A-CFF208EA8D0F}" srcOrd="6" destOrd="0" presId="urn:microsoft.com/office/officeart/2005/8/layout/hChevron3"/>
    <dgm:cxn modelId="{168C4B87-5AAE-404B-BE91-88F0493E051E}" type="presParOf" srcId="{E8BFF24C-A608-4897-8006-EF21C72DA29F}" destId="{2FFBE4F6-63AB-48CA-BA08-0743AEDFEBF2}" srcOrd="7" destOrd="0" presId="urn:microsoft.com/office/officeart/2005/8/layout/hChevron3"/>
    <dgm:cxn modelId="{7ECF7FE7-EA98-45C8-95C8-52653C774F77}" type="presParOf" srcId="{E8BFF24C-A608-4897-8006-EF21C72DA29F}" destId="{42E9A34A-F4C3-435E-8815-540A2A7EFFC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3351D1-6623-405D-92A9-76D46AE1745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7235D6-82B6-4541-8EE4-2D48F992F946}">
      <dgm:prSet phldrT="[Text]"/>
      <dgm:spPr/>
      <dgm:t>
        <a:bodyPr/>
        <a:lstStyle/>
        <a:p>
          <a:r>
            <a:rPr lang="en-US" b="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b="0" dirty="0">
            <a:solidFill>
              <a:schemeClr val="bg2">
                <a:lumMod val="90000"/>
              </a:schemeClr>
            </a:solidFill>
          </a:endParaRPr>
        </a:p>
      </dgm:t>
    </dgm:pt>
    <dgm:pt modelId="{3EADE351-2DDA-48EA-A6A4-B4136477015F}" type="parTrans" cxnId="{E0A6F4F1-0E5B-4CD0-B4A9-2554F13FC94D}">
      <dgm:prSet/>
      <dgm:spPr/>
      <dgm:t>
        <a:bodyPr/>
        <a:lstStyle/>
        <a:p>
          <a:endParaRPr lang="en-US"/>
        </a:p>
      </dgm:t>
    </dgm:pt>
    <dgm:pt modelId="{9DE98707-3836-43F5-9D89-5CA4CF067F8F}" type="sibTrans" cxnId="{E0A6F4F1-0E5B-4CD0-B4A9-2554F13FC94D}">
      <dgm:prSet/>
      <dgm:spPr/>
      <dgm:t>
        <a:bodyPr/>
        <a:lstStyle/>
        <a:p>
          <a:endParaRPr lang="en-US"/>
        </a:p>
      </dgm:t>
    </dgm:pt>
    <dgm:pt modelId="{27B63D12-0571-4069-8B2B-B91F2CEE8BFE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BE5A51A2-C750-4ACA-B83E-E395EFBF9399}" type="parTrans" cxnId="{65139E67-2788-406E-9A84-6C92A509209D}">
      <dgm:prSet/>
      <dgm:spPr/>
      <dgm:t>
        <a:bodyPr/>
        <a:lstStyle/>
        <a:p>
          <a:endParaRPr lang="en-US"/>
        </a:p>
      </dgm:t>
    </dgm:pt>
    <dgm:pt modelId="{376C5885-E5D8-493A-8512-F020A5DFDFDC}" type="sibTrans" cxnId="{65139E67-2788-406E-9A84-6C92A509209D}">
      <dgm:prSet/>
      <dgm:spPr/>
      <dgm:t>
        <a:bodyPr/>
        <a:lstStyle/>
        <a:p>
          <a:endParaRPr lang="en-US"/>
        </a:p>
      </dgm:t>
    </dgm:pt>
    <dgm:pt modelId="{3DB15228-EAB4-44DF-A42A-EC563B7CA6D1}">
      <dgm:prSet phldrT="[Text]"/>
      <dgm:spPr/>
      <dgm:t>
        <a:bodyPr/>
        <a:lstStyle/>
        <a:p>
          <a:r>
            <a:rPr lang="en-US" b="0" dirty="0" smtClean="0">
              <a:solidFill>
                <a:schemeClr val="bg2"/>
              </a:solidFill>
            </a:rPr>
            <a:t>Future work</a:t>
          </a:r>
          <a:endParaRPr lang="en-US" b="0" dirty="0">
            <a:solidFill>
              <a:schemeClr val="bg2"/>
            </a:solidFill>
          </a:endParaRPr>
        </a:p>
      </dgm:t>
    </dgm:pt>
    <dgm:pt modelId="{21A69F57-F3B9-4E29-9293-7FFB6912FA06}" type="parTrans" cxnId="{8B0151B4-D644-415B-8E79-F3C453062976}">
      <dgm:prSet/>
      <dgm:spPr/>
      <dgm:t>
        <a:bodyPr/>
        <a:lstStyle/>
        <a:p>
          <a:endParaRPr lang="en-US"/>
        </a:p>
      </dgm:t>
    </dgm:pt>
    <dgm:pt modelId="{AC9CDFA8-10DF-4588-B901-86ACF1D1626B}" type="sibTrans" cxnId="{8B0151B4-D644-415B-8E79-F3C453062976}">
      <dgm:prSet/>
      <dgm:spPr/>
      <dgm:t>
        <a:bodyPr/>
        <a:lstStyle/>
        <a:p>
          <a:endParaRPr lang="en-US"/>
        </a:p>
      </dgm:t>
    </dgm:pt>
    <dgm:pt modelId="{AF3D8316-3F30-430D-A3CD-63E173E6D234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Results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73F3687F-2C15-4B3B-A997-A8C946279074}" type="parTrans" cxnId="{ECDCC85D-A62F-4779-88E5-29D969D2E196}">
      <dgm:prSet/>
      <dgm:spPr/>
      <dgm:t>
        <a:bodyPr/>
        <a:lstStyle/>
        <a:p>
          <a:endParaRPr lang="en-US"/>
        </a:p>
      </dgm:t>
    </dgm:pt>
    <dgm:pt modelId="{D09E2CEE-A086-4BF7-B831-E7A25CEFB1D9}" type="sibTrans" cxnId="{ECDCC85D-A62F-4779-88E5-29D969D2E196}">
      <dgm:prSet/>
      <dgm:spPr/>
      <dgm:t>
        <a:bodyPr/>
        <a:lstStyle/>
        <a:p>
          <a:endParaRPr lang="en-US"/>
        </a:p>
      </dgm:t>
    </dgm:pt>
    <dgm:pt modelId="{577D38C9-DC15-434A-A9DC-FB0A9386B38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Conclusion</a:t>
          </a:r>
          <a:endParaRPr lang="en-US" b="1" dirty="0">
            <a:solidFill>
              <a:schemeClr val="bg1"/>
            </a:solidFill>
          </a:endParaRPr>
        </a:p>
      </dgm:t>
    </dgm:pt>
    <dgm:pt modelId="{CB32172F-4D7F-47A3-A02A-171C711B179E}" type="parTrans" cxnId="{962AD2DD-5CE1-4C9C-AC93-6B7790AE2367}">
      <dgm:prSet/>
      <dgm:spPr/>
      <dgm:t>
        <a:bodyPr/>
        <a:lstStyle/>
        <a:p>
          <a:endParaRPr lang="en-US"/>
        </a:p>
      </dgm:t>
    </dgm:pt>
    <dgm:pt modelId="{6EDD8445-2CBF-4488-B62D-4D9C8044C007}" type="sibTrans" cxnId="{962AD2DD-5CE1-4C9C-AC93-6B7790AE2367}">
      <dgm:prSet/>
      <dgm:spPr/>
      <dgm:t>
        <a:bodyPr/>
        <a:lstStyle/>
        <a:p>
          <a:endParaRPr lang="en-US"/>
        </a:p>
      </dgm:t>
    </dgm:pt>
    <dgm:pt modelId="{E8BFF24C-A608-4897-8006-EF21C72DA29F}" type="pres">
      <dgm:prSet presAssocID="{F03351D1-6623-405D-92A9-76D46AE17453}" presName="Name0" presStyleCnt="0">
        <dgm:presLayoutVars>
          <dgm:dir/>
          <dgm:resizeHandles val="exact"/>
        </dgm:presLayoutVars>
      </dgm:prSet>
      <dgm:spPr/>
    </dgm:pt>
    <dgm:pt modelId="{D85B7DEC-E5FF-471C-BF8E-9EF98A8932A2}" type="pres">
      <dgm:prSet presAssocID="{D47235D6-82B6-4541-8EE4-2D48F992F946}" presName="parTxOnly" presStyleLbl="node1" presStyleIdx="0" presStyleCnt="5" custScaleY="33704" custLinFactY="46920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FF0AB-8935-40ED-93C9-4024F7BAA712}" type="pres">
      <dgm:prSet presAssocID="{9DE98707-3836-43F5-9D89-5CA4CF067F8F}" presName="parSpace" presStyleCnt="0"/>
      <dgm:spPr/>
    </dgm:pt>
    <dgm:pt modelId="{A8E3222D-9EE3-4DA7-828E-DC72E3D967EA}" type="pres">
      <dgm:prSet presAssocID="{27B63D12-0571-4069-8B2B-B91F2CEE8BFE}" presName="parTxOnly" presStyleLbl="node1" presStyleIdx="1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C9602-24D9-4ACA-A52B-3A6EFDA68CB2}" type="pres">
      <dgm:prSet presAssocID="{376C5885-E5D8-493A-8512-F020A5DFDFDC}" presName="parSpace" presStyleCnt="0"/>
      <dgm:spPr/>
    </dgm:pt>
    <dgm:pt modelId="{2DCF1152-384F-4A5C-81C4-8802F35C6044}" type="pres">
      <dgm:prSet presAssocID="{AF3D8316-3F30-430D-A3CD-63E173E6D234}" presName="parTxOnly" presStyleLbl="node1" presStyleIdx="2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8D0A0-1092-445B-9E2B-CA01B1524ADC}" type="pres">
      <dgm:prSet presAssocID="{D09E2CEE-A086-4BF7-B831-E7A25CEFB1D9}" presName="parSpace" presStyleCnt="0"/>
      <dgm:spPr/>
    </dgm:pt>
    <dgm:pt modelId="{1481FB52-90CC-477F-AC2A-CFF208EA8D0F}" type="pres">
      <dgm:prSet presAssocID="{577D38C9-DC15-434A-A9DC-FB0A9386B38F}" presName="parTxOnly" presStyleLbl="node1" presStyleIdx="3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BE4F6-63AB-48CA-BA08-0743AEDFEBF2}" type="pres">
      <dgm:prSet presAssocID="{6EDD8445-2CBF-4488-B62D-4D9C8044C007}" presName="parSpace" presStyleCnt="0"/>
      <dgm:spPr/>
    </dgm:pt>
    <dgm:pt modelId="{42E9A34A-F4C3-435E-8815-540A2A7EFFC2}" type="pres">
      <dgm:prSet presAssocID="{3DB15228-EAB4-44DF-A42A-EC563B7CA6D1}" presName="parTxOnly" presStyleLbl="node1" presStyleIdx="4" presStyleCnt="5" custScaleY="33704" custLinFactNeighborX="45269" custLinFactNeighborY="4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2AD2DD-5CE1-4C9C-AC93-6B7790AE2367}" srcId="{F03351D1-6623-405D-92A9-76D46AE17453}" destId="{577D38C9-DC15-434A-A9DC-FB0A9386B38F}" srcOrd="3" destOrd="0" parTransId="{CB32172F-4D7F-47A3-A02A-171C711B179E}" sibTransId="{6EDD8445-2CBF-4488-B62D-4D9C8044C007}"/>
    <dgm:cxn modelId="{ECDCC85D-A62F-4779-88E5-29D969D2E196}" srcId="{F03351D1-6623-405D-92A9-76D46AE17453}" destId="{AF3D8316-3F30-430D-A3CD-63E173E6D234}" srcOrd="2" destOrd="0" parTransId="{73F3687F-2C15-4B3B-A997-A8C946279074}" sibTransId="{D09E2CEE-A086-4BF7-B831-E7A25CEFB1D9}"/>
    <dgm:cxn modelId="{36742993-7DD9-4AF3-969F-D523E015463C}" type="presOf" srcId="{3DB15228-EAB4-44DF-A42A-EC563B7CA6D1}" destId="{42E9A34A-F4C3-435E-8815-540A2A7EFFC2}" srcOrd="0" destOrd="0" presId="urn:microsoft.com/office/officeart/2005/8/layout/hChevron3"/>
    <dgm:cxn modelId="{65139E67-2788-406E-9A84-6C92A509209D}" srcId="{F03351D1-6623-405D-92A9-76D46AE17453}" destId="{27B63D12-0571-4069-8B2B-B91F2CEE8BFE}" srcOrd="1" destOrd="0" parTransId="{BE5A51A2-C750-4ACA-B83E-E395EFBF9399}" sibTransId="{376C5885-E5D8-493A-8512-F020A5DFDFDC}"/>
    <dgm:cxn modelId="{7E2EE2A9-DD4F-42D9-B7A2-10EC82182BDE}" type="presOf" srcId="{D47235D6-82B6-4541-8EE4-2D48F992F946}" destId="{D85B7DEC-E5FF-471C-BF8E-9EF98A8932A2}" srcOrd="0" destOrd="0" presId="urn:microsoft.com/office/officeart/2005/8/layout/hChevron3"/>
    <dgm:cxn modelId="{123502E1-02F5-4B2D-840B-553E59CC7D7C}" type="presOf" srcId="{AF3D8316-3F30-430D-A3CD-63E173E6D234}" destId="{2DCF1152-384F-4A5C-81C4-8802F35C6044}" srcOrd="0" destOrd="0" presId="urn:microsoft.com/office/officeart/2005/8/layout/hChevron3"/>
    <dgm:cxn modelId="{C05BBB1C-1BE5-4CD0-B805-3CAB8600EBC1}" type="presOf" srcId="{F03351D1-6623-405D-92A9-76D46AE17453}" destId="{E8BFF24C-A608-4897-8006-EF21C72DA29F}" srcOrd="0" destOrd="0" presId="urn:microsoft.com/office/officeart/2005/8/layout/hChevron3"/>
    <dgm:cxn modelId="{5224ADAA-70C8-4C29-98D8-F3A217F9BDEA}" type="presOf" srcId="{577D38C9-DC15-434A-A9DC-FB0A9386B38F}" destId="{1481FB52-90CC-477F-AC2A-CFF208EA8D0F}" srcOrd="0" destOrd="0" presId="urn:microsoft.com/office/officeart/2005/8/layout/hChevron3"/>
    <dgm:cxn modelId="{E0A6F4F1-0E5B-4CD0-B4A9-2554F13FC94D}" srcId="{F03351D1-6623-405D-92A9-76D46AE17453}" destId="{D47235D6-82B6-4541-8EE4-2D48F992F946}" srcOrd="0" destOrd="0" parTransId="{3EADE351-2DDA-48EA-A6A4-B4136477015F}" sibTransId="{9DE98707-3836-43F5-9D89-5CA4CF067F8F}"/>
    <dgm:cxn modelId="{6D74CFD5-D206-444B-98B9-C4F8EE162115}" type="presOf" srcId="{27B63D12-0571-4069-8B2B-B91F2CEE8BFE}" destId="{A8E3222D-9EE3-4DA7-828E-DC72E3D967EA}" srcOrd="0" destOrd="0" presId="urn:microsoft.com/office/officeart/2005/8/layout/hChevron3"/>
    <dgm:cxn modelId="{8B0151B4-D644-415B-8E79-F3C453062976}" srcId="{F03351D1-6623-405D-92A9-76D46AE17453}" destId="{3DB15228-EAB4-44DF-A42A-EC563B7CA6D1}" srcOrd="4" destOrd="0" parTransId="{21A69F57-F3B9-4E29-9293-7FFB6912FA06}" sibTransId="{AC9CDFA8-10DF-4588-B901-86ACF1D1626B}"/>
    <dgm:cxn modelId="{5058D9B0-EFBA-40AA-98FF-FB18EFA6F445}" type="presParOf" srcId="{E8BFF24C-A608-4897-8006-EF21C72DA29F}" destId="{D85B7DEC-E5FF-471C-BF8E-9EF98A8932A2}" srcOrd="0" destOrd="0" presId="urn:microsoft.com/office/officeart/2005/8/layout/hChevron3"/>
    <dgm:cxn modelId="{F516034F-7843-40D4-873B-795D17078697}" type="presParOf" srcId="{E8BFF24C-A608-4897-8006-EF21C72DA29F}" destId="{063FF0AB-8935-40ED-93C9-4024F7BAA712}" srcOrd="1" destOrd="0" presId="urn:microsoft.com/office/officeart/2005/8/layout/hChevron3"/>
    <dgm:cxn modelId="{AC05CE3C-49A1-4714-BFBF-9430126FFAC6}" type="presParOf" srcId="{E8BFF24C-A608-4897-8006-EF21C72DA29F}" destId="{A8E3222D-9EE3-4DA7-828E-DC72E3D967EA}" srcOrd="2" destOrd="0" presId="urn:microsoft.com/office/officeart/2005/8/layout/hChevron3"/>
    <dgm:cxn modelId="{7AE2B5BA-CF95-42A2-8899-0692A320D513}" type="presParOf" srcId="{E8BFF24C-A608-4897-8006-EF21C72DA29F}" destId="{431C9602-24D9-4ACA-A52B-3A6EFDA68CB2}" srcOrd="3" destOrd="0" presId="urn:microsoft.com/office/officeart/2005/8/layout/hChevron3"/>
    <dgm:cxn modelId="{5B9BDBE1-BD8D-4B6E-883F-B59F5CF01745}" type="presParOf" srcId="{E8BFF24C-A608-4897-8006-EF21C72DA29F}" destId="{2DCF1152-384F-4A5C-81C4-8802F35C6044}" srcOrd="4" destOrd="0" presId="urn:microsoft.com/office/officeart/2005/8/layout/hChevron3"/>
    <dgm:cxn modelId="{60063127-E704-487F-B34C-83D78B75A722}" type="presParOf" srcId="{E8BFF24C-A608-4897-8006-EF21C72DA29F}" destId="{6278D0A0-1092-445B-9E2B-CA01B1524ADC}" srcOrd="5" destOrd="0" presId="urn:microsoft.com/office/officeart/2005/8/layout/hChevron3"/>
    <dgm:cxn modelId="{883326EF-CAFB-4EE9-B241-312247474B31}" type="presParOf" srcId="{E8BFF24C-A608-4897-8006-EF21C72DA29F}" destId="{1481FB52-90CC-477F-AC2A-CFF208EA8D0F}" srcOrd="6" destOrd="0" presId="urn:microsoft.com/office/officeart/2005/8/layout/hChevron3"/>
    <dgm:cxn modelId="{8E980966-0F99-4222-8AEF-02CABFAFBB26}" type="presParOf" srcId="{E8BFF24C-A608-4897-8006-EF21C72DA29F}" destId="{2FFBE4F6-63AB-48CA-BA08-0743AEDFEBF2}" srcOrd="7" destOrd="0" presId="urn:microsoft.com/office/officeart/2005/8/layout/hChevron3"/>
    <dgm:cxn modelId="{EFC11A31-B401-4D04-9B43-4EB9E20BCD5A}" type="presParOf" srcId="{E8BFF24C-A608-4897-8006-EF21C72DA29F}" destId="{42E9A34A-F4C3-435E-8815-540A2A7EFFC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6641D5-9FCC-420A-930C-F7EE97747BC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991D04-BD91-4E4E-B9DC-DDC59E36BA99}">
      <dgm:prSet phldrT="[Text]" custT="1"/>
      <dgm:spPr/>
      <dgm:t>
        <a:bodyPr/>
        <a:lstStyle/>
        <a:p>
          <a:r>
            <a:rPr lang="en-US" sz="2800" b="1" dirty="0" smtClean="0"/>
            <a:t>Optimal conditions</a:t>
          </a:r>
          <a:endParaRPr lang="en-US" sz="2800" b="1" dirty="0"/>
        </a:p>
      </dgm:t>
    </dgm:pt>
    <dgm:pt modelId="{C2E5FE46-8018-49B6-AEEA-902A40E0D635}" type="parTrans" cxnId="{45EB5B8E-60F8-4B1B-B4F7-8EDE6CAA4A5D}">
      <dgm:prSet/>
      <dgm:spPr/>
      <dgm:t>
        <a:bodyPr/>
        <a:lstStyle/>
        <a:p>
          <a:endParaRPr lang="en-US"/>
        </a:p>
      </dgm:t>
    </dgm:pt>
    <dgm:pt modelId="{1ADEECDB-F706-4EF5-BF28-AC896ADB0E05}" type="sibTrans" cxnId="{45EB5B8E-60F8-4B1B-B4F7-8EDE6CAA4A5D}">
      <dgm:prSet/>
      <dgm:spPr/>
      <dgm:t>
        <a:bodyPr/>
        <a:lstStyle/>
        <a:p>
          <a:endParaRPr lang="en-US"/>
        </a:p>
      </dgm:t>
    </dgm:pt>
    <dgm:pt modelId="{F9454F1D-95C5-497C-9271-376FD6BE113B}">
      <dgm:prSet phldrT="[Text]"/>
      <dgm:spPr/>
      <dgm:t>
        <a:bodyPr/>
        <a:lstStyle/>
        <a:p>
          <a:r>
            <a:rPr lang="en-US" dirty="0" smtClean="0"/>
            <a:t>Depth [2500;800ft]</a:t>
          </a:r>
          <a:endParaRPr lang="en-US" dirty="0"/>
        </a:p>
      </dgm:t>
    </dgm:pt>
    <dgm:pt modelId="{0A45C455-836C-45B6-AD50-839963E26F25}" type="parTrans" cxnId="{4BE1D594-7872-4FBD-852A-729E706C734F}">
      <dgm:prSet/>
      <dgm:spPr/>
      <dgm:t>
        <a:bodyPr/>
        <a:lstStyle/>
        <a:p>
          <a:endParaRPr lang="en-US"/>
        </a:p>
      </dgm:t>
    </dgm:pt>
    <dgm:pt modelId="{7434FA83-BF73-47B8-92A9-780DCEDCF11B}" type="sibTrans" cxnId="{4BE1D594-7872-4FBD-852A-729E706C734F}">
      <dgm:prSet/>
      <dgm:spPr/>
      <dgm:t>
        <a:bodyPr/>
        <a:lstStyle/>
        <a:p>
          <a:endParaRPr lang="en-US"/>
        </a:p>
      </dgm:t>
    </dgm:pt>
    <dgm:pt modelId="{0090136B-74D1-4F0C-BD64-4C3897763134}">
      <dgm:prSet phldrT="[Text]"/>
      <dgm:spPr/>
      <dgm:t>
        <a:bodyPr/>
        <a:lstStyle/>
        <a:p>
          <a:r>
            <a:rPr lang="en-US" dirty="0" smtClean="0"/>
            <a:t>Thickness </a:t>
          </a:r>
          <a:r>
            <a:rPr lang="en-US" dirty="0" err="1" smtClean="0"/>
            <a:t>caprock</a:t>
          </a:r>
          <a:r>
            <a:rPr lang="en-US" dirty="0" smtClean="0"/>
            <a:t> &gt; 400ft</a:t>
          </a:r>
          <a:endParaRPr lang="en-US" dirty="0"/>
        </a:p>
      </dgm:t>
    </dgm:pt>
    <dgm:pt modelId="{39CCA21F-5CB1-45C9-AF2D-2B92762437DB}" type="parTrans" cxnId="{0FCE9CE2-3424-4F04-9062-EAC94998699D}">
      <dgm:prSet/>
      <dgm:spPr/>
      <dgm:t>
        <a:bodyPr/>
        <a:lstStyle/>
        <a:p>
          <a:endParaRPr lang="en-US"/>
        </a:p>
      </dgm:t>
    </dgm:pt>
    <dgm:pt modelId="{82CBF48E-A829-4D02-8357-F6ED54FB9F6E}" type="sibTrans" cxnId="{0FCE9CE2-3424-4F04-9062-EAC94998699D}">
      <dgm:prSet/>
      <dgm:spPr/>
      <dgm:t>
        <a:bodyPr/>
        <a:lstStyle/>
        <a:p>
          <a:endParaRPr lang="en-US"/>
        </a:p>
      </dgm:t>
    </dgm:pt>
    <dgm:pt modelId="{FADFAC93-CFFE-4F28-8ADE-B81FB763D54B}">
      <dgm:prSet phldrT="[Text]"/>
      <dgm:spPr/>
      <dgm:t>
        <a:bodyPr/>
        <a:lstStyle/>
        <a:p>
          <a:r>
            <a:rPr lang="en-US" dirty="0" smtClean="0"/>
            <a:t>TDS &gt; 30,000 ppm</a:t>
          </a:r>
          <a:endParaRPr lang="en-US" dirty="0"/>
        </a:p>
      </dgm:t>
    </dgm:pt>
    <dgm:pt modelId="{1F03A10C-15D3-498D-99C5-075CAF93A838}" type="parTrans" cxnId="{05E89647-CF59-401E-9C67-D21563004762}">
      <dgm:prSet/>
      <dgm:spPr/>
      <dgm:t>
        <a:bodyPr/>
        <a:lstStyle/>
        <a:p>
          <a:endParaRPr lang="en-US"/>
        </a:p>
      </dgm:t>
    </dgm:pt>
    <dgm:pt modelId="{9C96005B-9536-425D-95C5-21A6BC5CE39E}" type="sibTrans" cxnId="{05E89647-CF59-401E-9C67-D21563004762}">
      <dgm:prSet/>
      <dgm:spPr/>
      <dgm:t>
        <a:bodyPr/>
        <a:lstStyle/>
        <a:p>
          <a:endParaRPr lang="en-US"/>
        </a:p>
      </dgm:t>
    </dgm:pt>
    <dgm:pt modelId="{C266F1F8-658B-4324-ABEE-D90161033F3B}">
      <dgm:prSet phldrT="[Text]"/>
      <dgm:spPr/>
      <dgm:t>
        <a:bodyPr/>
        <a:lstStyle/>
        <a:p>
          <a:r>
            <a:rPr lang="en-US" dirty="0" smtClean="0"/>
            <a:t>T &gt; 32 °C</a:t>
          </a:r>
          <a:endParaRPr lang="en-US" dirty="0"/>
        </a:p>
      </dgm:t>
    </dgm:pt>
    <dgm:pt modelId="{C18766BD-9CA6-47B7-8B74-00567BB95824}" type="parTrans" cxnId="{2991B569-C0D9-409D-9EDE-AD5345DB8B87}">
      <dgm:prSet/>
      <dgm:spPr/>
      <dgm:t>
        <a:bodyPr/>
        <a:lstStyle/>
        <a:p>
          <a:endParaRPr lang="en-US"/>
        </a:p>
      </dgm:t>
    </dgm:pt>
    <dgm:pt modelId="{0D0DF934-E250-4370-9775-3B402ECFD392}" type="sibTrans" cxnId="{2991B569-C0D9-409D-9EDE-AD5345DB8B87}">
      <dgm:prSet/>
      <dgm:spPr/>
      <dgm:t>
        <a:bodyPr/>
        <a:lstStyle/>
        <a:p>
          <a:endParaRPr lang="en-US"/>
        </a:p>
      </dgm:t>
    </dgm:pt>
    <dgm:pt modelId="{8D1540C2-5CF5-4B74-98E2-B332F790FDB1}">
      <dgm:prSet phldrT="[Text]"/>
      <dgm:spPr/>
      <dgm:t>
        <a:bodyPr/>
        <a:lstStyle/>
        <a:p>
          <a:r>
            <a:rPr lang="en-US" dirty="0" smtClean="0"/>
            <a:t>P &gt; 1070 psi</a:t>
          </a:r>
          <a:endParaRPr lang="en-US" dirty="0"/>
        </a:p>
      </dgm:t>
    </dgm:pt>
    <dgm:pt modelId="{3C4B6D37-966B-415A-A1EB-3D0DABC5D01A}" type="parTrans" cxnId="{E51AE50D-0846-42A0-89E8-A05BD9D85744}">
      <dgm:prSet/>
      <dgm:spPr/>
      <dgm:t>
        <a:bodyPr/>
        <a:lstStyle/>
        <a:p>
          <a:endParaRPr lang="en-US"/>
        </a:p>
      </dgm:t>
    </dgm:pt>
    <dgm:pt modelId="{292B81A7-6849-44DD-8FBB-AFCB10D67090}" type="sibTrans" cxnId="{E51AE50D-0846-42A0-89E8-A05BD9D85744}">
      <dgm:prSet/>
      <dgm:spPr/>
      <dgm:t>
        <a:bodyPr/>
        <a:lstStyle/>
        <a:p>
          <a:endParaRPr lang="en-US"/>
        </a:p>
      </dgm:t>
    </dgm:pt>
    <dgm:pt modelId="{D601F607-9A9C-4123-B278-9C6531E2BE5E}">
      <dgm:prSet phldrT="[Text]"/>
      <dgm:spPr/>
      <dgm:t>
        <a:bodyPr/>
        <a:lstStyle/>
        <a:p>
          <a:r>
            <a:rPr lang="en-US" dirty="0" smtClean="0"/>
            <a:t>CO2 sources nearby</a:t>
          </a:r>
          <a:endParaRPr lang="en-US" dirty="0"/>
        </a:p>
      </dgm:t>
    </dgm:pt>
    <dgm:pt modelId="{BD6EF86B-3EBA-457C-B652-75A0AB77A749}" type="parTrans" cxnId="{67F34047-FE75-467A-933D-9F439AD8281F}">
      <dgm:prSet/>
      <dgm:spPr/>
      <dgm:t>
        <a:bodyPr/>
        <a:lstStyle/>
        <a:p>
          <a:endParaRPr lang="en-US"/>
        </a:p>
      </dgm:t>
    </dgm:pt>
    <dgm:pt modelId="{BFBC1F11-7F71-49A2-BE17-61CA54087CB3}" type="sibTrans" cxnId="{67F34047-FE75-467A-933D-9F439AD8281F}">
      <dgm:prSet/>
      <dgm:spPr/>
      <dgm:t>
        <a:bodyPr/>
        <a:lstStyle/>
        <a:p>
          <a:endParaRPr lang="en-US"/>
        </a:p>
      </dgm:t>
    </dgm:pt>
    <dgm:pt modelId="{B0D50725-78A4-4579-A6E6-9EFA1CE64E64}" type="pres">
      <dgm:prSet presAssocID="{A76641D5-9FCC-420A-930C-F7EE97747BC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440B14C-102D-4F25-92E6-3C89317759A1}" type="pres">
      <dgm:prSet presAssocID="{B4991D04-BD91-4E4E-B9DC-DDC59E36BA9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6DE09A50-9700-4637-87BB-355460AFE8DA}" type="pres">
      <dgm:prSet presAssocID="{F9454F1D-95C5-497C-9271-376FD6BE113B}" presName="Accent1" presStyleCnt="0"/>
      <dgm:spPr/>
    </dgm:pt>
    <dgm:pt modelId="{F92A855E-9D66-4A40-8817-AA615CC5802B}" type="pres">
      <dgm:prSet presAssocID="{F9454F1D-95C5-497C-9271-376FD6BE113B}" presName="Accent" presStyleLbl="bgShp" presStyleIdx="0" presStyleCnt="6"/>
      <dgm:spPr/>
    </dgm:pt>
    <dgm:pt modelId="{34E78EA0-F51F-4D53-8E90-3B12661F1D05}" type="pres">
      <dgm:prSet presAssocID="{F9454F1D-95C5-497C-9271-376FD6BE113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26AFD-4DB1-4688-9016-3CB65F6942B1}" type="pres">
      <dgm:prSet presAssocID="{0090136B-74D1-4F0C-BD64-4C3897763134}" presName="Accent2" presStyleCnt="0"/>
      <dgm:spPr/>
    </dgm:pt>
    <dgm:pt modelId="{8FC8E7BC-C459-45DE-AF91-74F8A5B15FC0}" type="pres">
      <dgm:prSet presAssocID="{0090136B-74D1-4F0C-BD64-4C3897763134}" presName="Accent" presStyleLbl="bgShp" presStyleIdx="1" presStyleCnt="6"/>
      <dgm:spPr/>
    </dgm:pt>
    <dgm:pt modelId="{14ADFFE7-BC6A-4CD7-906B-A3F61E375CD2}" type="pres">
      <dgm:prSet presAssocID="{0090136B-74D1-4F0C-BD64-4C389776313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227F0-A4BF-4B8E-A458-2643EBC6A453}" type="pres">
      <dgm:prSet presAssocID="{FADFAC93-CFFE-4F28-8ADE-B81FB763D54B}" presName="Accent3" presStyleCnt="0"/>
      <dgm:spPr/>
    </dgm:pt>
    <dgm:pt modelId="{45AA702F-2ED8-4B24-9F85-5900CA3C9283}" type="pres">
      <dgm:prSet presAssocID="{FADFAC93-CFFE-4F28-8ADE-B81FB763D54B}" presName="Accent" presStyleLbl="bgShp" presStyleIdx="2" presStyleCnt="6"/>
      <dgm:spPr/>
    </dgm:pt>
    <dgm:pt modelId="{06F04703-BB8A-44FE-BE79-BD163B19F98D}" type="pres">
      <dgm:prSet presAssocID="{FADFAC93-CFFE-4F28-8ADE-B81FB763D54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6EDE3-02D0-4E9B-883E-CA60190979FB}" type="pres">
      <dgm:prSet presAssocID="{C266F1F8-658B-4324-ABEE-D90161033F3B}" presName="Accent4" presStyleCnt="0"/>
      <dgm:spPr/>
    </dgm:pt>
    <dgm:pt modelId="{7519DD3C-FADC-4A30-91C9-AC32390EB397}" type="pres">
      <dgm:prSet presAssocID="{C266F1F8-658B-4324-ABEE-D90161033F3B}" presName="Accent" presStyleLbl="bgShp" presStyleIdx="3" presStyleCnt="6"/>
      <dgm:spPr/>
    </dgm:pt>
    <dgm:pt modelId="{CA8B4EBC-336A-4CDB-A5B9-CC2D52C1F6CE}" type="pres">
      <dgm:prSet presAssocID="{C266F1F8-658B-4324-ABEE-D90161033F3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82465-041D-4AFB-B91C-8248D4C144E0}" type="pres">
      <dgm:prSet presAssocID="{8D1540C2-5CF5-4B74-98E2-B332F790FDB1}" presName="Accent5" presStyleCnt="0"/>
      <dgm:spPr/>
    </dgm:pt>
    <dgm:pt modelId="{CBF0D78D-BF12-4E6D-BA9A-80650E80CD15}" type="pres">
      <dgm:prSet presAssocID="{8D1540C2-5CF5-4B74-98E2-B332F790FDB1}" presName="Accent" presStyleLbl="bgShp" presStyleIdx="4" presStyleCnt="6"/>
      <dgm:spPr/>
    </dgm:pt>
    <dgm:pt modelId="{75FFA080-0E86-495B-A539-7B4BDEFF33B1}" type="pres">
      <dgm:prSet presAssocID="{8D1540C2-5CF5-4B74-98E2-B332F790FDB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B2F43-523E-43C1-BAC8-EDEAB471EAFF}" type="pres">
      <dgm:prSet presAssocID="{D601F607-9A9C-4123-B278-9C6531E2BE5E}" presName="Accent6" presStyleCnt="0"/>
      <dgm:spPr/>
    </dgm:pt>
    <dgm:pt modelId="{E56E2544-7D95-4E56-A536-35D394E54BDA}" type="pres">
      <dgm:prSet presAssocID="{D601F607-9A9C-4123-B278-9C6531E2BE5E}" presName="Accent" presStyleLbl="bgShp" presStyleIdx="5" presStyleCnt="6"/>
      <dgm:spPr/>
    </dgm:pt>
    <dgm:pt modelId="{83B4AA6A-2FD8-4F67-A545-A75100F68107}" type="pres">
      <dgm:prSet presAssocID="{D601F607-9A9C-4123-B278-9C6531E2BE5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7E7612-64F5-4D04-9E17-5098920F0E33}" type="presOf" srcId="{A76641D5-9FCC-420A-930C-F7EE97747BC4}" destId="{B0D50725-78A4-4579-A6E6-9EFA1CE64E64}" srcOrd="0" destOrd="0" presId="urn:microsoft.com/office/officeart/2011/layout/HexagonRadial"/>
    <dgm:cxn modelId="{45EB5B8E-60F8-4B1B-B4F7-8EDE6CAA4A5D}" srcId="{A76641D5-9FCC-420A-930C-F7EE97747BC4}" destId="{B4991D04-BD91-4E4E-B9DC-DDC59E36BA99}" srcOrd="0" destOrd="0" parTransId="{C2E5FE46-8018-49B6-AEEA-902A40E0D635}" sibTransId="{1ADEECDB-F706-4EF5-BF28-AC896ADB0E05}"/>
    <dgm:cxn modelId="{67F34047-FE75-467A-933D-9F439AD8281F}" srcId="{B4991D04-BD91-4E4E-B9DC-DDC59E36BA99}" destId="{D601F607-9A9C-4123-B278-9C6531E2BE5E}" srcOrd="5" destOrd="0" parTransId="{BD6EF86B-3EBA-457C-B652-75A0AB77A749}" sibTransId="{BFBC1F11-7F71-49A2-BE17-61CA54087CB3}"/>
    <dgm:cxn modelId="{05E89647-CF59-401E-9C67-D21563004762}" srcId="{B4991D04-BD91-4E4E-B9DC-DDC59E36BA99}" destId="{FADFAC93-CFFE-4F28-8ADE-B81FB763D54B}" srcOrd="2" destOrd="0" parTransId="{1F03A10C-15D3-498D-99C5-075CAF93A838}" sibTransId="{9C96005B-9536-425D-95C5-21A6BC5CE39E}"/>
    <dgm:cxn modelId="{0FCE9CE2-3424-4F04-9062-EAC94998699D}" srcId="{B4991D04-BD91-4E4E-B9DC-DDC59E36BA99}" destId="{0090136B-74D1-4F0C-BD64-4C3897763134}" srcOrd="1" destOrd="0" parTransId="{39CCA21F-5CB1-45C9-AF2D-2B92762437DB}" sibTransId="{82CBF48E-A829-4D02-8357-F6ED54FB9F6E}"/>
    <dgm:cxn modelId="{E51AE50D-0846-42A0-89E8-A05BD9D85744}" srcId="{B4991D04-BD91-4E4E-B9DC-DDC59E36BA99}" destId="{8D1540C2-5CF5-4B74-98E2-B332F790FDB1}" srcOrd="4" destOrd="0" parTransId="{3C4B6D37-966B-415A-A1EB-3D0DABC5D01A}" sibTransId="{292B81A7-6849-44DD-8FBB-AFCB10D67090}"/>
    <dgm:cxn modelId="{4BE1D594-7872-4FBD-852A-729E706C734F}" srcId="{B4991D04-BD91-4E4E-B9DC-DDC59E36BA99}" destId="{F9454F1D-95C5-497C-9271-376FD6BE113B}" srcOrd="0" destOrd="0" parTransId="{0A45C455-836C-45B6-AD50-839963E26F25}" sibTransId="{7434FA83-BF73-47B8-92A9-780DCEDCF11B}"/>
    <dgm:cxn modelId="{50BDFF24-FF9D-4911-9882-7D55C126E69F}" type="presOf" srcId="{F9454F1D-95C5-497C-9271-376FD6BE113B}" destId="{34E78EA0-F51F-4D53-8E90-3B12661F1D05}" srcOrd="0" destOrd="0" presId="urn:microsoft.com/office/officeart/2011/layout/HexagonRadial"/>
    <dgm:cxn modelId="{D01605C5-3EBA-46E2-8A27-BC6F1BBB5967}" type="presOf" srcId="{D601F607-9A9C-4123-B278-9C6531E2BE5E}" destId="{83B4AA6A-2FD8-4F67-A545-A75100F68107}" srcOrd="0" destOrd="0" presId="urn:microsoft.com/office/officeart/2011/layout/HexagonRadial"/>
    <dgm:cxn modelId="{24C49A3C-7A90-4B31-9BB5-8FE417A349C9}" type="presOf" srcId="{0090136B-74D1-4F0C-BD64-4C3897763134}" destId="{14ADFFE7-BC6A-4CD7-906B-A3F61E375CD2}" srcOrd="0" destOrd="0" presId="urn:microsoft.com/office/officeart/2011/layout/HexagonRadial"/>
    <dgm:cxn modelId="{26C90567-B253-400F-B74B-B596F3551DA0}" type="presOf" srcId="{8D1540C2-5CF5-4B74-98E2-B332F790FDB1}" destId="{75FFA080-0E86-495B-A539-7B4BDEFF33B1}" srcOrd="0" destOrd="0" presId="urn:microsoft.com/office/officeart/2011/layout/HexagonRadial"/>
    <dgm:cxn modelId="{1FCA8150-8616-40FA-97AD-2A90B0F1385B}" type="presOf" srcId="{C266F1F8-658B-4324-ABEE-D90161033F3B}" destId="{CA8B4EBC-336A-4CDB-A5B9-CC2D52C1F6CE}" srcOrd="0" destOrd="0" presId="urn:microsoft.com/office/officeart/2011/layout/HexagonRadial"/>
    <dgm:cxn modelId="{2991B569-C0D9-409D-9EDE-AD5345DB8B87}" srcId="{B4991D04-BD91-4E4E-B9DC-DDC59E36BA99}" destId="{C266F1F8-658B-4324-ABEE-D90161033F3B}" srcOrd="3" destOrd="0" parTransId="{C18766BD-9CA6-47B7-8B74-00567BB95824}" sibTransId="{0D0DF934-E250-4370-9775-3B402ECFD392}"/>
    <dgm:cxn modelId="{77899913-5142-4764-AA9C-6E275DF820F7}" type="presOf" srcId="{FADFAC93-CFFE-4F28-8ADE-B81FB763D54B}" destId="{06F04703-BB8A-44FE-BE79-BD163B19F98D}" srcOrd="0" destOrd="0" presId="urn:microsoft.com/office/officeart/2011/layout/HexagonRadial"/>
    <dgm:cxn modelId="{CBABDD85-8A76-4E95-B01D-82E1DDB251C8}" type="presOf" srcId="{B4991D04-BD91-4E4E-B9DC-DDC59E36BA99}" destId="{A440B14C-102D-4F25-92E6-3C89317759A1}" srcOrd="0" destOrd="0" presId="urn:microsoft.com/office/officeart/2011/layout/HexagonRadial"/>
    <dgm:cxn modelId="{F3E96824-3A42-4C17-A7B0-475B007A2EA3}" type="presParOf" srcId="{B0D50725-78A4-4579-A6E6-9EFA1CE64E64}" destId="{A440B14C-102D-4F25-92E6-3C89317759A1}" srcOrd="0" destOrd="0" presId="urn:microsoft.com/office/officeart/2011/layout/HexagonRadial"/>
    <dgm:cxn modelId="{E2540A43-452A-4651-86A6-7AA836D58541}" type="presParOf" srcId="{B0D50725-78A4-4579-A6E6-9EFA1CE64E64}" destId="{6DE09A50-9700-4637-87BB-355460AFE8DA}" srcOrd="1" destOrd="0" presId="urn:microsoft.com/office/officeart/2011/layout/HexagonRadial"/>
    <dgm:cxn modelId="{8753FC92-5F0E-4180-A79F-8324535DDE98}" type="presParOf" srcId="{6DE09A50-9700-4637-87BB-355460AFE8DA}" destId="{F92A855E-9D66-4A40-8817-AA615CC5802B}" srcOrd="0" destOrd="0" presId="urn:microsoft.com/office/officeart/2011/layout/HexagonRadial"/>
    <dgm:cxn modelId="{0DE48EBE-7A1C-41FE-9047-8D727263B4DF}" type="presParOf" srcId="{B0D50725-78A4-4579-A6E6-9EFA1CE64E64}" destId="{34E78EA0-F51F-4D53-8E90-3B12661F1D05}" srcOrd="2" destOrd="0" presId="urn:microsoft.com/office/officeart/2011/layout/HexagonRadial"/>
    <dgm:cxn modelId="{87E4A2D6-4B1B-4DE3-95E4-951D81942E8C}" type="presParOf" srcId="{B0D50725-78A4-4579-A6E6-9EFA1CE64E64}" destId="{6DA26AFD-4DB1-4688-9016-3CB65F6942B1}" srcOrd="3" destOrd="0" presId="urn:microsoft.com/office/officeart/2011/layout/HexagonRadial"/>
    <dgm:cxn modelId="{9246844A-10DB-4848-B936-B0B54E714B7E}" type="presParOf" srcId="{6DA26AFD-4DB1-4688-9016-3CB65F6942B1}" destId="{8FC8E7BC-C459-45DE-AF91-74F8A5B15FC0}" srcOrd="0" destOrd="0" presId="urn:microsoft.com/office/officeart/2011/layout/HexagonRadial"/>
    <dgm:cxn modelId="{F169BA4A-879A-4378-B485-938BE3720550}" type="presParOf" srcId="{B0D50725-78A4-4579-A6E6-9EFA1CE64E64}" destId="{14ADFFE7-BC6A-4CD7-906B-A3F61E375CD2}" srcOrd="4" destOrd="0" presId="urn:microsoft.com/office/officeart/2011/layout/HexagonRadial"/>
    <dgm:cxn modelId="{4204095F-2A15-4F3F-9613-CB8D2680C864}" type="presParOf" srcId="{B0D50725-78A4-4579-A6E6-9EFA1CE64E64}" destId="{F52227F0-A4BF-4B8E-A458-2643EBC6A453}" srcOrd="5" destOrd="0" presId="urn:microsoft.com/office/officeart/2011/layout/HexagonRadial"/>
    <dgm:cxn modelId="{6C08EA55-2C84-46CD-BB62-BB7C5F3A9863}" type="presParOf" srcId="{F52227F0-A4BF-4B8E-A458-2643EBC6A453}" destId="{45AA702F-2ED8-4B24-9F85-5900CA3C9283}" srcOrd="0" destOrd="0" presId="urn:microsoft.com/office/officeart/2011/layout/HexagonRadial"/>
    <dgm:cxn modelId="{57473923-EAA0-41A4-A0EE-27B21BE5F320}" type="presParOf" srcId="{B0D50725-78A4-4579-A6E6-9EFA1CE64E64}" destId="{06F04703-BB8A-44FE-BE79-BD163B19F98D}" srcOrd="6" destOrd="0" presId="urn:microsoft.com/office/officeart/2011/layout/HexagonRadial"/>
    <dgm:cxn modelId="{632F0790-6FA9-4D6E-81DF-D4C301E90E14}" type="presParOf" srcId="{B0D50725-78A4-4579-A6E6-9EFA1CE64E64}" destId="{C086EDE3-02D0-4E9B-883E-CA60190979FB}" srcOrd="7" destOrd="0" presId="urn:microsoft.com/office/officeart/2011/layout/HexagonRadial"/>
    <dgm:cxn modelId="{E95D1951-076C-45F3-B189-2B323D242636}" type="presParOf" srcId="{C086EDE3-02D0-4E9B-883E-CA60190979FB}" destId="{7519DD3C-FADC-4A30-91C9-AC32390EB397}" srcOrd="0" destOrd="0" presId="urn:microsoft.com/office/officeart/2011/layout/HexagonRadial"/>
    <dgm:cxn modelId="{8E21852F-E804-4F23-B8B2-598A620E27D6}" type="presParOf" srcId="{B0D50725-78A4-4579-A6E6-9EFA1CE64E64}" destId="{CA8B4EBC-336A-4CDB-A5B9-CC2D52C1F6CE}" srcOrd="8" destOrd="0" presId="urn:microsoft.com/office/officeart/2011/layout/HexagonRadial"/>
    <dgm:cxn modelId="{031C4773-9DE6-4902-840E-4CFCC309122C}" type="presParOf" srcId="{B0D50725-78A4-4579-A6E6-9EFA1CE64E64}" destId="{78A82465-041D-4AFB-B91C-8248D4C144E0}" srcOrd="9" destOrd="0" presId="urn:microsoft.com/office/officeart/2011/layout/HexagonRadial"/>
    <dgm:cxn modelId="{A560F550-DA68-4815-9622-5FF1FBBC0727}" type="presParOf" srcId="{78A82465-041D-4AFB-B91C-8248D4C144E0}" destId="{CBF0D78D-BF12-4E6D-BA9A-80650E80CD15}" srcOrd="0" destOrd="0" presId="urn:microsoft.com/office/officeart/2011/layout/HexagonRadial"/>
    <dgm:cxn modelId="{8117DD48-404F-4802-BE91-DD4589F92BC0}" type="presParOf" srcId="{B0D50725-78A4-4579-A6E6-9EFA1CE64E64}" destId="{75FFA080-0E86-495B-A539-7B4BDEFF33B1}" srcOrd="10" destOrd="0" presId="urn:microsoft.com/office/officeart/2011/layout/HexagonRadial"/>
    <dgm:cxn modelId="{4DBCBE86-5A66-490B-A440-737BE5333EE6}" type="presParOf" srcId="{B0D50725-78A4-4579-A6E6-9EFA1CE64E64}" destId="{346B2F43-523E-43C1-BAC8-EDEAB471EAFF}" srcOrd="11" destOrd="0" presId="urn:microsoft.com/office/officeart/2011/layout/HexagonRadial"/>
    <dgm:cxn modelId="{23C0D7C2-5AD4-4CAB-BF1D-E575412949F5}" type="presParOf" srcId="{346B2F43-523E-43C1-BAC8-EDEAB471EAFF}" destId="{E56E2544-7D95-4E56-A536-35D394E54BDA}" srcOrd="0" destOrd="0" presId="urn:microsoft.com/office/officeart/2011/layout/HexagonRadial"/>
    <dgm:cxn modelId="{AB037FEF-D16E-40BC-95C3-E4FA5BAE237A}" type="presParOf" srcId="{B0D50725-78A4-4579-A6E6-9EFA1CE64E64}" destId="{83B4AA6A-2FD8-4F67-A545-A75100F6810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3351D1-6623-405D-92A9-76D46AE1745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7235D6-82B6-4541-8EE4-2D48F992F946}">
      <dgm:prSet phldrT="[Text]"/>
      <dgm:spPr/>
      <dgm:t>
        <a:bodyPr/>
        <a:lstStyle/>
        <a:p>
          <a:r>
            <a:rPr lang="en-US" b="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b="0" dirty="0">
            <a:solidFill>
              <a:schemeClr val="bg2">
                <a:lumMod val="90000"/>
              </a:schemeClr>
            </a:solidFill>
          </a:endParaRPr>
        </a:p>
      </dgm:t>
    </dgm:pt>
    <dgm:pt modelId="{3EADE351-2DDA-48EA-A6A4-B4136477015F}" type="parTrans" cxnId="{E0A6F4F1-0E5B-4CD0-B4A9-2554F13FC94D}">
      <dgm:prSet/>
      <dgm:spPr/>
      <dgm:t>
        <a:bodyPr/>
        <a:lstStyle/>
        <a:p>
          <a:endParaRPr lang="en-US"/>
        </a:p>
      </dgm:t>
    </dgm:pt>
    <dgm:pt modelId="{9DE98707-3836-43F5-9D89-5CA4CF067F8F}" type="sibTrans" cxnId="{E0A6F4F1-0E5B-4CD0-B4A9-2554F13FC94D}">
      <dgm:prSet/>
      <dgm:spPr/>
      <dgm:t>
        <a:bodyPr/>
        <a:lstStyle/>
        <a:p>
          <a:endParaRPr lang="en-US"/>
        </a:p>
      </dgm:t>
    </dgm:pt>
    <dgm:pt modelId="{27B63D12-0571-4069-8B2B-B91F2CEE8BFE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BE5A51A2-C750-4ACA-B83E-E395EFBF9399}" type="parTrans" cxnId="{65139E67-2788-406E-9A84-6C92A509209D}">
      <dgm:prSet/>
      <dgm:spPr/>
      <dgm:t>
        <a:bodyPr/>
        <a:lstStyle/>
        <a:p>
          <a:endParaRPr lang="en-US"/>
        </a:p>
      </dgm:t>
    </dgm:pt>
    <dgm:pt modelId="{376C5885-E5D8-493A-8512-F020A5DFDFDC}" type="sibTrans" cxnId="{65139E67-2788-406E-9A84-6C92A509209D}">
      <dgm:prSet/>
      <dgm:spPr/>
      <dgm:t>
        <a:bodyPr/>
        <a:lstStyle/>
        <a:p>
          <a:endParaRPr lang="en-US"/>
        </a:p>
      </dgm:t>
    </dgm:pt>
    <dgm:pt modelId="{3DB15228-EAB4-44DF-A42A-EC563B7CA6D1}">
      <dgm:prSet phldrT="[Text]"/>
      <dgm:spPr/>
      <dgm:t>
        <a:bodyPr/>
        <a:lstStyle/>
        <a:p>
          <a:r>
            <a:rPr lang="en-US" b="0" dirty="0" smtClean="0">
              <a:solidFill>
                <a:schemeClr val="bg2"/>
              </a:solidFill>
            </a:rPr>
            <a:t>Future work</a:t>
          </a:r>
          <a:endParaRPr lang="en-US" b="0" dirty="0">
            <a:solidFill>
              <a:schemeClr val="bg2"/>
            </a:solidFill>
          </a:endParaRPr>
        </a:p>
      </dgm:t>
    </dgm:pt>
    <dgm:pt modelId="{21A69F57-F3B9-4E29-9293-7FFB6912FA06}" type="parTrans" cxnId="{8B0151B4-D644-415B-8E79-F3C453062976}">
      <dgm:prSet/>
      <dgm:spPr/>
      <dgm:t>
        <a:bodyPr/>
        <a:lstStyle/>
        <a:p>
          <a:endParaRPr lang="en-US"/>
        </a:p>
      </dgm:t>
    </dgm:pt>
    <dgm:pt modelId="{AC9CDFA8-10DF-4588-B901-86ACF1D1626B}" type="sibTrans" cxnId="{8B0151B4-D644-415B-8E79-F3C453062976}">
      <dgm:prSet/>
      <dgm:spPr/>
      <dgm:t>
        <a:bodyPr/>
        <a:lstStyle/>
        <a:p>
          <a:endParaRPr lang="en-US"/>
        </a:p>
      </dgm:t>
    </dgm:pt>
    <dgm:pt modelId="{AF3D8316-3F30-430D-A3CD-63E173E6D234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Results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73F3687F-2C15-4B3B-A997-A8C946279074}" type="parTrans" cxnId="{ECDCC85D-A62F-4779-88E5-29D969D2E196}">
      <dgm:prSet/>
      <dgm:spPr/>
      <dgm:t>
        <a:bodyPr/>
        <a:lstStyle/>
        <a:p>
          <a:endParaRPr lang="en-US"/>
        </a:p>
      </dgm:t>
    </dgm:pt>
    <dgm:pt modelId="{D09E2CEE-A086-4BF7-B831-E7A25CEFB1D9}" type="sibTrans" cxnId="{ECDCC85D-A62F-4779-88E5-29D969D2E196}">
      <dgm:prSet/>
      <dgm:spPr/>
      <dgm:t>
        <a:bodyPr/>
        <a:lstStyle/>
        <a:p>
          <a:endParaRPr lang="en-US"/>
        </a:p>
      </dgm:t>
    </dgm:pt>
    <dgm:pt modelId="{577D38C9-DC15-434A-A9DC-FB0A9386B38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Conclusion</a:t>
          </a:r>
          <a:endParaRPr lang="en-US" b="1" dirty="0">
            <a:solidFill>
              <a:schemeClr val="bg1"/>
            </a:solidFill>
          </a:endParaRPr>
        </a:p>
      </dgm:t>
    </dgm:pt>
    <dgm:pt modelId="{CB32172F-4D7F-47A3-A02A-171C711B179E}" type="parTrans" cxnId="{962AD2DD-5CE1-4C9C-AC93-6B7790AE2367}">
      <dgm:prSet/>
      <dgm:spPr/>
      <dgm:t>
        <a:bodyPr/>
        <a:lstStyle/>
        <a:p>
          <a:endParaRPr lang="en-US"/>
        </a:p>
      </dgm:t>
    </dgm:pt>
    <dgm:pt modelId="{6EDD8445-2CBF-4488-B62D-4D9C8044C007}" type="sibTrans" cxnId="{962AD2DD-5CE1-4C9C-AC93-6B7790AE2367}">
      <dgm:prSet/>
      <dgm:spPr/>
      <dgm:t>
        <a:bodyPr/>
        <a:lstStyle/>
        <a:p>
          <a:endParaRPr lang="en-US"/>
        </a:p>
      </dgm:t>
    </dgm:pt>
    <dgm:pt modelId="{E8BFF24C-A608-4897-8006-EF21C72DA29F}" type="pres">
      <dgm:prSet presAssocID="{F03351D1-6623-405D-92A9-76D46AE17453}" presName="Name0" presStyleCnt="0">
        <dgm:presLayoutVars>
          <dgm:dir/>
          <dgm:resizeHandles val="exact"/>
        </dgm:presLayoutVars>
      </dgm:prSet>
      <dgm:spPr/>
    </dgm:pt>
    <dgm:pt modelId="{D85B7DEC-E5FF-471C-BF8E-9EF98A8932A2}" type="pres">
      <dgm:prSet presAssocID="{D47235D6-82B6-4541-8EE4-2D48F992F946}" presName="parTxOnly" presStyleLbl="node1" presStyleIdx="0" presStyleCnt="5" custScaleY="33704" custLinFactY="46920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FF0AB-8935-40ED-93C9-4024F7BAA712}" type="pres">
      <dgm:prSet presAssocID="{9DE98707-3836-43F5-9D89-5CA4CF067F8F}" presName="parSpace" presStyleCnt="0"/>
      <dgm:spPr/>
    </dgm:pt>
    <dgm:pt modelId="{A8E3222D-9EE3-4DA7-828E-DC72E3D967EA}" type="pres">
      <dgm:prSet presAssocID="{27B63D12-0571-4069-8B2B-B91F2CEE8BFE}" presName="parTxOnly" presStyleLbl="node1" presStyleIdx="1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C9602-24D9-4ACA-A52B-3A6EFDA68CB2}" type="pres">
      <dgm:prSet presAssocID="{376C5885-E5D8-493A-8512-F020A5DFDFDC}" presName="parSpace" presStyleCnt="0"/>
      <dgm:spPr/>
    </dgm:pt>
    <dgm:pt modelId="{2DCF1152-384F-4A5C-81C4-8802F35C6044}" type="pres">
      <dgm:prSet presAssocID="{AF3D8316-3F30-430D-A3CD-63E173E6D234}" presName="parTxOnly" presStyleLbl="node1" presStyleIdx="2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8D0A0-1092-445B-9E2B-CA01B1524ADC}" type="pres">
      <dgm:prSet presAssocID="{D09E2CEE-A086-4BF7-B831-E7A25CEFB1D9}" presName="parSpace" presStyleCnt="0"/>
      <dgm:spPr/>
    </dgm:pt>
    <dgm:pt modelId="{1481FB52-90CC-477F-AC2A-CFF208EA8D0F}" type="pres">
      <dgm:prSet presAssocID="{577D38C9-DC15-434A-A9DC-FB0A9386B38F}" presName="parTxOnly" presStyleLbl="node1" presStyleIdx="3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BE4F6-63AB-48CA-BA08-0743AEDFEBF2}" type="pres">
      <dgm:prSet presAssocID="{6EDD8445-2CBF-4488-B62D-4D9C8044C007}" presName="parSpace" presStyleCnt="0"/>
      <dgm:spPr/>
    </dgm:pt>
    <dgm:pt modelId="{42E9A34A-F4C3-435E-8815-540A2A7EFFC2}" type="pres">
      <dgm:prSet presAssocID="{3DB15228-EAB4-44DF-A42A-EC563B7CA6D1}" presName="parTxOnly" presStyleLbl="node1" presStyleIdx="4" presStyleCnt="5" custScaleY="33704" custLinFactNeighborX="45269" custLinFactNeighborY="4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139E67-2788-406E-9A84-6C92A509209D}" srcId="{F03351D1-6623-405D-92A9-76D46AE17453}" destId="{27B63D12-0571-4069-8B2B-B91F2CEE8BFE}" srcOrd="1" destOrd="0" parTransId="{BE5A51A2-C750-4ACA-B83E-E395EFBF9399}" sibTransId="{376C5885-E5D8-493A-8512-F020A5DFDFDC}"/>
    <dgm:cxn modelId="{E0A6F4F1-0E5B-4CD0-B4A9-2554F13FC94D}" srcId="{F03351D1-6623-405D-92A9-76D46AE17453}" destId="{D47235D6-82B6-4541-8EE4-2D48F992F946}" srcOrd="0" destOrd="0" parTransId="{3EADE351-2DDA-48EA-A6A4-B4136477015F}" sibTransId="{9DE98707-3836-43F5-9D89-5CA4CF067F8F}"/>
    <dgm:cxn modelId="{5852735E-570F-4CD1-AC43-B0D3AFB04F81}" type="presOf" srcId="{D47235D6-82B6-4541-8EE4-2D48F992F946}" destId="{D85B7DEC-E5FF-471C-BF8E-9EF98A8932A2}" srcOrd="0" destOrd="0" presId="urn:microsoft.com/office/officeart/2005/8/layout/hChevron3"/>
    <dgm:cxn modelId="{E990B291-A455-4E17-82A6-A03CB1D4F3A7}" type="presOf" srcId="{27B63D12-0571-4069-8B2B-B91F2CEE8BFE}" destId="{A8E3222D-9EE3-4DA7-828E-DC72E3D967EA}" srcOrd="0" destOrd="0" presId="urn:microsoft.com/office/officeart/2005/8/layout/hChevron3"/>
    <dgm:cxn modelId="{962AD2DD-5CE1-4C9C-AC93-6B7790AE2367}" srcId="{F03351D1-6623-405D-92A9-76D46AE17453}" destId="{577D38C9-DC15-434A-A9DC-FB0A9386B38F}" srcOrd="3" destOrd="0" parTransId="{CB32172F-4D7F-47A3-A02A-171C711B179E}" sibTransId="{6EDD8445-2CBF-4488-B62D-4D9C8044C007}"/>
    <dgm:cxn modelId="{ECDCC85D-A62F-4779-88E5-29D969D2E196}" srcId="{F03351D1-6623-405D-92A9-76D46AE17453}" destId="{AF3D8316-3F30-430D-A3CD-63E173E6D234}" srcOrd="2" destOrd="0" parTransId="{73F3687F-2C15-4B3B-A997-A8C946279074}" sibTransId="{D09E2CEE-A086-4BF7-B831-E7A25CEFB1D9}"/>
    <dgm:cxn modelId="{861AA7CF-DCD7-4FB2-8393-2EF3411479DE}" type="presOf" srcId="{577D38C9-DC15-434A-A9DC-FB0A9386B38F}" destId="{1481FB52-90CC-477F-AC2A-CFF208EA8D0F}" srcOrd="0" destOrd="0" presId="urn:microsoft.com/office/officeart/2005/8/layout/hChevron3"/>
    <dgm:cxn modelId="{80AF9DE8-976F-44E3-B1BA-E633F2A17AB4}" type="presOf" srcId="{3DB15228-EAB4-44DF-A42A-EC563B7CA6D1}" destId="{42E9A34A-F4C3-435E-8815-540A2A7EFFC2}" srcOrd="0" destOrd="0" presId="urn:microsoft.com/office/officeart/2005/8/layout/hChevron3"/>
    <dgm:cxn modelId="{8B0151B4-D644-415B-8E79-F3C453062976}" srcId="{F03351D1-6623-405D-92A9-76D46AE17453}" destId="{3DB15228-EAB4-44DF-A42A-EC563B7CA6D1}" srcOrd="4" destOrd="0" parTransId="{21A69F57-F3B9-4E29-9293-7FFB6912FA06}" sibTransId="{AC9CDFA8-10DF-4588-B901-86ACF1D1626B}"/>
    <dgm:cxn modelId="{37B2245A-E664-48C0-BCF0-411491B4BF0B}" type="presOf" srcId="{AF3D8316-3F30-430D-A3CD-63E173E6D234}" destId="{2DCF1152-384F-4A5C-81C4-8802F35C6044}" srcOrd="0" destOrd="0" presId="urn:microsoft.com/office/officeart/2005/8/layout/hChevron3"/>
    <dgm:cxn modelId="{2CFCC7AA-E986-4C34-87DD-B3005A8BA1AB}" type="presOf" srcId="{F03351D1-6623-405D-92A9-76D46AE17453}" destId="{E8BFF24C-A608-4897-8006-EF21C72DA29F}" srcOrd="0" destOrd="0" presId="urn:microsoft.com/office/officeart/2005/8/layout/hChevron3"/>
    <dgm:cxn modelId="{9DBA37B3-6ADE-44D9-B57B-B279A723ED29}" type="presParOf" srcId="{E8BFF24C-A608-4897-8006-EF21C72DA29F}" destId="{D85B7DEC-E5FF-471C-BF8E-9EF98A8932A2}" srcOrd="0" destOrd="0" presId="urn:microsoft.com/office/officeart/2005/8/layout/hChevron3"/>
    <dgm:cxn modelId="{7FC09768-5067-4188-A0ED-FAD7DBA194D8}" type="presParOf" srcId="{E8BFF24C-A608-4897-8006-EF21C72DA29F}" destId="{063FF0AB-8935-40ED-93C9-4024F7BAA712}" srcOrd="1" destOrd="0" presId="urn:microsoft.com/office/officeart/2005/8/layout/hChevron3"/>
    <dgm:cxn modelId="{2DB1BBDA-11CD-47DD-B033-DC7EDA9A766A}" type="presParOf" srcId="{E8BFF24C-A608-4897-8006-EF21C72DA29F}" destId="{A8E3222D-9EE3-4DA7-828E-DC72E3D967EA}" srcOrd="2" destOrd="0" presId="urn:microsoft.com/office/officeart/2005/8/layout/hChevron3"/>
    <dgm:cxn modelId="{D093D4B9-72BB-47BA-B359-00CCFD792EC6}" type="presParOf" srcId="{E8BFF24C-A608-4897-8006-EF21C72DA29F}" destId="{431C9602-24D9-4ACA-A52B-3A6EFDA68CB2}" srcOrd="3" destOrd="0" presId="urn:microsoft.com/office/officeart/2005/8/layout/hChevron3"/>
    <dgm:cxn modelId="{CD0FD9C0-E390-4DAF-BD4F-8974305609D1}" type="presParOf" srcId="{E8BFF24C-A608-4897-8006-EF21C72DA29F}" destId="{2DCF1152-384F-4A5C-81C4-8802F35C6044}" srcOrd="4" destOrd="0" presId="urn:microsoft.com/office/officeart/2005/8/layout/hChevron3"/>
    <dgm:cxn modelId="{5C908D0D-12F3-484D-846B-7957820EE14E}" type="presParOf" srcId="{E8BFF24C-A608-4897-8006-EF21C72DA29F}" destId="{6278D0A0-1092-445B-9E2B-CA01B1524ADC}" srcOrd="5" destOrd="0" presId="urn:microsoft.com/office/officeart/2005/8/layout/hChevron3"/>
    <dgm:cxn modelId="{00AECBC7-EF7A-49A2-95C4-1DBBC8BB7E20}" type="presParOf" srcId="{E8BFF24C-A608-4897-8006-EF21C72DA29F}" destId="{1481FB52-90CC-477F-AC2A-CFF208EA8D0F}" srcOrd="6" destOrd="0" presId="urn:microsoft.com/office/officeart/2005/8/layout/hChevron3"/>
    <dgm:cxn modelId="{43D3B093-6A92-4329-AC6C-B78C8A6D3A95}" type="presParOf" srcId="{E8BFF24C-A608-4897-8006-EF21C72DA29F}" destId="{2FFBE4F6-63AB-48CA-BA08-0743AEDFEBF2}" srcOrd="7" destOrd="0" presId="urn:microsoft.com/office/officeart/2005/8/layout/hChevron3"/>
    <dgm:cxn modelId="{DBBE0761-5526-4216-B52D-B09DCDFA2184}" type="presParOf" srcId="{E8BFF24C-A608-4897-8006-EF21C72DA29F}" destId="{42E9A34A-F4C3-435E-8815-540A2A7EFFC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03351D1-6623-405D-92A9-76D46AE1745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7235D6-82B6-4541-8EE4-2D48F992F946}">
      <dgm:prSet phldrT="[Text]"/>
      <dgm:spPr/>
      <dgm:t>
        <a:bodyPr/>
        <a:lstStyle/>
        <a:p>
          <a:r>
            <a:rPr lang="en-US" b="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b="0" dirty="0">
            <a:solidFill>
              <a:schemeClr val="bg2">
                <a:lumMod val="90000"/>
              </a:schemeClr>
            </a:solidFill>
          </a:endParaRPr>
        </a:p>
      </dgm:t>
    </dgm:pt>
    <dgm:pt modelId="{3EADE351-2DDA-48EA-A6A4-B4136477015F}" type="parTrans" cxnId="{E0A6F4F1-0E5B-4CD0-B4A9-2554F13FC94D}">
      <dgm:prSet/>
      <dgm:spPr/>
      <dgm:t>
        <a:bodyPr/>
        <a:lstStyle/>
        <a:p>
          <a:endParaRPr lang="en-US"/>
        </a:p>
      </dgm:t>
    </dgm:pt>
    <dgm:pt modelId="{9DE98707-3836-43F5-9D89-5CA4CF067F8F}" type="sibTrans" cxnId="{E0A6F4F1-0E5B-4CD0-B4A9-2554F13FC94D}">
      <dgm:prSet/>
      <dgm:spPr/>
      <dgm:t>
        <a:bodyPr/>
        <a:lstStyle/>
        <a:p>
          <a:endParaRPr lang="en-US"/>
        </a:p>
      </dgm:t>
    </dgm:pt>
    <dgm:pt modelId="{27B63D12-0571-4069-8B2B-B91F2CEE8BFE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BE5A51A2-C750-4ACA-B83E-E395EFBF9399}" type="parTrans" cxnId="{65139E67-2788-406E-9A84-6C92A509209D}">
      <dgm:prSet/>
      <dgm:spPr/>
      <dgm:t>
        <a:bodyPr/>
        <a:lstStyle/>
        <a:p>
          <a:endParaRPr lang="en-US"/>
        </a:p>
      </dgm:t>
    </dgm:pt>
    <dgm:pt modelId="{376C5885-E5D8-493A-8512-F020A5DFDFDC}" type="sibTrans" cxnId="{65139E67-2788-406E-9A84-6C92A509209D}">
      <dgm:prSet/>
      <dgm:spPr/>
      <dgm:t>
        <a:bodyPr/>
        <a:lstStyle/>
        <a:p>
          <a:endParaRPr lang="en-US"/>
        </a:p>
      </dgm:t>
    </dgm:pt>
    <dgm:pt modelId="{3DB15228-EAB4-44DF-A42A-EC563B7CA6D1}">
      <dgm:prSet phldrT="[Text]"/>
      <dgm:spPr/>
      <dgm:t>
        <a:bodyPr/>
        <a:lstStyle/>
        <a:p>
          <a:r>
            <a:rPr lang="en-US" b="0" dirty="0" smtClean="0">
              <a:solidFill>
                <a:schemeClr val="bg2"/>
              </a:solidFill>
            </a:rPr>
            <a:t>Future work</a:t>
          </a:r>
          <a:endParaRPr lang="en-US" b="0" dirty="0">
            <a:solidFill>
              <a:schemeClr val="bg2"/>
            </a:solidFill>
          </a:endParaRPr>
        </a:p>
      </dgm:t>
    </dgm:pt>
    <dgm:pt modelId="{21A69F57-F3B9-4E29-9293-7FFB6912FA06}" type="parTrans" cxnId="{8B0151B4-D644-415B-8E79-F3C453062976}">
      <dgm:prSet/>
      <dgm:spPr/>
      <dgm:t>
        <a:bodyPr/>
        <a:lstStyle/>
        <a:p>
          <a:endParaRPr lang="en-US"/>
        </a:p>
      </dgm:t>
    </dgm:pt>
    <dgm:pt modelId="{AC9CDFA8-10DF-4588-B901-86ACF1D1626B}" type="sibTrans" cxnId="{8B0151B4-D644-415B-8E79-F3C453062976}">
      <dgm:prSet/>
      <dgm:spPr/>
      <dgm:t>
        <a:bodyPr/>
        <a:lstStyle/>
        <a:p>
          <a:endParaRPr lang="en-US"/>
        </a:p>
      </dgm:t>
    </dgm:pt>
    <dgm:pt modelId="{AF3D8316-3F30-430D-A3CD-63E173E6D234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Results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73F3687F-2C15-4B3B-A997-A8C946279074}" type="parTrans" cxnId="{ECDCC85D-A62F-4779-88E5-29D969D2E196}">
      <dgm:prSet/>
      <dgm:spPr/>
      <dgm:t>
        <a:bodyPr/>
        <a:lstStyle/>
        <a:p>
          <a:endParaRPr lang="en-US"/>
        </a:p>
      </dgm:t>
    </dgm:pt>
    <dgm:pt modelId="{D09E2CEE-A086-4BF7-B831-E7A25CEFB1D9}" type="sibTrans" cxnId="{ECDCC85D-A62F-4779-88E5-29D969D2E196}">
      <dgm:prSet/>
      <dgm:spPr/>
      <dgm:t>
        <a:bodyPr/>
        <a:lstStyle/>
        <a:p>
          <a:endParaRPr lang="en-US"/>
        </a:p>
      </dgm:t>
    </dgm:pt>
    <dgm:pt modelId="{577D38C9-DC15-434A-A9DC-FB0A9386B38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Conclusion</a:t>
          </a:r>
          <a:endParaRPr lang="en-US" b="1" dirty="0">
            <a:solidFill>
              <a:schemeClr val="bg1"/>
            </a:solidFill>
          </a:endParaRPr>
        </a:p>
      </dgm:t>
    </dgm:pt>
    <dgm:pt modelId="{CB32172F-4D7F-47A3-A02A-171C711B179E}" type="parTrans" cxnId="{962AD2DD-5CE1-4C9C-AC93-6B7790AE2367}">
      <dgm:prSet/>
      <dgm:spPr/>
      <dgm:t>
        <a:bodyPr/>
        <a:lstStyle/>
        <a:p>
          <a:endParaRPr lang="en-US"/>
        </a:p>
      </dgm:t>
    </dgm:pt>
    <dgm:pt modelId="{6EDD8445-2CBF-4488-B62D-4D9C8044C007}" type="sibTrans" cxnId="{962AD2DD-5CE1-4C9C-AC93-6B7790AE2367}">
      <dgm:prSet/>
      <dgm:spPr/>
      <dgm:t>
        <a:bodyPr/>
        <a:lstStyle/>
        <a:p>
          <a:endParaRPr lang="en-US"/>
        </a:p>
      </dgm:t>
    </dgm:pt>
    <dgm:pt modelId="{E8BFF24C-A608-4897-8006-EF21C72DA29F}" type="pres">
      <dgm:prSet presAssocID="{F03351D1-6623-405D-92A9-76D46AE17453}" presName="Name0" presStyleCnt="0">
        <dgm:presLayoutVars>
          <dgm:dir/>
          <dgm:resizeHandles val="exact"/>
        </dgm:presLayoutVars>
      </dgm:prSet>
      <dgm:spPr/>
    </dgm:pt>
    <dgm:pt modelId="{D85B7DEC-E5FF-471C-BF8E-9EF98A8932A2}" type="pres">
      <dgm:prSet presAssocID="{D47235D6-82B6-4541-8EE4-2D48F992F946}" presName="parTxOnly" presStyleLbl="node1" presStyleIdx="0" presStyleCnt="5" custScaleY="33704" custLinFactY="46920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FF0AB-8935-40ED-93C9-4024F7BAA712}" type="pres">
      <dgm:prSet presAssocID="{9DE98707-3836-43F5-9D89-5CA4CF067F8F}" presName="parSpace" presStyleCnt="0"/>
      <dgm:spPr/>
    </dgm:pt>
    <dgm:pt modelId="{A8E3222D-9EE3-4DA7-828E-DC72E3D967EA}" type="pres">
      <dgm:prSet presAssocID="{27B63D12-0571-4069-8B2B-B91F2CEE8BFE}" presName="parTxOnly" presStyleLbl="node1" presStyleIdx="1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C9602-24D9-4ACA-A52B-3A6EFDA68CB2}" type="pres">
      <dgm:prSet presAssocID="{376C5885-E5D8-493A-8512-F020A5DFDFDC}" presName="parSpace" presStyleCnt="0"/>
      <dgm:spPr/>
    </dgm:pt>
    <dgm:pt modelId="{2DCF1152-384F-4A5C-81C4-8802F35C6044}" type="pres">
      <dgm:prSet presAssocID="{AF3D8316-3F30-430D-A3CD-63E173E6D234}" presName="parTxOnly" presStyleLbl="node1" presStyleIdx="2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8D0A0-1092-445B-9E2B-CA01B1524ADC}" type="pres">
      <dgm:prSet presAssocID="{D09E2CEE-A086-4BF7-B831-E7A25CEFB1D9}" presName="parSpace" presStyleCnt="0"/>
      <dgm:spPr/>
    </dgm:pt>
    <dgm:pt modelId="{1481FB52-90CC-477F-AC2A-CFF208EA8D0F}" type="pres">
      <dgm:prSet presAssocID="{577D38C9-DC15-434A-A9DC-FB0A9386B38F}" presName="parTxOnly" presStyleLbl="node1" presStyleIdx="3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BE4F6-63AB-48CA-BA08-0743AEDFEBF2}" type="pres">
      <dgm:prSet presAssocID="{6EDD8445-2CBF-4488-B62D-4D9C8044C007}" presName="parSpace" presStyleCnt="0"/>
      <dgm:spPr/>
    </dgm:pt>
    <dgm:pt modelId="{42E9A34A-F4C3-435E-8815-540A2A7EFFC2}" type="pres">
      <dgm:prSet presAssocID="{3DB15228-EAB4-44DF-A42A-EC563B7CA6D1}" presName="parTxOnly" presStyleLbl="node1" presStyleIdx="4" presStyleCnt="5" custScaleY="33704" custLinFactNeighborX="45269" custLinFactNeighborY="4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FD2BF5-19B6-4150-AC5E-510CDB530B2C}" type="presOf" srcId="{3DB15228-EAB4-44DF-A42A-EC563B7CA6D1}" destId="{42E9A34A-F4C3-435E-8815-540A2A7EFFC2}" srcOrd="0" destOrd="0" presId="urn:microsoft.com/office/officeart/2005/8/layout/hChevron3"/>
    <dgm:cxn modelId="{962AD2DD-5CE1-4C9C-AC93-6B7790AE2367}" srcId="{F03351D1-6623-405D-92A9-76D46AE17453}" destId="{577D38C9-DC15-434A-A9DC-FB0A9386B38F}" srcOrd="3" destOrd="0" parTransId="{CB32172F-4D7F-47A3-A02A-171C711B179E}" sibTransId="{6EDD8445-2CBF-4488-B62D-4D9C8044C007}"/>
    <dgm:cxn modelId="{696BC114-2321-40A9-985B-4077489F94BF}" type="presOf" srcId="{577D38C9-DC15-434A-A9DC-FB0A9386B38F}" destId="{1481FB52-90CC-477F-AC2A-CFF208EA8D0F}" srcOrd="0" destOrd="0" presId="urn:microsoft.com/office/officeart/2005/8/layout/hChevron3"/>
    <dgm:cxn modelId="{ECDCC85D-A62F-4779-88E5-29D969D2E196}" srcId="{F03351D1-6623-405D-92A9-76D46AE17453}" destId="{AF3D8316-3F30-430D-A3CD-63E173E6D234}" srcOrd="2" destOrd="0" parTransId="{73F3687F-2C15-4B3B-A997-A8C946279074}" sibTransId="{D09E2CEE-A086-4BF7-B831-E7A25CEFB1D9}"/>
    <dgm:cxn modelId="{83BCC5AB-E6F5-4AE9-BAF5-AF9E738DABA1}" type="presOf" srcId="{AF3D8316-3F30-430D-A3CD-63E173E6D234}" destId="{2DCF1152-384F-4A5C-81C4-8802F35C6044}" srcOrd="0" destOrd="0" presId="urn:microsoft.com/office/officeart/2005/8/layout/hChevron3"/>
    <dgm:cxn modelId="{65139E67-2788-406E-9A84-6C92A509209D}" srcId="{F03351D1-6623-405D-92A9-76D46AE17453}" destId="{27B63D12-0571-4069-8B2B-B91F2CEE8BFE}" srcOrd="1" destOrd="0" parTransId="{BE5A51A2-C750-4ACA-B83E-E395EFBF9399}" sibTransId="{376C5885-E5D8-493A-8512-F020A5DFDFDC}"/>
    <dgm:cxn modelId="{2F044D21-514A-42CB-AAE1-51C561AEB741}" type="presOf" srcId="{27B63D12-0571-4069-8B2B-B91F2CEE8BFE}" destId="{A8E3222D-9EE3-4DA7-828E-DC72E3D967EA}" srcOrd="0" destOrd="0" presId="urn:microsoft.com/office/officeart/2005/8/layout/hChevron3"/>
    <dgm:cxn modelId="{13556B51-DEB3-441D-92E2-51FA1ACA8CD5}" type="presOf" srcId="{D47235D6-82B6-4541-8EE4-2D48F992F946}" destId="{D85B7DEC-E5FF-471C-BF8E-9EF98A8932A2}" srcOrd="0" destOrd="0" presId="urn:microsoft.com/office/officeart/2005/8/layout/hChevron3"/>
    <dgm:cxn modelId="{E0A6F4F1-0E5B-4CD0-B4A9-2554F13FC94D}" srcId="{F03351D1-6623-405D-92A9-76D46AE17453}" destId="{D47235D6-82B6-4541-8EE4-2D48F992F946}" srcOrd="0" destOrd="0" parTransId="{3EADE351-2DDA-48EA-A6A4-B4136477015F}" sibTransId="{9DE98707-3836-43F5-9D89-5CA4CF067F8F}"/>
    <dgm:cxn modelId="{DD08C463-F648-4318-B698-0721F2C4347C}" type="presOf" srcId="{F03351D1-6623-405D-92A9-76D46AE17453}" destId="{E8BFF24C-A608-4897-8006-EF21C72DA29F}" srcOrd="0" destOrd="0" presId="urn:microsoft.com/office/officeart/2005/8/layout/hChevron3"/>
    <dgm:cxn modelId="{8B0151B4-D644-415B-8E79-F3C453062976}" srcId="{F03351D1-6623-405D-92A9-76D46AE17453}" destId="{3DB15228-EAB4-44DF-A42A-EC563B7CA6D1}" srcOrd="4" destOrd="0" parTransId="{21A69F57-F3B9-4E29-9293-7FFB6912FA06}" sibTransId="{AC9CDFA8-10DF-4588-B901-86ACF1D1626B}"/>
    <dgm:cxn modelId="{45809DC8-BBED-464E-BFCC-A6FA845A963B}" type="presParOf" srcId="{E8BFF24C-A608-4897-8006-EF21C72DA29F}" destId="{D85B7DEC-E5FF-471C-BF8E-9EF98A8932A2}" srcOrd="0" destOrd="0" presId="urn:microsoft.com/office/officeart/2005/8/layout/hChevron3"/>
    <dgm:cxn modelId="{96A719F8-399F-4839-9EF2-C37DDA5DF570}" type="presParOf" srcId="{E8BFF24C-A608-4897-8006-EF21C72DA29F}" destId="{063FF0AB-8935-40ED-93C9-4024F7BAA712}" srcOrd="1" destOrd="0" presId="urn:microsoft.com/office/officeart/2005/8/layout/hChevron3"/>
    <dgm:cxn modelId="{2C84AD64-1D47-4D58-A1B9-630358CFE5E5}" type="presParOf" srcId="{E8BFF24C-A608-4897-8006-EF21C72DA29F}" destId="{A8E3222D-9EE3-4DA7-828E-DC72E3D967EA}" srcOrd="2" destOrd="0" presId="urn:microsoft.com/office/officeart/2005/8/layout/hChevron3"/>
    <dgm:cxn modelId="{37129C1F-14CE-4595-9B00-52F12D001B18}" type="presParOf" srcId="{E8BFF24C-A608-4897-8006-EF21C72DA29F}" destId="{431C9602-24D9-4ACA-A52B-3A6EFDA68CB2}" srcOrd="3" destOrd="0" presId="urn:microsoft.com/office/officeart/2005/8/layout/hChevron3"/>
    <dgm:cxn modelId="{1B92CE2D-925E-49D7-AF62-A7C1B3FD98AA}" type="presParOf" srcId="{E8BFF24C-A608-4897-8006-EF21C72DA29F}" destId="{2DCF1152-384F-4A5C-81C4-8802F35C6044}" srcOrd="4" destOrd="0" presId="urn:microsoft.com/office/officeart/2005/8/layout/hChevron3"/>
    <dgm:cxn modelId="{CEAB1702-2B46-4917-AC8E-E90CAEA9FC57}" type="presParOf" srcId="{E8BFF24C-A608-4897-8006-EF21C72DA29F}" destId="{6278D0A0-1092-445B-9E2B-CA01B1524ADC}" srcOrd="5" destOrd="0" presId="urn:microsoft.com/office/officeart/2005/8/layout/hChevron3"/>
    <dgm:cxn modelId="{4D153556-9EA7-4075-80C8-C42B071759C0}" type="presParOf" srcId="{E8BFF24C-A608-4897-8006-EF21C72DA29F}" destId="{1481FB52-90CC-477F-AC2A-CFF208EA8D0F}" srcOrd="6" destOrd="0" presId="urn:microsoft.com/office/officeart/2005/8/layout/hChevron3"/>
    <dgm:cxn modelId="{BB45BBC2-B3A6-47A9-BD5A-357871F81F61}" type="presParOf" srcId="{E8BFF24C-A608-4897-8006-EF21C72DA29F}" destId="{2FFBE4F6-63AB-48CA-BA08-0743AEDFEBF2}" srcOrd="7" destOrd="0" presId="urn:microsoft.com/office/officeart/2005/8/layout/hChevron3"/>
    <dgm:cxn modelId="{27E57877-835B-4B5F-86C0-051702664DBA}" type="presParOf" srcId="{E8BFF24C-A608-4897-8006-EF21C72DA29F}" destId="{42E9A34A-F4C3-435E-8815-540A2A7EFFC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03351D1-6623-405D-92A9-76D46AE1745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7235D6-82B6-4541-8EE4-2D48F992F946}">
      <dgm:prSet phldrT="[Text]"/>
      <dgm:spPr/>
      <dgm:t>
        <a:bodyPr/>
        <a:lstStyle/>
        <a:p>
          <a:r>
            <a:rPr lang="en-US" b="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b="0" dirty="0">
            <a:solidFill>
              <a:schemeClr val="bg2">
                <a:lumMod val="90000"/>
              </a:schemeClr>
            </a:solidFill>
          </a:endParaRPr>
        </a:p>
      </dgm:t>
    </dgm:pt>
    <dgm:pt modelId="{3EADE351-2DDA-48EA-A6A4-B4136477015F}" type="parTrans" cxnId="{E0A6F4F1-0E5B-4CD0-B4A9-2554F13FC94D}">
      <dgm:prSet/>
      <dgm:spPr/>
      <dgm:t>
        <a:bodyPr/>
        <a:lstStyle/>
        <a:p>
          <a:endParaRPr lang="en-US"/>
        </a:p>
      </dgm:t>
    </dgm:pt>
    <dgm:pt modelId="{9DE98707-3836-43F5-9D89-5CA4CF067F8F}" type="sibTrans" cxnId="{E0A6F4F1-0E5B-4CD0-B4A9-2554F13FC94D}">
      <dgm:prSet/>
      <dgm:spPr/>
      <dgm:t>
        <a:bodyPr/>
        <a:lstStyle/>
        <a:p>
          <a:endParaRPr lang="en-US"/>
        </a:p>
      </dgm:t>
    </dgm:pt>
    <dgm:pt modelId="{27B63D12-0571-4069-8B2B-B91F2CEE8BFE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BE5A51A2-C750-4ACA-B83E-E395EFBF9399}" type="parTrans" cxnId="{65139E67-2788-406E-9A84-6C92A509209D}">
      <dgm:prSet/>
      <dgm:spPr/>
      <dgm:t>
        <a:bodyPr/>
        <a:lstStyle/>
        <a:p>
          <a:endParaRPr lang="en-US"/>
        </a:p>
      </dgm:t>
    </dgm:pt>
    <dgm:pt modelId="{376C5885-E5D8-493A-8512-F020A5DFDFDC}" type="sibTrans" cxnId="{65139E67-2788-406E-9A84-6C92A509209D}">
      <dgm:prSet/>
      <dgm:spPr/>
      <dgm:t>
        <a:bodyPr/>
        <a:lstStyle/>
        <a:p>
          <a:endParaRPr lang="en-US"/>
        </a:p>
      </dgm:t>
    </dgm:pt>
    <dgm:pt modelId="{3DB15228-EAB4-44DF-A42A-EC563B7CA6D1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Future work</a:t>
          </a:r>
          <a:endParaRPr lang="en-US" b="1" dirty="0">
            <a:solidFill>
              <a:schemeClr val="bg1"/>
            </a:solidFill>
          </a:endParaRPr>
        </a:p>
      </dgm:t>
    </dgm:pt>
    <dgm:pt modelId="{21A69F57-F3B9-4E29-9293-7FFB6912FA06}" type="parTrans" cxnId="{8B0151B4-D644-415B-8E79-F3C453062976}">
      <dgm:prSet/>
      <dgm:spPr/>
      <dgm:t>
        <a:bodyPr/>
        <a:lstStyle/>
        <a:p>
          <a:endParaRPr lang="en-US"/>
        </a:p>
      </dgm:t>
    </dgm:pt>
    <dgm:pt modelId="{AC9CDFA8-10DF-4588-B901-86ACF1D1626B}" type="sibTrans" cxnId="{8B0151B4-D644-415B-8E79-F3C453062976}">
      <dgm:prSet/>
      <dgm:spPr/>
      <dgm:t>
        <a:bodyPr/>
        <a:lstStyle/>
        <a:p>
          <a:endParaRPr lang="en-US"/>
        </a:p>
      </dgm:t>
    </dgm:pt>
    <dgm:pt modelId="{AF3D8316-3F30-430D-A3CD-63E173E6D234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Results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73F3687F-2C15-4B3B-A997-A8C946279074}" type="parTrans" cxnId="{ECDCC85D-A62F-4779-88E5-29D969D2E196}">
      <dgm:prSet/>
      <dgm:spPr/>
      <dgm:t>
        <a:bodyPr/>
        <a:lstStyle/>
        <a:p>
          <a:endParaRPr lang="en-US"/>
        </a:p>
      </dgm:t>
    </dgm:pt>
    <dgm:pt modelId="{D09E2CEE-A086-4BF7-B831-E7A25CEFB1D9}" type="sibTrans" cxnId="{ECDCC85D-A62F-4779-88E5-29D969D2E196}">
      <dgm:prSet/>
      <dgm:spPr/>
      <dgm:t>
        <a:bodyPr/>
        <a:lstStyle/>
        <a:p>
          <a:endParaRPr lang="en-US"/>
        </a:p>
      </dgm:t>
    </dgm:pt>
    <dgm:pt modelId="{577D38C9-DC15-434A-A9DC-FB0A9386B38F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Conclusion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CB32172F-4D7F-47A3-A02A-171C711B179E}" type="parTrans" cxnId="{962AD2DD-5CE1-4C9C-AC93-6B7790AE2367}">
      <dgm:prSet/>
      <dgm:spPr/>
      <dgm:t>
        <a:bodyPr/>
        <a:lstStyle/>
        <a:p>
          <a:endParaRPr lang="en-US"/>
        </a:p>
      </dgm:t>
    </dgm:pt>
    <dgm:pt modelId="{6EDD8445-2CBF-4488-B62D-4D9C8044C007}" type="sibTrans" cxnId="{962AD2DD-5CE1-4C9C-AC93-6B7790AE2367}">
      <dgm:prSet/>
      <dgm:spPr/>
      <dgm:t>
        <a:bodyPr/>
        <a:lstStyle/>
        <a:p>
          <a:endParaRPr lang="en-US"/>
        </a:p>
      </dgm:t>
    </dgm:pt>
    <dgm:pt modelId="{E8BFF24C-A608-4897-8006-EF21C72DA29F}" type="pres">
      <dgm:prSet presAssocID="{F03351D1-6623-405D-92A9-76D46AE17453}" presName="Name0" presStyleCnt="0">
        <dgm:presLayoutVars>
          <dgm:dir/>
          <dgm:resizeHandles val="exact"/>
        </dgm:presLayoutVars>
      </dgm:prSet>
      <dgm:spPr/>
    </dgm:pt>
    <dgm:pt modelId="{D85B7DEC-E5FF-471C-BF8E-9EF98A8932A2}" type="pres">
      <dgm:prSet presAssocID="{D47235D6-82B6-4541-8EE4-2D48F992F946}" presName="parTxOnly" presStyleLbl="node1" presStyleIdx="0" presStyleCnt="5" custScaleY="33704" custLinFactY="46920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FF0AB-8935-40ED-93C9-4024F7BAA712}" type="pres">
      <dgm:prSet presAssocID="{9DE98707-3836-43F5-9D89-5CA4CF067F8F}" presName="parSpace" presStyleCnt="0"/>
      <dgm:spPr/>
    </dgm:pt>
    <dgm:pt modelId="{A8E3222D-9EE3-4DA7-828E-DC72E3D967EA}" type="pres">
      <dgm:prSet presAssocID="{27B63D12-0571-4069-8B2B-B91F2CEE8BFE}" presName="parTxOnly" presStyleLbl="node1" presStyleIdx="1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C9602-24D9-4ACA-A52B-3A6EFDA68CB2}" type="pres">
      <dgm:prSet presAssocID="{376C5885-E5D8-493A-8512-F020A5DFDFDC}" presName="parSpace" presStyleCnt="0"/>
      <dgm:spPr/>
    </dgm:pt>
    <dgm:pt modelId="{2DCF1152-384F-4A5C-81C4-8802F35C6044}" type="pres">
      <dgm:prSet presAssocID="{AF3D8316-3F30-430D-A3CD-63E173E6D234}" presName="parTxOnly" presStyleLbl="node1" presStyleIdx="2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8D0A0-1092-445B-9E2B-CA01B1524ADC}" type="pres">
      <dgm:prSet presAssocID="{D09E2CEE-A086-4BF7-B831-E7A25CEFB1D9}" presName="parSpace" presStyleCnt="0"/>
      <dgm:spPr/>
    </dgm:pt>
    <dgm:pt modelId="{1481FB52-90CC-477F-AC2A-CFF208EA8D0F}" type="pres">
      <dgm:prSet presAssocID="{577D38C9-DC15-434A-A9DC-FB0A9386B38F}" presName="parTxOnly" presStyleLbl="node1" presStyleIdx="3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BE4F6-63AB-48CA-BA08-0743AEDFEBF2}" type="pres">
      <dgm:prSet presAssocID="{6EDD8445-2CBF-4488-B62D-4D9C8044C007}" presName="parSpace" presStyleCnt="0"/>
      <dgm:spPr/>
    </dgm:pt>
    <dgm:pt modelId="{42E9A34A-F4C3-435E-8815-540A2A7EFFC2}" type="pres">
      <dgm:prSet presAssocID="{3DB15228-EAB4-44DF-A42A-EC563B7CA6D1}" presName="parTxOnly" presStyleLbl="node1" presStyleIdx="4" presStyleCnt="5" custScaleY="33704" custLinFactNeighborX="45269" custLinFactNeighborY="4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04F258-9943-4F5B-AC66-FD8A58993FC2}" type="presOf" srcId="{3DB15228-EAB4-44DF-A42A-EC563B7CA6D1}" destId="{42E9A34A-F4C3-435E-8815-540A2A7EFFC2}" srcOrd="0" destOrd="0" presId="urn:microsoft.com/office/officeart/2005/8/layout/hChevron3"/>
    <dgm:cxn modelId="{962AD2DD-5CE1-4C9C-AC93-6B7790AE2367}" srcId="{F03351D1-6623-405D-92A9-76D46AE17453}" destId="{577D38C9-DC15-434A-A9DC-FB0A9386B38F}" srcOrd="3" destOrd="0" parTransId="{CB32172F-4D7F-47A3-A02A-171C711B179E}" sibTransId="{6EDD8445-2CBF-4488-B62D-4D9C8044C007}"/>
    <dgm:cxn modelId="{3ECD277D-5C54-43C8-B754-B9EE9F748E70}" type="presOf" srcId="{577D38C9-DC15-434A-A9DC-FB0A9386B38F}" destId="{1481FB52-90CC-477F-AC2A-CFF208EA8D0F}" srcOrd="0" destOrd="0" presId="urn:microsoft.com/office/officeart/2005/8/layout/hChevron3"/>
    <dgm:cxn modelId="{ECDCC85D-A62F-4779-88E5-29D969D2E196}" srcId="{F03351D1-6623-405D-92A9-76D46AE17453}" destId="{AF3D8316-3F30-430D-A3CD-63E173E6D234}" srcOrd="2" destOrd="0" parTransId="{73F3687F-2C15-4B3B-A997-A8C946279074}" sibTransId="{D09E2CEE-A086-4BF7-B831-E7A25CEFB1D9}"/>
    <dgm:cxn modelId="{E205B14E-870D-422C-9FFF-C88DA17F5B6D}" type="presOf" srcId="{27B63D12-0571-4069-8B2B-B91F2CEE8BFE}" destId="{A8E3222D-9EE3-4DA7-828E-DC72E3D967EA}" srcOrd="0" destOrd="0" presId="urn:microsoft.com/office/officeart/2005/8/layout/hChevron3"/>
    <dgm:cxn modelId="{65139E67-2788-406E-9A84-6C92A509209D}" srcId="{F03351D1-6623-405D-92A9-76D46AE17453}" destId="{27B63D12-0571-4069-8B2B-B91F2CEE8BFE}" srcOrd="1" destOrd="0" parTransId="{BE5A51A2-C750-4ACA-B83E-E395EFBF9399}" sibTransId="{376C5885-E5D8-493A-8512-F020A5DFDFDC}"/>
    <dgm:cxn modelId="{660FC96C-B63F-4588-BEC4-19867F623F4A}" type="presOf" srcId="{AF3D8316-3F30-430D-A3CD-63E173E6D234}" destId="{2DCF1152-384F-4A5C-81C4-8802F35C6044}" srcOrd="0" destOrd="0" presId="urn:microsoft.com/office/officeart/2005/8/layout/hChevron3"/>
    <dgm:cxn modelId="{6125A5D2-6753-4E0A-8403-66B5A5DE3EE5}" type="presOf" srcId="{F03351D1-6623-405D-92A9-76D46AE17453}" destId="{E8BFF24C-A608-4897-8006-EF21C72DA29F}" srcOrd="0" destOrd="0" presId="urn:microsoft.com/office/officeart/2005/8/layout/hChevron3"/>
    <dgm:cxn modelId="{FD6F8859-110A-4EEE-859D-173CE288161F}" type="presOf" srcId="{D47235D6-82B6-4541-8EE4-2D48F992F946}" destId="{D85B7DEC-E5FF-471C-BF8E-9EF98A8932A2}" srcOrd="0" destOrd="0" presId="urn:microsoft.com/office/officeart/2005/8/layout/hChevron3"/>
    <dgm:cxn modelId="{E0A6F4F1-0E5B-4CD0-B4A9-2554F13FC94D}" srcId="{F03351D1-6623-405D-92A9-76D46AE17453}" destId="{D47235D6-82B6-4541-8EE4-2D48F992F946}" srcOrd="0" destOrd="0" parTransId="{3EADE351-2DDA-48EA-A6A4-B4136477015F}" sibTransId="{9DE98707-3836-43F5-9D89-5CA4CF067F8F}"/>
    <dgm:cxn modelId="{8B0151B4-D644-415B-8E79-F3C453062976}" srcId="{F03351D1-6623-405D-92A9-76D46AE17453}" destId="{3DB15228-EAB4-44DF-A42A-EC563B7CA6D1}" srcOrd="4" destOrd="0" parTransId="{21A69F57-F3B9-4E29-9293-7FFB6912FA06}" sibTransId="{AC9CDFA8-10DF-4588-B901-86ACF1D1626B}"/>
    <dgm:cxn modelId="{B28CDE08-0ED2-43AD-8F86-A6B791459DC8}" type="presParOf" srcId="{E8BFF24C-A608-4897-8006-EF21C72DA29F}" destId="{D85B7DEC-E5FF-471C-BF8E-9EF98A8932A2}" srcOrd="0" destOrd="0" presId="urn:microsoft.com/office/officeart/2005/8/layout/hChevron3"/>
    <dgm:cxn modelId="{677AD5F4-1A31-42E8-B21F-F43CF311B4B9}" type="presParOf" srcId="{E8BFF24C-A608-4897-8006-EF21C72DA29F}" destId="{063FF0AB-8935-40ED-93C9-4024F7BAA712}" srcOrd="1" destOrd="0" presId="urn:microsoft.com/office/officeart/2005/8/layout/hChevron3"/>
    <dgm:cxn modelId="{EAE0B598-5A63-43D6-8F81-BF795D7A65C1}" type="presParOf" srcId="{E8BFF24C-A608-4897-8006-EF21C72DA29F}" destId="{A8E3222D-9EE3-4DA7-828E-DC72E3D967EA}" srcOrd="2" destOrd="0" presId="urn:microsoft.com/office/officeart/2005/8/layout/hChevron3"/>
    <dgm:cxn modelId="{B4C25AF1-A4A4-457F-9927-BAA3E4499E3E}" type="presParOf" srcId="{E8BFF24C-A608-4897-8006-EF21C72DA29F}" destId="{431C9602-24D9-4ACA-A52B-3A6EFDA68CB2}" srcOrd="3" destOrd="0" presId="urn:microsoft.com/office/officeart/2005/8/layout/hChevron3"/>
    <dgm:cxn modelId="{F8FFE0AA-61A5-4E7C-87C1-D9691132493C}" type="presParOf" srcId="{E8BFF24C-A608-4897-8006-EF21C72DA29F}" destId="{2DCF1152-384F-4A5C-81C4-8802F35C6044}" srcOrd="4" destOrd="0" presId="urn:microsoft.com/office/officeart/2005/8/layout/hChevron3"/>
    <dgm:cxn modelId="{3973939A-7A08-4948-B332-905B2DB87AB9}" type="presParOf" srcId="{E8BFF24C-A608-4897-8006-EF21C72DA29F}" destId="{6278D0A0-1092-445B-9E2B-CA01B1524ADC}" srcOrd="5" destOrd="0" presId="urn:microsoft.com/office/officeart/2005/8/layout/hChevron3"/>
    <dgm:cxn modelId="{0339E4A2-99E3-4496-845E-3485C2499952}" type="presParOf" srcId="{E8BFF24C-A608-4897-8006-EF21C72DA29F}" destId="{1481FB52-90CC-477F-AC2A-CFF208EA8D0F}" srcOrd="6" destOrd="0" presId="urn:microsoft.com/office/officeart/2005/8/layout/hChevron3"/>
    <dgm:cxn modelId="{1E044939-A698-4772-9F39-0530D3FFCE47}" type="presParOf" srcId="{E8BFF24C-A608-4897-8006-EF21C72DA29F}" destId="{2FFBE4F6-63AB-48CA-BA08-0743AEDFEBF2}" srcOrd="7" destOrd="0" presId="urn:microsoft.com/office/officeart/2005/8/layout/hChevron3"/>
    <dgm:cxn modelId="{5BAAD9AB-3CA0-4713-8D5D-54678FB2C591}" type="presParOf" srcId="{E8BFF24C-A608-4897-8006-EF21C72DA29F}" destId="{42E9A34A-F4C3-435E-8815-540A2A7EFFC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3A289E-5543-48D4-8878-CB041EF98BA4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/>
    </dgm:pt>
    <dgm:pt modelId="{8837C30E-78A5-4943-B052-A0C3F1EB9EC4}">
      <dgm:prSet phldrT="[Texte]"/>
      <dgm:spPr/>
      <dgm:t>
        <a:bodyPr/>
        <a:lstStyle/>
        <a:p>
          <a:r>
            <a:rPr lang="fr-MC" dirty="0" smtClean="0"/>
            <a:t>Capture of CO</a:t>
          </a:r>
          <a:r>
            <a:rPr lang="fr-MC" baseline="-25000" dirty="0" smtClean="0"/>
            <a:t>2</a:t>
          </a:r>
          <a:endParaRPr lang="fr-MC" baseline="-25000" dirty="0"/>
        </a:p>
      </dgm:t>
    </dgm:pt>
    <dgm:pt modelId="{02BB390F-5B5B-4A8D-A3DC-8280A442DAC0}" type="parTrans" cxnId="{3E29706A-F3B3-4446-8B9A-94D0120A8416}">
      <dgm:prSet/>
      <dgm:spPr/>
      <dgm:t>
        <a:bodyPr/>
        <a:lstStyle/>
        <a:p>
          <a:endParaRPr lang="fr-MC"/>
        </a:p>
      </dgm:t>
    </dgm:pt>
    <dgm:pt modelId="{AF041CA0-4459-4FA0-90E3-02DA67DE673D}" type="sibTrans" cxnId="{3E29706A-F3B3-4446-8B9A-94D0120A8416}">
      <dgm:prSet/>
      <dgm:spPr/>
      <dgm:t>
        <a:bodyPr/>
        <a:lstStyle/>
        <a:p>
          <a:endParaRPr lang="fr-MC"/>
        </a:p>
      </dgm:t>
    </dgm:pt>
    <dgm:pt modelId="{84B7C31A-FC5D-4FCF-A9D6-B169517BE9FB}">
      <dgm:prSet phldrT="[Texte]"/>
      <dgm:spPr/>
      <dgm:t>
        <a:bodyPr/>
        <a:lstStyle/>
        <a:p>
          <a:r>
            <a:rPr lang="fr-MC" dirty="0" smtClean="0"/>
            <a:t>Compression and transport of CO</a:t>
          </a:r>
          <a:r>
            <a:rPr lang="fr-MC" baseline="-25000" dirty="0" smtClean="0"/>
            <a:t>2</a:t>
          </a:r>
          <a:endParaRPr lang="fr-MC" baseline="-25000" dirty="0"/>
        </a:p>
      </dgm:t>
    </dgm:pt>
    <dgm:pt modelId="{A977039E-45C3-4F22-BB54-FA2E5D768351}" type="parTrans" cxnId="{87604F18-E97F-4341-B527-0D2BCDE41BA4}">
      <dgm:prSet/>
      <dgm:spPr/>
      <dgm:t>
        <a:bodyPr/>
        <a:lstStyle/>
        <a:p>
          <a:endParaRPr lang="fr-MC"/>
        </a:p>
      </dgm:t>
    </dgm:pt>
    <dgm:pt modelId="{6562B524-D8F6-46FB-BE43-3B85625A90FA}" type="sibTrans" cxnId="{87604F18-E97F-4341-B527-0D2BCDE41BA4}">
      <dgm:prSet/>
      <dgm:spPr/>
      <dgm:t>
        <a:bodyPr/>
        <a:lstStyle/>
        <a:p>
          <a:endParaRPr lang="fr-MC"/>
        </a:p>
      </dgm:t>
    </dgm:pt>
    <dgm:pt modelId="{0879E605-E37E-4F9F-ACA2-5087F9E87681}">
      <dgm:prSet phldrT="[Texte]"/>
      <dgm:spPr/>
      <dgm:t>
        <a:bodyPr/>
        <a:lstStyle/>
        <a:p>
          <a:r>
            <a:rPr lang="fr-MC" dirty="0" smtClean="0"/>
            <a:t>Underground injection</a:t>
          </a:r>
          <a:endParaRPr lang="fr-MC" dirty="0"/>
        </a:p>
      </dgm:t>
    </dgm:pt>
    <dgm:pt modelId="{EF9C3168-2A7F-44AE-AE31-480D8D31EA63}" type="parTrans" cxnId="{53209781-5F97-4A18-BB6C-0F72E6600472}">
      <dgm:prSet/>
      <dgm:spPr/>
      <dgm:t>
        <a:bodyPr/>
        <a:lstStyle/>
        <a:p>
          <a:endParaRPr lang="fr-MC"/>
        </a:p>
      </dgm:t>
    </dgm:pt>
    <dgm:pt modelId="{ED7325B3-ABEF-46B4-927D-527E70D77C2C}" type="sibTrans" cxnId="{53209781-5F97-4A18-BB6C-0F72E6600472}">
      <dgm:prSet/>
      <dgm:spPr/>
      <dgm:t>
        <a:bodyPr/>
        <a:lstStyle/>
        <a:p>
          <a:endParaRPr lang="fr-MC"/>
        </a:p>
      </dgm:t>
    </dgm:pt>
    <dgm:pt modelId="{601C7C45-2ED6-4C14-9DF0-508EAB091573}" type="pres">
      <dgm:prSet presAssocID="{7C3A289E-5543-48D4-8878-CB041EF98BA4}" presName="CompostProcess" presStyleCnt="0">
        <dgm:presLayoutVars>
          <dgm:dir/>
          <dgm:resizeHandles val="exact"/>
        </dgm:presLayoutVars>
      </dgm:prSet>
      <dgm:spPr/>
    </dgm:pt>
    <dgm:pt modelId="{DAFC2989-B805-48A6-A943-90E4E25EA29D}" type="pres">
      <dgm:prSet presAssocID="{7C3A289E-5543-48D4-8878-CB041EF98BA4}" presName="arrow" presStyleLbl="bgShp" presStyleIdx="0" presStyleCnt="1"/>
      <dgm:spPr/>
      <dgm:t>
        <a:bodyPr/>
        <a:lstStyle/>
        <a:p>
          <a:endParaRPr lang="en-US"/>
        </a:p>
      </dgm:t>
    </dgm:pt>
    <dgm:pt modelId="{AA8AD925-AA29-4574-AF4E-EA4FE044A209}" type="pres">
      <dgm:prSet presAssocID="{7C3A289E-5543-48D4-8878-CB041EF98BA4}" presName="linearProcess" presStyleCnt="0"/>
      <dgm:spPr/>
    </dgm:pt>
    <dgm:pt modelId="{E1A40877-BBC9-4936-BF55-263EDEA1B81F}" type="pres">
      <dgm:prSet presAssocID="{8837C30E-78A5-4943-B052-A0C3F1EB9EC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MC"/>
        </a:p>
      </dgm:t>
    </dgm:pt>
    <dgm:pt modelId="{B308D45E-6D45-4CE5-A85D-914836D2A005}" type="pres">
      <dgm:prSet presAssocID="{AF041CA0-4459-4FA0-90E3-02DA67DE673D}" presName="sibTrans" presStyleCnt="0"/>
      <dgm:spPr/>
    </dgm:pt>
    <dgm:pt modelId="{A379458A-0881-4151-BFEF-7E3AA0A85DE7}" type="pres">
      <dgm:prSet presAssocID="{84B7C31A-FC5D-4FCF-A9D6-B169517BE9F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MC"/>
        </a:p>
      </dgm:t>
    </dgm:pt>
    <dgm:pt modelId="{C4A2203E-ABB4-4741-ACB9-1625686ADEF4}" type="pres">
      <dgm:prSet presAssocID="{6562B524-D8F6-46FB-BE43-3B85625A90FA}" presName="sibTrans" presStyleCnt="0"/>
      <dgm:spPr/>
    </dgm:pt>
    <dgm:pt modelId="{769F868E-5C5F-46FC-BFC7-A8EE845E2574}" type="pres">
      <dgm:prSet presAssocID="{0879E605-E37E-4F9F-ACA2-5087F9E8768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MC"/>
        </a:p>
      </dgm:t>
    </dgm:pt>
  </dgm:ptLst>
  <dgm:cxnLst>
    <dgm:cxn modelId="{87604F18-E97F-4341-B527-0D2BCDE41BA4}" srcId="{7C3A289E-5543-48D4-8878-CB041EF98BA4}" destId="{84B7C31A-FC5D-4FCF-A9D6-B169517BE9FB}" srcOrd="1" destOrd="0" parTransId="{A977039E-45C3-4F22-BB54-FA2E5D768351}" sibTransId="{6562B524-D8F6-46FB-BE43-3B85625A90FA}"/>
    <dgm:cxn modelId="{AB996D05-23CE-458E-BAAA-7D1B804CDEF0}" type="presOf" srcId="{84B7C31A-FC5D-4FCF-A9D6-B169517BE9FB}" destId="{A379458A-0881-4151-BFEF-7E3AA0A85DE7}" srcOrd="0" destOrd="0" presId="urn:microsoft.com/office/officeart/2005/8/layout/hProcess9"/>
    <dgm:cxn modelId="{53209781-5F97-4A18-BB6C-0F72E6600472}" srcId="{7C3A289E-5543-48D4-8878-CB041EF98BA4}" destId="{0879E605-E37E-4F9F-ACA2-5087F9E87681}" srcOrd="2" destOrd="0" parTransId="{EF9C3168-2A7F-44AE-AE31-480D8D31EA63}" sibTransId="{ED7325B3-ABEF-46B4-927D-527E70D77C2C}"/>
    <dgm:cxn modelId="{3E29706A-F3B3-4446-8B9A-94D0120A8416}" srcId="{7C3A289E-5543-48D4-8878-CB041EF98BA4}" destId="{8837C30E-78A5-4943-B052-A0C3F1EB9EC4}" srcOrd="0" destOrd="0" parTransId="{02BB390F-5B5B-4A8D-A3DC-8280A442DAC0}" sibTransId="{AF041CA0-4459-4FA0-90E3-02DA67DE673D}"/>
    <dgm:cxn modelId="{C745DD91-00BA-4362-ABBB-7E6565581817}" type="presOf" srcId="{8837C30E-78A5-4943-B052-A0C3F1EB9EC4}" destId="{E1A40877-BBC9-4936-BF55-263EDEA1B81F}" srcOrd="0" destOrd="0" presId="urn:microsoft.com/office/officeart/2005/8/layout/hProcess9"/>
    <dgm:cxn modelId="{9315CFE7-F905-46C3-AC1E-9326814E0583}" type="presOf" srcId="{7C3A289E-5543-48D4-8878-CB041EF98BA4}" destId="{601C7C45-2ED6-4C14-9DF0-508EAB091573}" srcOrd="0" destOrd="0" presId="urn:microsoft.com/office/officeart/2005/8/layout/hProcess9"/>
    <dgm:cxn modelId="{794E1D3D-E72B-48E2-8FA4-EB30D6A91C75}" type="presOf" srcId="{0879E605-E37E-4F9F-ACA2-5087F9E87681}" destId="{769F868E-5C5F-46FC-BFC7-A8EE845E2574}" srcOrd="0" destOrd="0" presId="urn:microsoft.com/office/officeart/2005/8/layout/hProcess9"/>
    <dgm:cxn modelId="{1DB71F99-D42B-4760-89B4-48FC8BD39FCE}" type="presParOf" srcId="{601C7C45-2ED6-4C14-9DF0-508EAB091573}" destId="{DAFC2989-B805-48A6-A943-90E4E25EA29D}" srcOrd="0" destOrd="0" presId="urn:microsoft.com/office/officeart/2005/8/layout/hProcess9"/>
    <dgm:cxn modelId="{3307975E-9A9B-48C5-9AD8-760819A96DC6}" type="presParOf" srcId="{601C7C45-2ED6-4C14-9DF0-508EAB091573}" destId="{AA8AD925-AA29-4574-AF4E-EA4FE044A209}" srcOrd="1" destOrd="0" presId="urn:microsoft.com/office/officeart/2005/8/layout/hProcess9"/>
    <dgm:cxn modelId="{9B93931C-8FD8-48E4-81B6-AB6FE4C0916E}" type="presParOf" srcId="{AA8AD925-AA29-4574-AF4E-EA4FE044A209}" destId="{E1A40877-BBC9-4936-BF55-263EDEA1B81F}" srcOrd="0" destOrd="0" presId="urn:microsoft.com/office/officeart/2005/8/layout/hProcess9"/>
    <dgm:cxn modelId="{B59798D7-696C-4A5C-A376-B7E6B18A3C97}" type="presParOf" srcId="{AA8AD925-AA29-4574-AF4E-EA4FE044A209}" destId="{B308D45E-6D45-4CE5-A85D-914836D2A005}" srcOrd="1" destOrd="0" presId="urn:microsoft.com/office/officeart/2005/8/layout/hProcess9"/>
    <dgm:cxn modelId="{17A346D3-F17D-45BE-A247-67A3846C5348}" type="presParOf" srcId="{AA8AD925-AA29-4574-AF4E-EA4FE044A209}" destId="{A379458A-0881-4151-BFEF-7E3AA0A85DE7}" srcOrd="2" destOrd="0" presId="urn:microsoft.com/office/officeart/2005/8/layout/hProcess9"/>
    <dgm:cxn modelId="{05C49503-E456-4CEF-96B5-B994D55D0D5A}" type="presParOf" srcId="{AA8AD925-AA29-4574-AF4E-EA4FE044A209}" destId="{C4A2203E-ABB4-4741-ACB9-1625686ADEF4}" srcOrd="3" destOrd="0" presId="urn:microsoft.com/office/officeart/2005/8/layout/hProcess9"/>
    <dgm:cxn modelId="{C2AA188E-4597-4529-9CE7-8B131FE35F2B}" type="presParOf" srcId="{AA8AD925-AA29-4574-AF4E-EA4FE044A209}" destId="{769F868E-5C5F-46FC-BFC7-A8EE845E257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3351D1-6623-405D-92A9-76D46AE1745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7235D6-82B6-4541-8EE4-2D48F992F946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Background</a:t>
          </a:r>
          <a:endParaRPr lang="en-US" b="1" dirty="0">
            <a:solidFill>
              <a:schemeClr val="bg1"/>
            </a:solidFill>
          </a:endParaRPr>
        </a:p>
      </dgm:t>
    </dgm:pt>
    <dgm:pt modelId="{3EADE351-2DDA-48EA-A6A4-B4136477015F}" type="parTrans" cxnId="{E0A6F4F1-0E5B-4CD0-B4A9-2554F13FC94D}">
      <dgm:prSet/>
      <dgm:spPr/>
      <dgm:t>
        <a:bodyPr/>
        <a:lstStyle/>
        <a:p>
          <a:endParaRPr lang="en-US"/>
        </a:p>
      </dgm:t>
    </dgm:pt>
    <dgm:pt modelId="{9DE98707-3836-43F5-9D89-5CA4CF067F8F}" type="sibTrans" cxnId="{E0A6F4F1-0E5B-4CD0-B4A9-2554F13FC94D}">
      <dgm:prSet/>
      <dgm:spPr/>
      <dgm:t>
        <a:bodyPr/>
        <a:lstStyle/>
        <a:p>
          <a:endParaRPr lang="en-US"/>
        </a:p>
      </dgm:t>
    </dgm:pt>
    <dgm:pt modelId="{27B63D12-0571-4069-8B2B-B91F2CEE8BFE}">
      <dgm:prSet phldrT="[Text]"/>
      <dgm:spPr/>
      <dgm:t>
        <a:bodyPr/>
        <a:lstStyle/>
        <a:p>
          <a:r>
            <a:rPr lang="en-US" b="0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b="0" dirty="0">
            <a:solidFill>
              <a:schemeClr val="bg2">
                <a:lumMod val="90000"/>
              </a:schemeClr>
            </a:solidFill>
          </a:endParaRPr>
        </a:p>
      </dgm:t>
    </dgm:pt>
    <dgm:pt modelId="{BE5A51A2-C750-4ACA-B83E-E395EFBF9399}" type="parTrans" cxnId="{65139E67-2788-406E-9A84-6C92A509209D}">
      <dgm:prSet/>
      <dgm:spPr/>
      <dgm:t>
        <a:bodyPr/>
        <a:lstStyle/>
        <a:p>
          <a:endParaRPr lang="en-US"/>
        </a:p>
      </dgm:t>
    </dgm:pt>
    <dgm:pt modelId="{376C5885-E5D8-493A-8512-F020A5DFDFDC}" type="sibTrans" cxnId="{65139E67-2788-406E-9A84-6C92A509209D}">
      <dgm:prSet/>
      <dgm:spPr/>
      <dgm:t>
        <a:bodyPr/>
        <a:lstStyle/>
        <a:p>
          <a:endParaRPr lang="en-US"/>
        </a:p>
      </dgm:t>
    </dgm:pt>
    <dgm:pt modelId="{3DB15228-EAB4-44DF-A42A-EC563B7CA6D1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Future work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21A69F57-F3B9-4E29-9293-7FFB6912FA06}" type="parTrans" cxnId="{8B0151B4-D644-415B-8E79-F3C453062976}">
      <dgm:prSet/>
      <dgm:spPr/>
      <dgm:t>
        <a:bodyPr/>
        <a:lstStyle/>
        <a:p>
          <a:endParaRPr lang="en-US"/>
        </a:p>
      </dgm:t>
    </dgm:pt>
    <dgm:pt modelId="{AC9CDFA8-10DF-4588-B901-86ACF1D1626B}" type="sibTrans" cxnId="{8B0151B4-D644-415B-8E79-F3C453062976}">
      <dgm:prSet/>
      <dgm:spPr/>
      <dgm:t>
        <a:bodyPr/>
        <a:lstStyle/>
        <a:p>
          <a:endParaRPr lang="en-US"/>
        </a:p>
      </dgm:t>
    </dgm:pt>
    <dgm:pt modelId="{AF3D8316-3F30-430D-A3CD-63E173E6D234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Results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73F3687F-2C15-4B3B-A997-A8C946279074}" type="parTrans" cxnId="{ECDCC85D-A62F-4779-88E5-29D969D2E196}">
      <dgm:prSet/>
      <dgm:spPr/>
      <dgm:t>
        <a:bodyPr/>
        <a:lstStyle/>
        <a:p>
          <a:endParaRPr lang="en-US"/>
        </a:p>
      </dgm:t>
    </dgm:pt>
    <dgm:pt modelId="{D09E2CEE-A086-4BF7-B831-E7A25CEFB1D9}" type="sibTrans" cxnId="{ECDCC85D-A62F-4779-88E5-29D969D2E196}">
      <dgm:prSet/>
      <dgm:spPr/>
      <dgm:t>
        <a:bodyPr/>
        <a:lstStyle/>
        <a:p>
          <a:endParaRPr lang="en-US"/>
        </a:p>
      </dgm:t>
    </dgm:pt>
    <dgm:pt modelId="{577D38C9-DC15-434A-A9DC-FB0A9386B38F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Conclusion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CB32172F-4D7F-47A3-A02A-171C711B179E}" type="parTrans" cxnId="{962AD2DD-5CE1-4C9C-AC93-6B7790AE2367}">
      <dgm:prSet/>
      <dgm:spPr/>
      <dgm:t>
        <a:bodyPr/>
        <a:lstStyle/>
        <a:p>
          <a:endParaRPr lang="en-US"/>
        </a:p>
      </dgm:t>
    </dgm:pt>
    <dgm:pt modelId="{6EDD8445-2CBF-4488-B62D-4D9C8044C007}" type="sibTrans" cxnId="{962AD2DD-5CE1-4C9C-AC93-6B7790AE2367}">
      <dgm:prSet/>
      <dgm:spPr/>
      <dgm:t>
        <a:bodyPr/>
        <a:lstStyle/>
        <a:p>
          <a:endParaRPr lang="en-US"/>
        </a:p>
      </dgm:t>
    </dgm:pt>
    <dgm:pt modelId="{E8BFF24C-A608-4897-8006-EF21C72DA29F}" type="pres">
      <dgm:prSet presAssocID="{F03351D1-6623-405D-92A9-76D46AE17453}" presName="Name0" presStyleCnt="0">
        <dgm:presLayoutVars>
          <dgm:dir/>
          <dgm:resizeHandles val="exact"/>
        </dgm:presLayoutVars>
      </dgm:prSet>
      <dgm:spPr/>
    </dgm:pt>
    <dgm:pt modelId="{D85B7DEC-E5FF-471C-BF8E-9EF98A8932A2}" type="pres">
      <dgm:prSet presAssocID="{D47235D6-82B6-4541-8EE4-2D48F992F946}" presName="parTxOnly" presStyleLbl="node1" presStyleIdx="0" presStyleCnt="5" custScaleY="33704" custLinFactY="46920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FF0AB-8935-40ED-93C9-4024F7BAA712}" type="pres">
      <dgm:prSet presAssocID="{9DE98707-3836-43F5-9D89-5CA4CF067F8F}" presName="parSpace" presStyleCnt="0"/>
      <dgm:spPr/>
    </dgm:pt>
    <dgm:pt modelId="{A8E3222D-9EE3-4DA7-828E-DC72E3D967EA}" type="pres">
      <dgm:prSet presAssocID="{27B63D12-0571-4069-8B2B-B91F2CEE8BFE}" presName="parTxOnly" presStyleLbl="node1" presStyleIdx="1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C9602-24D9-4ACA-A52B-3A6EFDA68CB2}" type="pres">
      <dgm:prSet presAssocID="{376C5885-E5D8-493A-8512-F020A5DFDFDC}" presName="parSpace" presStyleCnt="0"/>
      <dgm:spPr/>
    </dgm:pt>
    <dgm:pt modelId="{2DCF1152-384F-4A5C-81C4-8802F35C6044}" type="pres">
      <dgm:prSet presAssocID="{AF3D8316-3F30-430D-A3CD-63E173E6D234}" presName="parTxOnly" presStyleLbl="node1" presStyleIdx="2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8D0A0-1092-445B-9E2B-CA01B1524ADC}" type="pres">
      <dgm:prSet presAssocID="{D09E2CEE-A086-4BF7-B831-E7A25CEFB1D9}" presName="parSpace" presStyleCnt="0"/>
      <dgm:spPr/>
    </dgm:pt>
    <dgm:pt modelId="{1481FB52-90CC-477F-AC2A-CFF208EA8D0F}" type="pres">
      <dgm:prSet presAssocID="{577D38C9-DC15-434A-A9DC-FB0A9386B38F}" presName="parTxOnly" presStyleLbl="node1" presStyleIdx="3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BE4F6-63AB-48CA-BA08-0743AEDFEBF2}" type="pres">
      <dgm:prSet presAssocID="{6EDD8445-2CBF-4488-B62D-4D9C8044C007}" presName="parSpace" presStyleCnt="0"/>
      <dgm:spPr/>
    </dgm:pt>
    <dgm:pt modelId="{42E9A34A-F4C3-435E-8815-540A2A7EFFC2}" type="pres">
      <dgm:prSet presAssocID="{3DB15228-EAB4-44DF-A42A-EC563B7CA6D1}" presName="parTxOnly" presStyleLbl="node1" presStyleIdx="4" presStyleCnt="5" custScaleY="33704" custLinFactNeighborX="45269" custLinFactNeighborY="4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2AD2DD-5CE1-4C9C-AC93-6B7790AE2367}" srcId="{F03351D1-6623-405D-92A9-76D46AE17453}" destId="{577D38C9-DC15-434A-A9DC-FB0A9386B38F}" srcOrd="3" destOrd="0" parTransId="{CB32172F-4D7F-47A3-A02A-171C711B179E}" sibTransId="{6EDD8445-2CBF-4488-B62D-4D9C8044C007}"/>
    <dgm:cxn modelId="{ECDCC85D-A62F-4779-88E5-29D969D2E196}" srcId="{F03351D1-6623-405D-92A9-76D46AE17453}" destId="{AF3D8316-3F30-430D-A3CD-63E173E6D234}" srcOrd="2" destOrd="0" parTransId="{73F3687F-2C15-4B3B-A997-A8C946279074}" sibTransId="{D09E2CEE-A086-4BF7-B831-E7A25CEFB1D9}"/>
    <dgm:cxn modelId="{380A0E7F-6BA7-433A-9FF9-C616606C0606}" type="presOf" srcId="{F03351D1-6623-405D-92A9-76D46AE17453}" destId="{E8BFF24C-A608-4897-8006-EF21C72DA29F}" srcOrd="0" destOrd="0" presId="urn:microsoft.com/office/officeart/2005/8/layout/hChevron3"/>
    <dgm:cxn modelId="{31ED3F03-4144-4E7B-B7E4-3A6815EC4903}" type="presOf" srcId="{27B63D12-0571-4069-8B2B-B91F2CEE8BFE}" destId="{A8E3222D-9EE3-4DA7-828E-DC72E3D967EA}" srcOrd="0" destOrd="0" presId="urn:microsoft.com/office/officeart/2005/8/layout/hChevron3"/>
    <dgm:cxn modelId="{65139E67-2788-406E-9A84-6C92A509209D}" srcId="{F03351D1-6623-405D-92A9-76D46AE17453}" destId="{27B63D12-0571-4069-8B2B-B91F2CEE8BFE}" srcOrd="1" destOrd="0" parTransId="{BE5A51A2-C750-4ACA-B83E-E395EFBF9399}" sibTransId="{376C5885-E5D8-493A-8512-F020A5DFDFDC}"/>
    <dgm:cxn modelId="{0C68740C-FEA1-4F02-89C8-EAEB15B19D17}" type="presOf" srcId="{3DB15228-EAB4-44DF-A42A-EC563B7CA6D1}" destId="{42E9A34A-F4C3-435E-8815-540A2A7EFFC2}" srcOrd="0" destOrd="0" presId="urn:microsoft.com/office/officeart/2005/8/layout/hChevron3"/>
    <dgm:cxn modelId="{F51F609A-6A61-4CF2-AED2-9417BDA921E0}" type="presOf" srcId="{D47235D6-82B6-4541-8EE4-2D48F992F946}" destId="{D85B7DEC-E5FF-471C-BF8E-9EF98A8932A2}" srcOrd="0" destOrd="0" presId="urn:microsoft.com/office/officeart/2005/8/layout/hChevron3"/>
    <dgm:cxn modelId="{49134514-C1A2-4DF0-B4EC-2E2808E8E720}" type="presOf" srcId="{577D38C9-DC15-434A-A9DC-FB0A9386B38F}" destId="{1481FB52-90CC-477F-AC2A-CFF208EA8D0F}" srcOrd="0" destOrd="0" presId="urn:microsoft.com/office/officeart/2005/8/layout/hChevron3"/>
    <dgm:cxn modelId="{E0A6F4F1-0E5B-4CD0-B4A9-2554F13FC94D}" srcId="{F03351D1-6623-405D-92A9-76D46AE17453}" destId="{D47235D6-82B6-4541-8EE4-2D48F992F946}" srcOrd="0" destOrd="0" parTransId="{3EADE351-2DDA-48EA-A6A4-B4136477015F}" sibTransId="{9DE98707-3836-43F5-9D89-5CA4CF067F8F}"/>
    <dgm:cxn modelId="{8B0151B4-D644-415B-8E79-F3C453062976}" srcId="{F03351D1-6623-405D-92A9-76D46AE17453}" destId="{3DB15228-EAB4-44DF-A42A-EC563B7CA6D1}" srcOrd="4" destOrd="0" parTransId="{21A69F57-F3B9-4E29-9293-7FFB6912FA06}" sibTransId="{AC9CDFA8-10DF-4588-B901-86ACF1D1626B}"/>
    <dgm:cxn modelId="{8621372E-4201-4C7B-AEE3-0B7DDB23E389}" type="presOf" srcId="{AF3D8316-3F30-430D-A3CD-63E173E6D234}" destId="{2DCF1152-384F-4A5C-81C4-8802F35C6044}" srcOrd="0" destOrd="0" presId="urn:microsoft.com/office/officeart/2005/8/layout/hChevron3"/>
    <dgm:cxn modelId="{5342E48A-E8CA-4566-B9C1-D115BF9D8499}" type="presParOf" srcId="{E8BFF24C-A608-4897-8006-EF21C72DA29F}" destId="{D85B7DEC-E5FF-471C-BF8E-9EF98A8932A2}" srcOrd="0" destOrd="0" presId="urn:microsoft.com/office/officeart/2005/8/layout/hChevron3"/>
    <dgm:cxn modelId="{0403A5EC-C3D9-432C-A72E-63A8FEF79E2A}" type="presParOf" srcId="{E8BFF24C-A608-4897-8006-EF21C72DA29F}" destId="{063FF0AB-8935-40ED-93C9-4024F7BAA712}" srcOrd="1" destOrd="0" presId="urn:microsoft.com/office/officeart/2005/8/layout/hChevron3"/>
    <dgm:cxn modelId="{64F70E12-1456-4DFB-8C70-EA7ADE6B3662}" type="presParOf" srcId="{E8BFF24C-A608-4897-8006-EF21C72DA29F}" destId="{A8E3222D-9EE3-4DA7-828E-DC72E3D967EA}" srcOrd="2" destOrd="0" presId="urn:microsoft.com/office/officeart/2005/8/layout/hChevron3"/>
    <dgm:cxn modelId="{49EC22BC-2912-473D-ADEC-AB0E16B92141}" type="presParOf" srcId="{E8BFF24C-A608-4897-8006-EF21C72DA29F}" destId="{431C9602-24D9-4ACA-A52B-3A6EFDA68CB2}" srcOrd="3" destOrd="0" presId="urn:microsoft.com/office/officeart/2005/8/layout/hChevron3"/>
    <dgm:cxn modelId="{FA95A0C4-A73A-4AD5-A77B-BB599BDCE640}" type="presParOf" srcId="{E8BFF24C-A608-4897-8006-EF21C72DA29F}" destId="{2DCF1152-384F-4A5C-81C4-8802F35C6044}" srcOrd="4" destOrd="0" presId="urn:microsoft.com/office/officeart/2005/8/layout/hChevron3"/>
    <dgm:cxn modelId="{D0D574BE-A315-401A-ABC4-821B3CECF421}" type="presParOf" srcId="{E8BFF24C-A608-4897-8006-EF21C72DA29F}" destId="{6278D0A0-1092-445B-9E2B-CA01B1524ADC}" srcOrd="5" destOrd="0" presId="urn:microsoft.com/office/officeart/2005/8/layout/hChevron3"/>
    <dgm:cxn modelId="{1AACFFCC-A52A-4275-9F35-151EB9E244EC}" type="presParOf" srcId="{E8BFF24C-A608-4897-8006-EF21C72DA29F}" destId="{1481FB52-90CC-477F-AC2A-CFF208EA8D0F}" srcOrd="6" destOrd="0" presId="urn:microsoft.com/office/officeart/2005/8/layout/hChevron3"/>
    <dgm:cxn modelId="{6B1EF741-B04A-4401-9BD2-63FE2056579C}" type="presParOf" srcId="{E8BFF24C-A608-4897-8006-EF21C72DA29F}" destId="{2FFBE4F6-63AB-48CA-BA08-0743AEDFEBF2}" srcOrd="7" destOrd="0" presId="urn:microsoft.com/office/officeart/2005/8/layout/hChevron3"/>
    <dgm:cxn modelId="{24944798-7856-43D1-B311-74E3DCDCD6CF}" type="presParOf" srcId="{E8BFF24C-A608-4897-8006-EF21C72DA29F}" destId="{42E9A34A-F4C3-435E-8815-540A2A7EFFC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80C216-C38F-44BE-B048-1EBE14BCD920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8E5BFED0-CDB2-4519-BF45-1972F8CB11A1}">
      <dgm:prSet phldrT="[Text]" custT="1"/>
      <dgm:spPr/>
      <dgm:t>
        <a:bodyPr/>
        <a:lstStyle/>
        <a:p>
          <a:r>
            <a:rPr lang="en-US" sz="1100" dirty="0" smtClean="0"/>
            <a:t>Thickness of the impermeable layer  ( &gt;400ft)</a:t>
          </a:r>
          <a:endParaRPr lang="en-US" sz="1100" dirty="0"/>
        </a:p>
      </dgm:t>
    </dgm:pt>
    <dgm:pt modelId="{D0358336-AE2C-457F-A913-24DE5BB1983B}" type="parTrans" cxnId="{10447510-C7D8-4BD8-8A8D-46E541D714CC}">
      <dgm:prSet/>
      <dgm:spPr/>
      <dgm:t>
        <a:bodyPr/>
        <a:lstStyle/>
        <a:p>
          <a:endParaRPr lang="en-US" sz="2400"/>
        </a:p>
      </dgm:t>
    </dgm:pt>
    <dgm:pt modelId="{25D008DD-11E2-49DA-A29C-0838111029B4}" type="sibTrans" cxnId="{10447510-C7D8-4BD8-8A8D-46E541D714CC}">
      <dgm:prSet/>
      <dgm:spPr/>
      <dgm:t>
        <a:bodyPr/>
        <a:lstStyle/>
        <a:p>
          <a:endParaRPr lang="en-US" sz="2400"/>
        </a:p>
      </dgm:t>
    </dgm:pt>
    <dgm:pt modelId="{C48B0B39-6527-4749-B8D2-0BB838ED4C2C}">
      <dgm:prSet phldrT="[Text]" custT="1"/>
      <dgm:spPr/>
      <dgm:t>
        <a:bodyPr/>
        <a:lstStyle/>
        <a:p>
          <a:r>
            <a:rPr lang="en-US" sz="1100" dirty="0" smtClean="0"/>
            <a:t>Salinity  (TDS &gt; 30,000 ppm)</a:t>
          </a:r>
          <a:endParaRPr lang="en-US" sz="1100" dirty="0"/>
        </a:p>
      </dgm:t>
    </dgm:pt>
    <dgm:pt modelId="{E74D0A98-F042-4FAD-996D-F3C3AFE7113C}" type="parTrans" cxnId="{79E34A81-A59D-4DE6-A1D1-A226E234D490}">
      <dgm:prSet/>
      <dgm:spPr/>
      <dgm:t>
        <a:bodyPr/>
        <a:lstStyle/>
        <a:p>
          <a:endParaRPr lang="en-US" sz="2400"/>
        </a:p>
      </dgm:t>
    </dgm:pt>
    <dgm:pt modelId="{946ED80A-C375-4424-9A6C-15870B124888}" type="sibTrans" cxnId="{79E34A81-A59D-4DE6-A1D1-A226E234D490}">
      <dgm:prSet/>
      <dgm:spPr/>
      <dgm:t>
        <a:bodyPr/>
        <a:lstStyle/>
        <a:p>
          <a:endParaRPr lang="en-US" sz="2400"/>
        </a:p>
      </dgm:t>
    </dgm:pt>
    <dgm:pt modelId="{2C620A6A-7520-4886-BC87-452E8CF55804}">
      <dgm:prSet phldrT="[Text]" custT="1"/>
      <dgm:spPr/>
      <dgm:t>
        <a:bodyPr/>
        <a:lstStyle/>
        <a:p>
          <a:r>
            <a:rPr lang="en-US" sz="1600" dirty="0" smtClean="0"/>
            <a:t>Is it possible?</a:t>
          </a:r>
          <a:endParaRPr lang="en-US" sz="1600" dirty="0"/>
        </a:p>
      </dgm:t>
    </dgm:pt>
    <dgm:pt modelId="{22C6AFCD-4C0F-4EDB-81E4-97F3DDE23554}" type="parTrans" cxnId="{456DA96A-A364-48BA-BDBE-D8EA1C163351}">
      <dgm:prSet/>
      <dgm:spPr/>
      <dgm:t>
        <a:bodyPr/>
        <a:lstStyle/>
        <a:p>
          <a:endParaRPr lang="en-US" sz="2400"/>
        </a:p>
      </dgm:t>
    </dgm:pt>
    <dgm:pt modelId="{D8B040DB-D079-4621-9735-459D43ECCD95}" type="sibTrans" cxnId="{456DA96A-A364-48BA-BDBE-D8EA1C163351}">
      <dgm:prSet/>
      <dgm:spPr/>
      <dgm:t>
        <a:bodyPr/>
        <a:lstStyle/>
        <a:p>
          <a:endParaRPr lang="en-US" sz="2400"/>
        </a:p>
      </dgm:t>
    </dgm:pt>
    <dgm:pt modelId="{C29C2947-EE06-48CD-A7AA-F698AC0D07FB}">
      <dgm:prSet phldrT="[Text]" custT="1"/>
      <dgm:spPr/>
      <dgm:t>
        <a:bodyPr/>
        <a:lstStyle/>
        <a:p>
          <a:r>
            <a:rPr lang="en-US" sz="1100" dirty="0" smtClean="0"/>
            <a:t>Thickness of the formation (the higher the better)</a:t>
          </a:r>
          <a:endParaRPr lang="en-US" sz="1100" dirty="0"/>
        </a:p>
      </dgm:t>
    </dgm:pt>
    <dgm:pt modelId="{7519CE94-CF38-436B-83FF-29FC4F1C1B1E}" type="parTrans" cxnId="{7D481589-9D9F-4AAC-8F71-05B88171D202}">
      <dgm:prSet/>
      <dgm:spPr/>
      <dgm:t>
        <a:bodyPr/>
        <a:lstStyle/>
        <a:p>
          <a:endParaRPr lang="en-US" sz="2400"/>
        </a:p>
      </dgm:t>
    </dgm:pt>
    <dgm:pt modelId="{ACB8CF0B-8B88-4F85-BA23-5DB0E77A2A8A}" type="sibTrans" cxnId="{7D481589-9D9F-4AAC-8F71-05B88171D202}">
      <dgm:prSet/>
      <dgm:spPr/>
      <dgm:t>
        <a:bodyPr/>
        <a:lstStyle/>
        <a:p>
          <a:endParaRPr lang="en-US" sz="2400"/>
        </a:p>
      </dgm:t>
    </dgm:pt>
    <dgm:pt modelId="{51D220BE-3F33-46E4-93B6-464C0813FC3C}">
      <dgm:prSet phldrT="[Text]" custT="1"/>
      <dgm:spPr/>
      <dgm:t>
        <a:bodyPr/>
        <a:lstStyle/>
        <a:p>
          <a:r>
            <a:rPr lang="en-US" sz="1600" dirty="0" smtClean="0"/>
            <a:t>How much can we store?</a:t>
          </a:r>
          <a:endParaRPr lang="en-US" sz="1600" dirty="0"/>
        </a:p>
      </dgm:t>
    </dgm:pt>
    <dgm:pt modelId="{95AF1C18-7F13-4F88-8524-556D28AC0AD4}" type="parTrans" cxnId="{04995304-94F4-4E0A-801E-580DA909CDD0}">
      <dgm:prSet/>
      <dgm:spPr/>
      <dgm:t>
        <a:bodyPr/>
        <a:lstStyle/>
        <a:p>
          <a:endParaRPr lang="en-US" sz="2400"/>
        </a:p>
      </dgm:t>
    </dgm:pt>
    <dgm:pt modelId="{4BE36B9C-459C-4B37-81E6-6C6AD1D280BA}" type="sibTrans" cxnId="{04995304-94F4-4E0A-801E-580DA909CDD0}">
      <dgm:prSet/>
      <dgm:spPr/>
      <dgm:t>
        <a:bodyPr/>
        <a:lstStyle/>
        <a:p>
          <a:endParaRPr lang="en-US" sz="2400"/>
        </a:p>
      </dgm:t>
    </dgm:pt>
    <dgm:pt modelId="{CBD26A7E-6D29-4ADF-AC8B-46E091471236}">
      <dgm:prSet phldrT="[Text]" custT="1"/>
      <dgm:spPr/>
      <dgm:t>
        <a:bodyPr/>
        <a:lstStyle/>
        <a:p>
          <a:r>
            <a:rPr lang="en-US" sz="1600" dirty="0" smtClean="0"/>
            <a:t>Is it easy?</a:t>
          </a:r>
          <a:endParaRPr lang="en-US" sz="1600" dirty="0"/>
        </a:p>
      </dgm:t>
    </dgm:pt>
    <dgm:pt modelId="{A0493F44-03E3-4CF0-AC02-355FA72483E6}" type="parTrans" cxnId="{A7052F29-6A0E-455C-8506-8D0A063B81F6}">
      <dgm:prSet/>
      <dgm:spPr/>
      <dgm:t>
        <a:bodyPr/>
        <a:lstStyle/>
        <a:p>
          <a:endParaRPr lang="en-US" sz="2400"/>
        </a:p>
      </dgm:t>
    </dgm:pt>
    <dgm:pt modelId="{3187A0D4-A82B-4E64-93CA-0E6A01BCC35E}" type="sibTrans" cxnId="{A7052F29-6A0E-455C-8506-8D0A063B81F6}">
      <dgm:prSet/>
      <dgm:spPr/>
      <dgm:t>
        <a:bodyPr/>
        <a:lstStyle/>
        <a:p>
          <a:endParaRPr lang="en-US" sz="2400"/>
        </a:p>
      </dgm:t>
    </dgm:pt>
    <dgm:pt modelId="{7103B888-21F4-4E02-BB43-E91428955F14}">
      <dgm:prSet phldrT="[Text]" custT="1"/>
      <dgm:spPr/>
      <dgm:t>
        <a:bodyPr/>
        <a:lstStyle/>
        <a:p>
          <a:r>
            <a:rPr lang="en-US" sz="1100" dirty="0" smtClean="0"/>
            <a:t>Pressure  ( &gt;1070 psi)</a:t>
          </a:r>
          <a:endParaRPr lang="en-US" sz="1100" dirty="0"/>
        </a:p>
      </dgm:t>
    </dgm:pt>
    <dgm:pt modelId="{A52EAE0E-5ADF-4EA3-A15A-EB719E756100}" type="parTrans" cxnId="{4FD41870-BE88-4EF7-9AEB-6985AE5C510C}">
      <dgm:prSet/>
      <dgm:spPr/>
      <dgm:t>
        <a:bodyPr/>
        <a:lstStyle/>
        <a:p>
          <a:endParaRPr lang="en-US" sz="2400"/>
        </a:p>
      </dgm:t>
    </dgm:pt>
    <dgm:pt modelId="{8E2FD11B-6ABD-4B2A-B1B0-310B2D622F08}" type="sibTrans" cxnId="{4FD41870-BE88-4EF7-9AEB-6985AE5C510C}">
      <dgm:prSet/>
      <dgm:spPr/>
      <dgm:t>
        <a:bodyPr/>
        <a:lstStyle/>
        <a:p>
          <a:endParaRPr lang="en-US" sz="2400"/>
        </a:p>
      </dgm:t>
    </dgm:pt>
    <dgm:pt modelId="{DFB5D6FF-09C5-4FC0-B1EE-7D0D160F501A}">
      <dgm:prSet phldrT="[Text]" custT="1"/>
      <dgm:spPr/>
      <dgm:t>
        <a:bodyPr/>
        <a:lstStyle/>
        <a:p>
          <a:r>
            <a:rPr lang="en-US" sz="1100" dirty="0" smtClean="0"/>
            <a:t>Temperature ( &gt;32°C)</a:t>
          </a:r>
          <a:endParaRPr lang="en-US" sz="1100" dirty="0"/>
        </a:p>
      </dgm:t>
    </dgm:pt>
    <dgm:pt modelId="{CE28C574-6127-40DB-8FC0-596688AB0D36}" type="parTrans" cxnId="{4C2B48FA-526C-4A26-91D1-73DAB1EC3A25}">
      <dgm:prSet/>
      <dgm:spPr/>
      <dgm:t>
        <a:bodyPr/>
        <a:lstStyle/>
        <a:p>
          <a:endParaRPr lang="en-US" sz="2400"/>
        </a:p>
      </dgm:t>
    </dgm:pt>
    <dgm:pt modelId="{863C7BE7-40E7-4DF3-8301-FD892CE1B182}" type="sibTrans" cxnId="{4C2B48FA-526C-4A26-91D1-73DAB1EC3A25}">
      <dgm:prSet/>
      <dgm:spPr/>
      <dgm:t>
        <a:bodyPr/>
        <a:lstStyle/>
        <a:p>
          <a:endParaRPr lang="en-US" sz="2400"/>
        </a:p>
      </dgm:t>
    </dgm:pt>
    <dgm:pt modelId="{EDD1684E-AE6E-4016-9422-AB6FF0C01273}">
      <dgm:prSet phldrT="[Text]" custT="1"/>
      <dgm:spPr/>
      <dgm:t>
        <a:bodyPr/>
        <a:lstStyle/>
        <a:p>
          <a:r>
            <a:rPr lang="en-US" sz="1100" dirty="0" smtClean="0"/>
            <a:t>Depth of the formation (8000ft&gt;depth&gt;2500ft)</a:t>
          </a:r>
          <a:endParaRPr lang="en-US" sz="1100" dirty="0"/>
        </a:p>
      </dgm:t>
    </dgm:pt>
    <dgm:pt modelId="{2627F048-3A13-46D4-AF2D-AD1C85E0B149}" type="parTrans" cxnId="{11548EE3-EEEF-447F-BF02-6A778BBE51F7}">
      <dgm:prSet/>
      <dgm:spPr/>
      <dgm:t>
        <a:bodyPr/>
        <a:lstStyle/>
        <a:p>
          <a:endParaRPr lang="en-US" sz="2400"/>
        </a:p>
      </dgm:t>
    </dgm:pt>
    <dgm:pt modelId="{5E36386F-2E39-4124-8AFB-7C110B761C79}" type="sibTrans" cxnId="{11548EE3-EEEF-447F-BF02-6A778BBE51F7}">
      <dgm:prSet/>
      <dgm:spPr/>
      <dgm:t>
        <a:bodyPr/>
        <a:lstStyle/>
        <a:p>
          <a:endParaRPr lang="en-US" sz="2400"/>
        </a:p>
      </dgm:t>
    </dgm:pt>
    <dgm:pt modelId="{E476635E-DE03-4F5F-9C64-67FE3DFC035C}">
      <dgm:prSet phldrT="[Text]" custT="1"/>
      <dgm:spPr/>
      <dgm:t>
        <a:bodyPr/>
        <a:lstStyle/>
        <a:p>
          <a:r>
            <a:rPr lang="en-US" sz="1100" dirty="0" smtClean="0"/>
            <a:t>Permeability (the higher the better)</a:t>
          </a:r>
          <a:endParaRPr lang="en-US" sz="1100" dirty="0"/>
        </a:p>
      </dgm:t>
    </dgm:pt>
    <dgm:pt modelId="{7F721C11-499C-4AFB-865D-BE0E242F09DD}" type="parTrans" cxnId="{28246A51-BBBF-4D73-9A17-1CBAA91BE91B}">
      <dgm:prSet/>
      <dgm:spPr/>
      <dgm:t>
        <a:bodyPr/>
        <a:lstStyle/>
        <a:p>
          <a:endParaRPr lang="en-US" sz="2400"/>
        </a:p>
      </dgm:t>
    </dgm:pt>
    <dgm:pt modelId="{89ED92D7-B6C9-4903-B7C5-158BAF05B9C5}" type="sibTrans" cxnId="{28246A51-BBBF-4D73-9A17-1CBAA91BE91B}">
      <dgm:prSet/>
      <dgm:spPr/>
      <dgm:t>
        <a:bodyPr/>
        <a:lstStyle/>
        <a:p>
          <a:endParaRPr lang="en-US" sz="2400"/>
        </a:p>
      </dgm:t>
    </dgm:pt>
    <dgm:pt modelId="{A11290FF-4E8D-4C2B-8C0F-A8329B3B9888}">
      <dgm:prSet phldrT="[Text]" custT="1"/>
      <dgm:spPr/>
      <dgm:t>
        <a:bodyPr/>
        <a:lstStyle/>
        <a:p>
          <a:r>
            <a:rPr lang="en-US" sz="1100" dirty="0" smtClean="0"/>
            <a:t>Porosity  (the higher the better)</a:t>
          </a:r>
          <a:endParaRPr lang="en-US" sz="1100" dirty="0"/>
        </a:p>
      </dgm:t>
    </dgm:pt>
    <dgm:pt modelId="{EE072B4E-80F6-4B9B-ABCB-2E843CC79199}" type="parTrans" cxnId="{4F089D10-75F6-4099-9072-7694C8185CCA}">
      <dgm:prSet/>
      <dgm:spPr/>
      <dgm:t>
        <a:bodyPr/>
        <a:lstStyle/>
        <a:p>
          <a:endParaRPr lang="en-US" sz="2400"/>
        </a:p>
      </dgm:t>
    </dgm:pt>
    <dgm:pt modelId="{857B6F4E-B9F9-4829-B3BD-929279920029}" type="sibTrans" cxnId="{4F089D10-75F6-4099-9072-7694C8185CCA}">
      <dgm:prSet/>
      <dgm:spPr/>
      <dgm:t>
        <a:bodyPr/>
        <a:lstStyle/>
        <a:p>
          <a:endParaRPr lang="en-US" sz="2400"/>
        </a:p>
      </dgm:t>
    </dgm:pt>
    <dgm:pt modelId="{02235904-CF18-46AC-931F-DF750F6EC9E5}">
      <dgm:prSet phldrT="[Text]" custT="1"/>
      <dgm:spPr/>
      <dgm:t>
        <a:bodyPr/>
        <a:lstStyle/>
        <a:p>
          <a:r>
            <a:rPr lang="en-US" sz="1600" dirty="0" smtClean="0"/>
            <a:t>Is it convenient?</a:t>
          </a:r>
          <a:endParaRPr lang="en-US" sz="1600" dirty="0"/>
        </a:p>
      </dgm:t>
    </dgm:pt>
    <dgm:pt modelId="{8DD050E3-8C4C-4E3A-9247-064109EB70C2}" type="parTrans" cxnId="{19FE4792-73CE-4128-8EF6-2E6B4474D5A6}">
      <dgm:prSet/>
      <dgm:spPr/>
      <dgm:t>
        <a:bodyPr/>
        <a:lstStyle/>
        <a:p>
          <a:endParaRPr lang="en-US" sz="2400"/>
        </a:p>
      </dgm:t>
    </dgm:pt>
    <dgm:pt modelId="{2EEC908A-C6C3-4974-8818-37572F8DED3B}" type="sibTrans" cxnId="{19FE4792-73CE-4128-8EF6-2E6B4474D5A6}">
      <dgm:prSet/>
      <dgm:spPr/>
      <dgm:t>
        <a:bodyPr/>
        <a:lstStyle/>
        <a:p>
          <a:endParaRPr lang="en-US" sz="2400"/>
        </a:p>
      </dgm:t>
    </dgm:pt>
    <dgm:pt modelId="{B45B3FAD-CE07-4DDB-8155-7372022D0DAB}">
      <dgm:prSet phldrT="[Text]" custT="1"/>
      <dgm:spPr/>
      <dgm:t>
        <a:bodyPr/>
        <a:lstStyle/>
        <a:p>
          <a:r>
            <a:rPr lang="en-US" sz="1100" dirty="0" smtClean="0"/>
            <a:t>Location of CO2 sources</a:t>
          </a:r>
          <a:endParaRPr lang="en-US" sz="1100" dirty="0"/>
        </a:p>
      </dgm:t>
    </dgm:pt>
    <dgm:pt modelId="{38DB0ADA-E607-434E-9D7E-784DA3C11F3F}" type="parTrans" cxnId="{00C22869-0073-48CB-86E5-6E9BCABA6A13}">
      <dgm:prSet/>
      <dgm:spPr/>
      <dgm:t>
        <a:bodyPr/>
        <a:lstStyle/>
        <a:p>
          <a:endParaRPr lang="en-US" sz="2400"/>
        </a:p>
      </dgm:t>
    </dgm:pt>
    <dgm:pt modelId="{16A4BB47-BDCE-469E-9E4C-219278DE0A74}" type="sibTrans" cxnId="{00C22869-0073-48CB-86E5-6E9BCABA6A13}">
      <dgm:prSet/>
      <dgm:spPr/>
      <dgm:t>
        <a:bodyPr/>
        <a:lstStyle/>
        <a:p>
          <a:endParaRPr lang="en-US" sz="2400"/>
        </a:p>
      </dgm:t>
    </dgm:pt>
    <dgm:pt modelId="{76E20BAB-01AB-4817-9784-F951ECCC00B6}">
      <dgm:prSet phldrT="[Text]" custT="1"/>
      <dgm:spPr/>
      <dgm:t>
        <a:bodyPr/>
        <a:lstStyle/>
        <a:p>
          <a:r>
            <a:rPr lang="en-US" sz="1100" dirty="0" smtClean="0"/>
            <a:t>Location of existing CO2 pipelines</a:t>
          </a:r>
          <a:endParaRPr lang="en-US" sz="1100" dirty="0"/>
        </a:p>
      </dgm:t>
    </dgm:pt>
    <dgm:pt modelId="{FC4A3105-3A63-4998-B1C8-6ABBD89E3EDC}" type="parTrans" cxnId="{20220E56-2EEE-4C5D-9100-CEAC5D0E71EA}">
      <dgm:prSet/>
      <dgm:spPr/>
      <dgm:t>
        <a:bodyPr/>
        <a:lstStyle/>
        <a:p>
          <a:endParaRPr lang="en-US" sz="2400"/>
        </a:p>
      </dgm:t>
    </dgm:pt>
    <dgm:pt modelId="{5F12F3BC-261B-4C11-8664-2134ED674FA1}" type="sibTrans" cxnId="{20220E56-2EEE-4C5D-9100-CEAC5D0E71EA}">
      <dgm:prSet/>
      <dgm:spPr/>
      <dgm:t>
        <a:bodyPr/>
        <a:lstStyle/>
        <a:p>
          <a:endParaRPr lang="en-US" sz="2400"/>
        </a:p>
      </dgm:t>
    </dgm:pt>
    <dgm:pt modelId="{CC8E3BBA-C2DA-495C-B997-203DFB69D87D}" type="pres">
      <dgm:prSet presAssocID="{F180C216-C38F-44BE-B048-1EBE14BCD920}" presName="compositeShape" presStyleCnt="0">
        <dgm:presLayoutVars>
          <dgm:dir/>
          <dgm:resizeHandles/>
        </dgm:presLayoutVars>
      </dgm:prSet>
      <dgm:spPr/>
    </dgm:pt>
    <dgm:pt modelId="{DC91CE67-4702-4B83-9988-37D38340F355}" type="pres">
      <dgm:prSet presAssocID="{F180C216-C38F-44BE-B048-1EBE14BCD920}" presName="pyramid" presStyleLbl="node1" presStyleIdx="0" presStyleCnt="1"/>
      <dgm:spPr/>
    </dgm:pt>
    <dgm:pt modelId="{4B74B4DB-F592-4E0F-91C4-E5E64166D52D}" type="pres">
      <dgm:prSet presAssocID="{F180C216-C38F-44BE-B048-1EBE14BCD920}" presName="theList" presStyleCnt="0"/>
      <dgm:spPr/>
    </dgm:pt>
    <dgm:pt modelId="{B05E6BC3-AA24-4287-BC5A-A47FFBC8775B}" type="pres">
      <dgm:prSet presAssocID="{2C620A6A-7520-4886-BC87-452E8CF55804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689AA-E7A4-4763-AC08-34F2E927B558}" type="pres">
      <dgm:prSet presAssocID="{2C620A6A-7520-4886-BC87-452E8CF55804}" presName="aSpace" presStyleCnt="0"/>
      <dgm:spPr/>
    </dgm:pt>
    <dgm:pt modelId="{70F0023C-4C1F-4FA8-8A03-928D4AD9F096}" type="pres">
      <dgm:prSet presAssocID="{CBD26A7E-6D29-4ADF-AC8B-46E091471236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F1BAC-DA4D-41E2-9675-B291D640B29A}" type="pres">
      <dgm:prSet presAssocID="{CBD26A7E-6D29-4ADF-AC8B-46E091471236}" presName="aSpace" presStyleCnt="0"/>
      <dgm:spPr/>
    </dgm:pt>
    <dgm:pt modelId="{58471D1E-3B3B-4C2B-9A0C-106082E48B7B}" type="pres">
      <dgm:prSet presAssocID="{02235904-CF18-46AC-931F-DF750F6EC9E5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A0916-5D40-44B6-847D-974A04DC1332}" type="pres">
      <dgm:prSet presAssocID="{02235904-CF18-46AC-931F-DF750F6EC9E5}" presName="aSpace" presStyleCnt="0"/>
      <dgm:spPr/>
    </dgm:pt>
    <dgm:pt modelId="{D1BCC9B2-03B8-48C8-870F-7C926D6484F6}" type="pres">
      <dgm:prSet presAssocID="{51D220BE-3F33-46E4-93B6-464C0813FC3C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147CE-BF66-46FC-9491-59D1D5DEF3B6}" type="pres">
      <dgm:prSet presAssocID="{51D220BE-3F33-46E4-93B6-464C0813FC3C}" presName="aSpace" presStyleCnt="0"/>
      <dgm:spPr/>
    </dgm:pt>
  </dgm:ptLst>
  <dgm:cxnLst>
    <dgm:cxn modelId="{19FE4792-73CE-4128-8EF6-2E6B4474D5A6}" srcId="{F180C216-C38F-44BE-B048-1EBE14BCD920}" destId="{02235904-CF18-46AC-931F-DF750F6EC9E5}" srcOrd="2" destOrd="0" parTransId="{8DD050E3-8C4C-4E3A-9247-064109EB70C2}" sibTransId="{2EEC908A-C6C3-4974-8818-37572F8DED3B}"/>
    <dgm:cxn modelId="{250F48AD-24E1-48ED-877D-452E30122585}" type="presOf" srcId="{2C620A6A-7520-4886-BC87-452E8CF55804}" destId="{B05E6BC3-AA24-4287-BC5A-A47FFBC8775B}" srcOrd="0" destOrd="0" presId="urn:microsoft.com/office/officeart/2005/8/layout/pyramid2"/>
    <dgm:cxn modelId="{20220E56-2EEE-4C5D-9100-CEAC5D0E71EA}" srcId="{02235904-CF18-46AC-931F-DF750F6EC9E5}" destId="{76E20BAB-01AB-4817-9784-F951ECCC00B6}" srcOrd="1" destOrd="0" parTransId="{FC4A3105-3A63-4998-B1C8-6ABBD89E3EDC}" sibTransId="{5F12F3BC-261B-4C11-8664-2134ED674FA1}"/>
    <dgm:cxn modelId="{B22E42E7-36DD-4D67-B2D7-8258FFAC51FF}" type="presOf" srcId="{C48B0B39-6527-4749-B8D2-0BB838ED4C2C}" destId="{B05E6BC3-AA24-4287-BC5A-A47FFBC8775B}" srcOrd="0" destOrd="2" presId="urn:microsoft.com/office/officeart/2005/8/layout/pyramid2"/>
    <dgm:cxn modelId="{CCF771CA-9169-4C03-A393-DE280A3C4C05}" type="presOf" srcId="{DFB5D6FF-09C5-4FC0-B1EE-7D0D160F501A}" destId="{70F0023C-4C1F-4FA8-8A03-928D4AD9F096}" srcOrd="0" destOrd="3" presId="urn:microsoft.com/office/officeart/2005/8/layout/pyramid2"/>
    <dgm:cxn modelId="{DA86F2A0-C20D-407D-9AE4-04054BFB87BE}" type="presOf" srcId="{C29C2947-EE06-48CD-A7AA-F698AC0D07FB}" destId="{D1BCC9B2-03B8-48C8-870F-7C926D6484F6}" srcOrd="0" destOrd="2" presId="urn:microsoft.com/office/officeart/2005/8/layout/pyramid2"/>
    <dgm:cxn modelId="{4F089D10-75F6-4099-9072-7694C8185CCA}" srcId="{51D220BE-3F33-46E4-93B6-464C0813FC3C}" destId="{A11290FF-4E8D-4C2B-8C0F-A8329B3B9888}" srcOrd="0" destOrd="0" parTransId="{EE072B4E-80F6-4B9B-ABCB-2E843CC79199}" sibTransId="{857B6F4E-B9F9-4829-B3BD-929279920029}"/>
    <dgm:cxn modelId="{29F7C011-2238-4142-9A6E-8FD7606489B2}" type="presOf" srcId="{F180C216-C38F-44BE-B048-1EBE14BCD920}" destId="{CC8E3BBA-C2DA-495C-B997-203DFB69D87D}" srcOrd="0" destOrd="0" presId="urn:microsoft.com/office/officeart/2005/8/layout/pyramid2"/>
    <dgm:cxn modelId="{10447510-C7D8-4BD8-8A8D-46E541D714CC}" srcId="{2C620A6A-7520-4886-BC87-452E8CF55804}" destId="{8E5BFED0-CDB2-4519-BF45-1972F8CB11A1}" srcOrd="2" destOrd="0" parTransId="{D0358336-AE2C-457F-A913-24DE5BB1983B}" sibTransId="{25D008DD-11E2-49DA-A29C-0838111029B4}"/>
    <dgm:cxn modelId="{28246A51-BBBF-4D73-9A17-1CBAA91BE91B}" srcId="{CBD26A7E-6D29-4ADF-AC8B-46E091471236}" destId="{E476635E-DE03-4F5F-9C64-67FE3DFC035C}" srcOrd="0" destOrd="0" parTransId="{7F721C11-499C-4AFB-865D-BE0E242F09DD}" sibTransId="{89ED92D7-B6C9-4903-B7C5-158BAF05B9C5}"/>
    <dgm:cxn modelId="{A7052F29-6A0E-455C-8506-8D0A063B81F6}" srcId="{F180C216-C38F-44BE-B048-1EBE14BCD920}" destId="{CBD26A7E-6D29-4ADF-AC8B-46E091471236}" srcOrd="1" destOrd="0" parTransId="{A0493F44-03E3-4CF0-AC02-355FA72483E6}" sibTransId="{3187A0D4-A82B-4E64-93CA-0E6A01BCC35E}"/>
    <dgm:cxn modelId="{4FD41870-BE88-4EF7-9AEB-6985AE5C510C}" srcId="{CBD26A7E-6D29-4ADF-AC8B-46E091471236}" destId="{7103B888-21F4-4E02-BB43-E91428955F14}" srcOrd="1" destOrd="0" parTransId="{A52EAE0E-5ADF-4EA3-A15A-EB719E756100}" sibTransId="{8E2FD11B-6ABD-4B2A-B1B0-310B2D622F08}"/>
    <dgm:cxn modelId="{79E34A81-A59D-4DE6-A1D1-A226E234D490}" srcId="{2C620A6A-7520-4886-BC87-452E8CF55804}" destId="{C48B0B39-6527-4749-B8D2-0BB838ED4C2C}" srcOrd="1" destOrd="0" parTransId="{E74D0A98-F042-4FAD-996D-F3C3AFE7113C}" sibTransId="{946ED80A-C375-4424-9A6C-15870B124888}"/>
    <dgm:cxn modelId="{D7084228-C03F-4105-B2B3-5B7C896A910E}" type="presOf" srcId="{B45B3FAD-CE07-4DDB-8155-7372022D0DAB}" destId="{58471D1E-3B3B-4C2B-9A0C-106082E48B7B}" srcOrd="0" destOrd="1" presId="urn:microsoft.com/office/officeart/2005/8/layout/pyramid2"/>
    <dgm:cxn modelId="{5B4E23D1-8751-4CD1-987F-029AB8554567}" type="presOf" srcId="{E476635E-DE03-4F5F-9C64-67FE3DFC035C}" destId="{70F0023C-4C1F-4FA8-8A03-928D4AD9F096}" srcOrd="0" destOrd="1" presId="urn:microsoft.com/office/officeart/2005/8/layout/pyramid2"/>
    <dgm:cxn modelId="{7D6ABD03-60A5-4822-8B7F-7E88C2A4492A}" type="presOf" srcId="{EDD1684E-AE6E-4016-9422-AB6FF0C01273}" destId="{B05E6BC3-AA24-4287-BC5A-A47FFBC8775B}" srcOrd="0" destOrd="1" presId="urn:microsoft.com/office/officeart/2005/8/layout/pyramid2"/>
    <dgm:cxn modelId="{00C22869-0073-48CB-86E5-6E9BCABA6A13}" srcId="{02235904-CF18-46AC-931F-DF750F6EC9E5}" destId="{B45B3FAD-CE07-4DDB-8155-7372022D0DAB}" srcOrd="0" destOrd="0" parTransId="{38DB0ADA-E607-434E-9D7E-784DA3C11F3F}" sibTransId="{16A4BB47-BDCE-469E-9E4C-219278DE0A74}"/>
    <dgm:cxn modelId="{7D481589-9D9F-4AAC-8F71-05B88171D202}" srcId="{51D220BE-3F33-46E4-93B6-464C0813FC3C}" destId="{C29C2947-EE06-48CD-A7AA-F698AC0D07FB}" srcOrd="1" destOrd="0" parTransId="{7519CE94-CF38-436B-83FF-29FC4F1C1B1E}" sibTransId="{ACB8CF0B-8B88-4F85-BA23-5DB0E77A2A8A}"/>
    <dgm:cxn modelId="{9091CC81-892C-4CC1-B9E2-F7993ED7F02E}" type="presOf" srcId="{51D220BE-3F33-46E4-93B6-464C0813FC3C}" destId="{D1BCC9B2-03B8-48C8-870F-7C926D6484F6}" srcOrd="0" destOrd="0" presId="urn:microsoft.com/office/officeart/2005/8/layout/pyramid2"/>
    <dgm:cxn modelId="{11548EE3-EEEF-447F-BF02-6A778BBE51F7}" srcId="{2C620A6A-7520-4886-BC87-452E8CF55804}" destId="{EDD1684E-AE6E-4016-9422-AB6FF0C01273}" srcOrd="0" destOrd="0" parTransId="{2627F048-3A13-46D4-AF2D-AD1C85E0B149}" sibTransId="{5E36386F-2E39-4124-8AFB-7C110B761C79}"/>
    <dgm:cxn modelId="{8F586ECD-99D7-47D0-BFF6-6AF35398061A}" type="presOf" srcId="{02235904-CF18-46AC-931F-DF750F6EC9E5}" destId="{58471D1E-3B3B-4C2B-9A0C-106082E48B7B}" srcOrd="0" destOrd="0" presId="urn:microsoft.com/office/officeart/2005/8/layout/pyramid2"/>
    <dgm:cxn modelId="{0C3AFF4F-D9B3-495A-86E0-4DD499A3786C}" type="presOf" srcId="{CBD26A7E-6D29-4ADF-AC8B-46E091471236}" destId="{70F0023C-4C1F-4FA8-8A03-928D4AD9F096}" srcOrd="0" destOrd="0" presId="urn:microsoft.com/office/officeart/2005/8/layout/pyramid2"/>
    <dgm:cxn modelId="{04995304-94F4-4E0A-801E-580DA909CDD0}" srcId="{F180C216-C38F-44BE-B048-1EBE14BCD920}" destId="{51D220BE-3F33-46E4-93B6-464C0813FC3C}" srcOrd="3" destOrd="0" parTransId="{95AF1C18-7F13-4F88-8524-556D28AC0AD4}" sibTransId="{4BE36B9C-459C-4B37-81E6-6C6AD1D280BA}"/>
    <dgm:cxn modelId="{456DA96A-A364-48BA-BDBE-D8EA1C163351}" srcId="{F180C216-C38F-44BE-B048-1EBE14BCD920}" destId="{2C620A6A-7520-4886-BC87-452E8CF55804}" srcOrd="0" destOrd="0" parTransId="{22C6AFCD-4C0F-4EDB-81E4-97F3DDE23554}" sibTransId="{D8B040DB-D079-4621-9735-459D43ECCD95}"/>
    <dgm:cxn modelId="{B4EDC9F4-2C76-4A53-A59E-069402744D73}" type="presOf" srcId="{A11290FF-4E8D-4C2B-8C0F-A8329B3B9888}" destId="{D1BCC9B2-03B8-48C8-870F-7C926D6484F6}" srcOrd="0" destOrd="1" presId="urn:microsoft.com/office/officeart/2005/8/layout/pyramid2"/>
    <dgm:cxn modelId="{4C2B48FA-526C-4A26-91D1-73DAB1EC3A25}" srcId="{CBD26A7E-6D29-4ADF-AC8B-46E091471236}" destId="{DFB5D6FF-09C5-4FC0-B1EE-7D0D160F501A}" srcOrd="2" destOrd="0" parTransId="{CE28C574-6127-40DB-8FC0-596688AB0D36}" sibTransId="{863C7BE7-40E7-4DF3-8301-FD892CE1B182}"/>
    <dgm:cxn modelId="{76E62103-86BF-439C-929F-8CE2A614975F}" type="presOf" srcId="{8E5BFED0-CDB2-4519-BF45-1972F8CB11A1}" destId="{B05E6BC3-AA24-4287-BC5A-A47FFBC8775B}" srcOrd="0" destOrd="3" presId="urn:microsoft.com/office/officeart/2005/8/layout/pyramid2"/>
    <dgm:cxn modelId="{A6BED17B-6112-43E0-B36C-B436A185A578}" type="presOf" srcId="{7103B888-21F4-4E02-BB43-E91428955F14}" destId="{70F0023C-4C1F-4FA8-8A03-928D4AD9F096}" srcOrd="0" destOrd="2" presId="urn:microsoft.com/office/officeart/2005/8/layout/pyramid2"/>
    <dgm:cxn modelId="{95960FC5-AE4A-4869-8338-7079E0AFF1A2}" type="presOf" srcId="{76E20BAB-01AB-4817-9784-F951ECCC00B6}" destId="{58471D1E-3B3B-4C2B-9A0C-106082E48B7B}" srcOrd="0" destOrd="2" presId="urn:microsoft.com/office/officeart/2005/8/layout/pyramid2"/>
    <dgm:cxn modelId="{51FBC856-3682-4FC4-B90C-A20956D0BCDD}" type="presParOf" srcId="{CC8E3BBA-C2DA-495C-B997-203DFB69D87D}" destId="{DC91CE67-4702-4B83-9988-37D38340F355}" srcOrd="0" destOrd="0" presId="urn:microsoft.com/office/officeart/2005/8/layout/pyramid2"/>
    <dgm:cxn modelId="{8908DC1A-F1F3-4FF9-BDF9-025E3C6161AC}" type="presParOf" srcId="{CC8E3BBA-C2DA-495C-B997-203DFB69D87D}" destId="{4B74B4DB-F592-4E0F-91C4-E5E64166D52D}" srcOrd="1" destOrd="0" presId="urn:microsoft.com/office/officeart/2005/8/layout/pyramid2"/>
    <dgm:cxn modelId="{088DBBE0-0D02-48F9-8217-EDDBEEDF4750}" type="presParOf" srcId="{4B74B4DB-F592-4E0F-91C4-E5E64166D52D}" destId="{B05E6BC3-AA24-4287-BC5A-A47FFBC8775B}" srcOrd="0" destOrd="0" presId="urn:microsoft.com/office/officeart/2005/8/layout/pyramid2"/>
    <dgm:cxn modelId="{998B68F5-1095-4532-8E15-183A5FBAFB83}" type="presParOf" srcId="{4B74B4DB-F592-4E0F-91C4-E5E64166D52D}" destId="{EB4689AA-E7A4-4763-AC08-34F2E927B558}" srcOrd="1" destOrd="0" presId="urn:microsoft.com/office/officeart/2005/8/layout/pyramid2"/>
    <dgm:cxn modelId="{E6E0328D-5A0A-4D93-B78A-E5309FE61373}" type="presParOf" srcId="{4B74B4DB-F592-4E0F-91C4-E5E64166D52D}" destId="{70F0023C-4C1F-4FA8-8A03-928D4AD9F096}" srcOrd="2" destOrd="0" presId="urn:microsoft.com/office/officeart/2005/8/layout/pyramid2"/>
    <dgm:cxn modelId="{281140D2-B08F-4264-A411-19F21AAA0029}" type="presParOf" srcId="{4B74B4DB-F592-4E0F-91C4-E5E64166D52D}" destId="{6F9F1BAC-DA4D-41E2-9675-B291D640B29A}" srcOrd="3" destOrd="0" presId="urn:microsoft.com/office/officeart/2005/8/layout/pyramid2"/>
    <dgm:cxn modelId="{77843608-8076-4CF4-90AA-8CAC2EA21E32}" type="presParOf" srcId="{4B74B4DB-F592-4E0F-91C4-E5E64166D52D}" destId="{58471D1E-3B3B-4C2B-9A0C-106082E48B7B}" srcOrd="4" destOrd="0" presId="urn:microsoft.com/office/officeart/2005/8/layout/pyramid2"/>
    <dgm:cxn modelId="{3AE41B43-DA3B-4736-997F-61A05D5EA563}" type="presParOf" srcId="{4B74B4DB-F592-4E0F-91C4-E5E64166D52D}" destId="{DC4A0916-5D40-44B6-847D-974A04DC1332}" srcOrd="5" destOrd="0" presId="urn:microsoft.com/office/officeart/2005/8/layout/pyramid2"/>
    <dgm:cxn modelId="{C5CBF736-6293-4ED2-B6E1-C46657D51A61}" type="presParOf" srcId="{4B74B4DB-F592-4E0F-91C4-E5E64166D52D}" destId="{D1BCC9B2-03B8-48C8-870F-7C926D6484F6}" srcOrd="6" destOrd="0" presId="urn:microsoft.com/office/officeart/2005/8/layout/pyramid2"/>
    <dgm:cxn modelId="{AFE7BCDE-D48F-48E9-B443-8F3081A23C1A}" type="presParOf" srcId="{4B74B4DB-F592-4E0F-91C4-E5E64166D52D}" destId="{74D147CE-BF66-46FC-9491-59D1D5DEF3B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3351D1-6623-405D-92A9-76D46AE1745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7235D6-82B6-4541-8EE4-2D48F992F946}">
      <dgm:prSet phldrT="[Text]"/>
      <dgm:spPr/>
      <dgm:t>
        <a:bodyPr/>
        <a:lstStyle/>
        <a:p>
          <a:r>
            <a:rPr lang="en-US" b="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b="0" dirty="0">
            <a:solidFill>
              <a:schemeClr val="bg2">
                <a:lumMod val="90000"/>
              </a:schemeClr>
            </a:solidFill>
          </a:endParaRPr>
        </a:p>
      </dgm:t>
    </dgm:pt>
    <dgm:pt modelId="{3EADE351-2DDA-48EA-A6A4-B4136477015F}" type="parTrans" cxnId="{E0A6F4F1-0E5B-4CD0-B4A9-2554F13FC94D}">
      <dgm:prSet/>
      <dgm:spPr/>
      <dgm:t>
        <a:bodyPr/>
        <a:lstStyle/>
        <a:p>
          <a:endParaRPr lang="en-US"/>
        </a:p>
      </dgm:t>
    </dgm:pt>
    <dgm:pt modelId="{9DE98707-3836-43F5-9D89-5CA4CF067F8F}" type="sibTrans" cxnId="{E0A6F4F1-0E5B-4CD0-B4A9-2554F13FC94D}">
      <dgm:prSet/>
      <dgm:spPr/>
      <dgm:t>
        <a:bodyPr/>
        <a:lstStyle/>
        <a:p>
          <a:endParaRPr lang="en-US"/>
        </a:p>
      </dgm:t>
    </dgm:pt>
    <dgm:pt modelId="{27B63D12-0571-4069-8B2B-B91F2CEE8BFE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Parameters</a:t>
          </a:r>
          <a:endParaRPr lang="en-US" b="1" dirty="0">
            <a:solidFill>
              <a:schemeClr val="bg1"/>
            </a:solidFill>
          </a:endParaRPr>
        </a:p>
      </dgm:t>
    </dgm:pt>
    <dgm:pt modelId="{BE5A51A2-C750-4ACA-B83E-E395EFBF9399}" type="parTrans" cxnId="{65139E67-2788-406E-9A84-6C92A509209D}">
      <dgm:prSet/>
      <dgm:spPr/>
      <dgm:t>
        <a:bodyPr/>
        <a:lstStyle/>
        <a:p>
          <a:endParaRPr lang="en-US"/>
        </a:p>
      </dgm:t>
    </dgm:pt>
    <dgm:pt modelId="{376C5885-E5D8-493A-8512-F020A5DFDFDC}" type="sibTrans" cxnId="{65139E67-2788-406E-9A84-6C92A509209D}">
      <dgm:prSet/>
      <dgm:spPr/>
      <dgm:t>
        <a:bodyPr/>
        <a:lstStyle/>
        <a:p>
          <a:endParaRPr lang="en-US"/>
        </a:p>
      </dgm:t>
    </dgm:pt>
    <dgm:pt modelId="{3DB15228-EAB4-44DF-A42A-EC563B7CA6D1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Future work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21A69F57-F3B9-4E29-9293-7FFB6912FA06}" type="parTrans" cxnId="{8B0151B4-D644-415B-8E79-F3C453062976}">
      <dgm:prSet/>
      <dgm:spPr/>
      <dgm:t>
        <a:bodyPr/>
        <a:lstStyle/>
        <a:p>
          <a:endParaRPr lang="en-US"/>
        </a:p>
      </dgm:t>
    </dgm:pt>
    <dgm:pt modelId="{AC9CDFA8-10DF-4588-B901-86ACF1D1626B}" type="sibTrans" cxnId="{8B0151B4-D644-415B-8E79-F3C453062976}">
      <dgm:prSet/>
      <dgm:spPr/>
      <dgm:t>
        <a:bodyPr/>
        <a:lstStyle/>
        <a:p>
          <a:endParaRPr lang="en-US"/>
        </a:p>
      </dgm:t>
    </dgm:pt>
    <dgm:pt modelId="{AF3D8316-3F30-430D-A3CD-63E173E6D234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Results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73F3687F-2C15-4B3B-A997-A8C946279074}" type="parTrans" cxnId="{ECDCC85D-A62F-4779-88E5-29D969D2E196}">
      <dgm:prSet/>
      <dgm:spPr/>
      <dgm:t>
        <a:bodyPr/>
        <a:lstStyle/>
        <a:p>
          <a:endParaRPr lang="en-US"/>
        </a:p>
      </dgm:t>
    </dgm:pt>
    <dgm:pt modelId="{D09E2CEE-A086-4BF7-B831-E7A25CEFB1D9}" type="sibTrans" cxnId="{ECDCC85D-A62F-4779-88E5-29D969D2E196}">
      <dgm:prSet/>
      <dgm:spPr/>
      <dgm:t>
        <a:bodyPr/>
        <a:lstStyle/>
        <a:p>
          <a:endParaRPr lang="en-US"/>
        </a:p>
      </dgm:t>
    </dgm:pt>
    <dgm:pt modelId="{577D38C9-DC15-434A-A9DC-FB0A9386B38F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Conclusion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CB32172F-4D7F-47A3-A02A-171C711B179E}" type="parTrans" cxnId="{962AD2DD-5CE1-4C9C-AC93-6B7790AE2367}">
      <dgm:prSet/>
      <dgm:spPr/>
      <dgm:t>
        <a:bodyPr/>
        <a:lstStyle/>
        <a:p>
          <a:endParaRPr lang="en-US"/>
        </a:p>
      </dgm:t>
    </dgm:pt>
    <dgm:pt modelId="{6EDD8445-2CBF-4488-B62D-4D9C8044C007}" type="sibTrans" cxnId="{962AD2DD-5CE1-4C9C-AC93-6B7790AE2367}">
      <dgm:prSet/>
      <dgm:spPr/>
      <dgm:t>
        <a:bodyPr/>
        <a:lstStyle/>
        <a:p>
          <a:endParaRPr lang="en-US"/>
        </a:p>
      </dgm:t>
    </dgm:pt>
    <dgm:pt modelId="{E8BFF24C-A608-4897-8006-EF21C72DA29F}" type="pres">
      <dgm:prSet presAssocID="{F03351D1-6623-405D-92A9-76D46AE17453}" presName="Name0" presStyleCnt="0">
        <dgm:presLayoutVars>
          <dgm:dir/>
          <dgm:resizeHandles val="exact"/>
        </dgm:presLayoutVars>
      </dgm:prSet>
      <dgm:spPr/>
    </dgm:pt>
    <dgm:pt modelId="{D85B7DEC-E5FF-471C-BF8E-9EF98A8932A2}" type="pres">
      <dgm:prSet presAssocID="{D47235D6-82B6-4541-8EE4-2D48F992F946}" presName="parTxOnly" presStyleLbl="node1" presStyleIdx="0" presStyleCnt="5" custScaleY="33704" custLinFactY="46920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FF0AB-8935-40ED-93C9-4024F7BAA712}" type="pres">
      <dgm:prSet presAssocID="{9DE98707-3836-43F5-9D89-5CA4CF067F8F}" presName="parSpace" presStyleCnt="0"/>
      <dgm:spPr/>
    </dgm:pt>
    <dgm:pt modelId="{A8E3222D-9EE3-4DA7-828E-DC72E3D967EA}" type="pres">
      <dgm:prSet presAssocID="{27B63D12-0571-4069-8B2B-B91F2CEE8BFE}" presName="parTxOnly" presStyleLbl="node1" presStyleIdx="1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C9602-24D9-4ACA-A52B-3A6EFDA68CB2}" type="pres">
      <dgm:prSet presAssocID="{376C5885-E5D8-493A-8512-F020A5DFDFDC}" presName="parSpace" presStyleCnt="0"/>
      <dgm:spPr/>
    </dgm:pt>
    <dgm:pt modelId="{2DCF1152-384F-4A5C-81C4-8802F35C6044}" type="pres">
      <dgm:prSet presAssocID="{AF3D8316-3F30-430D-A3CD-63E173E6D234}" presName="parTxOnly" presStyleLbl="node1" presStyleIdx="2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8D0A0-1092-445B-9E2B-CA01B1524ADC}" type="pres">
      <dgm:prSet presAssocID="{D09E2CEE-A086-4BF7-B831-E7A25CEFB1D9}" presName="parSpace" presStyleCnt="0"/>
      <dgm:spPr/>
    </dgm:pt>
    <dgm:pt modelId="{1481FB52-90CC-477F-AC2A-CFF208EA8D0F}" type="pres">
      <dgm:prSet presAssocID="{577D38C9-DC15-434A-A9DC-FB0A9386B38F}" presName="parTxOnly" presStyleLbl="node1" presStyleIdx="3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BE4F6-63AB-48CA-BA08-0743AEDFEBF2}" type="pres">
      <dgm:prSet presAssocID="{6EDD8445-2CBF-4488-B62D-4D9C8044C007}" presName="parSpace" presStyleCnt="0"/>
      <dgm:spPr/>
    </dgm:pt>
    <dgm:pt modelId="{42E9A34A-F4C3-435E-8815-540A2A7EFFC2}" type="pres">
      <dgm:prSet presAssocID="{3DB15228-EAB4-44DF-A42A-EC563B7CA6D1}" presName="parTxOnly" presStyleLbl="node1" presStyleIdx="4" presStyleCnt="5" custScaleY="33704" custLinFactNeighborX="45269" custLinFactNeighborY="4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E74934-C920-46F6-9A67-33A63F95E71F}" type="presOf" srcId="{577D38C9-DC15-434A-A9DC-FB0A9386B38F}" destId="{1481FB52-90CC-477F-AC2A-CFF208EA8D0F}" srcOrd="0" destOrd="0" presId="urn:microsoft.com/office/officeart/2005/8/layout/hChevron3"/>
    <dgm:cxn modelId="{8B0151B4-D644-415B-8E79-F3C453062976}" srcId="{F03351D1-6623-405D-92A9-76D46AE17453}" destId="{3DB15228-EAB4-44DF-A42A-EC563B7CA6D1}" srcOrd="4" destOrd="0" parTransId="{21A69F57-F3B9-4E29-9293-7FFB6912FA06}" sibTransId="{AC9CDFA8-10DF-4588-B901-86ACF1D1626B}"/>
    <dgm:cxn modelId="{962AD2DD-5CE1-4C9C-AC93-6B7790AE2367}" srcId="{F03351D1-6623-405D-92A9-76D46AE17453}" destId="{577D38C9-DC15-434A-A9DC-FB0A9386B38F}" srcOrd="3" destOrd="0" parTransId="{CB32172F-4D7F-47A3-A02A-171C711B179E}" sibTransId="{6EDD8445-2CBF-4488-B62D-4D9C8044C007}"/>
    <dgm:cxn modelId="{7156F9C9-7834-4F59-A0F7-B27674343FC9}" type="presOf" srcId="{3DB15228-EAB4-44DF-A42A-EC563B7CA6D1}" destId="{42E9A34A-F4C3-435E-8815-540A2A7EFFC2}" srcOrd="0" destOrd="0" presId="urn:microsoft.com/office/officeart/2005/8/layout/hChevron3"/>
    <dgm:cxn modelId="{2CF91EB7-B44C-4FFD-B452-F625F3760266}" type="presOf" srcId="{F03351D1-6623-405D-92A9-76D46AE17453}" destId="{E8BFF24C-A608-4897-8006-EF21C72DA29F}" srcOrd="0" destOrd="0" presId="urn:microsoft.com/office/officeart/2005/8/layout/hChevron3"/>
    <dgm:cxn modelId="{8A22B02C-C88B-429F-A4E1-EED5A9C17642}" type="presOf" srcId="{AF3D8316-3F30-430D-A3CD-63E173E6D234}" destId="{2DCF1152-384F-4A5C-81C4-8802F35C6044}" srcOrd="0" destOrd="0" presId="urn:microsoft.com/office/officeart/2005/8/layout/hChevron3"/>
    <dgm:cxn modelId="{E0A6F4F1-0E5B-4CD0-B4A9-2554F13FC94D}" srcId="{F03351D1-6623-405D-92A9-76D46AE17453}" destId="{D47235D6-82B6-4541-8EE4-2D48F992F946}" srcOrd="0" destOrd="0" parTransId="{3EADE351-2DDA-48EA-A6A4-B4136477015F}" sibTransId="{9DE98707-3836-43F5-9D89-5CA4CF067F8F}"/>
    <dgm:cxn modelId="{10CE3391-0FF3-4B5F-B438-92A3FED7C7CF}" type="presOf" srcId="{D47235D6-82B6-4541-8EE4-2D48F992F946}" destId="{D85B7DEC-E5FF-471C-BF8E-9EF98A8932A2}" srcOrd="0" destOrd="0" presId="urn:microsoft.com/office/officeart/2005/8/layout/hChevron3"/>
    <dgm:cxn modelId="{180C6456-F8F5-43C2-8FE6-ABDB48814ECB}" type="presOf" srcId="{27B63D12-0571-4069-8B2B-B91F2CEE8BFE}" destId="{A8E3222D-9EE3-4DA7-828E-DC72E3D967EA}" srcOrd="0" destOrd="0" presId="urn:microsoft.com/office/officeart/2005/8/layout/hChevron3"/>
    <dgm:cxn modelId="{ECDCC85D-A62F-4779-88E5-29D969D2E196}" srcId="{F03351D1-6623-405D-92A9-76D46AE17453}" destId="{AF3D8316-3F30-430D-A3CD-63E173E6D234}" srcOrd="2" destOrd="0" parTransId="{73F3687F-2C15-4B3B-A997-A8C946279074}" sibTransId="{D09E2CEE-A086-4BF7-B831-E7A25CEFB1D9}"/>
    <dgm:cxn modelId="{65139E67-2788-406E-9A84-6C92A509209D}" srcId="{F03351D1-6623-405D-92A9-76D46AE17453}" destId="{27B63D12-0571-4069-8B2B-B91F2CEE8BFE}" srcOrd="1" destOrd="0" parTransId="{BE5A51A2-C750-4ACA-B83E-E395EFBF9399}" sibTransId="{376C5885-E5D8-493A-8512-F020A5DFDFDC}"/>
    <dgm:cxn modelId="{DFBBAFEA-7EEE-4C79-95A1-BEA4CCCF3620}" type="presParOf" srcId="{E8BFF24C-A608-4897-8006-EF21C72DA29F}" destId="{D85B7DEC-E5FF-471C-BF8E-9EF98A8932A2}" srcOrd="0" destOrd="0" presId="urn:microsoft.com/office/officeart/2005/8/layout/hChevron3"/>
    <dgm:cxn modelId="{091607C2-7176-4B89-8523-EB1F5B261389}" type="presParOf" srcId="{E8BFF24C-A608-4897-8006-EF21C72DA29F}" destId="{063FF0AB-8935-40ED-93C9-4024F7BAA712}" srcOrd="1" destOrd="0" presId="urn:microsoft.com/office/officeart/2005/8/layout/hChevron3"/>
    <dgm:cxn modelId="{66437E43-BA7E-453A-80A3-F3A717CE1768}" type="presParOf" srcId="{E8BFF24C-A608-4897-8006-EF21C72DA29F}" destId="{A8E3222D-9EE3-4DA7-828E-DC72E3D967EA}" srcOrd="2" destOrd="0" presId="urn:microsoft.com/office/officeart/2005/8/layout/hChevron3"/>
    <dgm:cxn modelId="{481B7E20-33F5-46B7-AFBE-E95F5620D3EA}" type="presParOf" srcId="{E8BFF24C-A608-4897-8006-EF21C72DA29F}" destId="{431C9602-24D9-4ACA-A52B-3A6EFDA68CB2}" srcOrd="3" destOrd="0" presId="urn:microsoft.com/office/officeart/2005/8/layout/hChevron3"/>
    <dgm:cxn modelId="{46D5455D-6B2E-47DA-90F4-E2352209C01F}" type="presParOf" srcId="{E8BFF24C-A608-4897-8006-EF21C72DA29F}" destId="{2DCF1152-384F-4A5C-81C4-8802F35C6044}" srcOrd="4" destOrd="0" presId="urn:microsoft.com/office/officeart/2005/8/layout/hChevron3"/>
    <dgm:cxn modelId="{41430D74-B97C-447E-80EB-BCC34D277A82}" type="presParOf" srcId="{E8BFF24C-A608-4897-8006-EF21C72DA29F}" destId="{6278D0A0-1092-445B-9E2B-CA01B1524ADC}" srcOrd="5" destOrd="0" presId="urn:microsoft.com/office/officeart/2005/8/layout/hChevron3"/>
    <dgm:cxn modelId="{F5D3236E-112B-450A-A5A4-03A6054F1257}" type="presParOf" srcId="{E8BFF24C-A608-4897-8006-EF21C72DA29F}" destId="{1481FB52-90CC-477F-AC2A-CFF208EA8D0F}" srcOrd="6" destOrd="0" presId="urn:microsoft.com/office/officeart/2005/8/layout/hChevron3"/>
    <dgm:cxn modelId="{69897A25-9F58-44FE-9192-2894F2B9F75E}" type="presParOf" srcId="{E8BFF24C-A608-4897-8006-EF21C72DA29F}" destId="{2FFBE4F6-63AB-48CA-BA08-0743AEDFEBF2}" srcOrd="7" destOrd="0" presId="urn:microsoft.com/office/officeart/2005/8/layout/hChevron3"/>
    <dgm:cxn modelId="{44734200-D74B-4601-BED8-F3A0592EA33C}" type="presParOf" srcId="{E8BFF24C-A608-4897-8006-EF21C72DA29F}" destId="{42E9A34A-F4C3-435E-8815-540A2A7EFFC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3351D1-6623-405D-92A9-76D46AE1745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7235D6-82B6-4541-8EE4-2D48F992F946}">
      <dgm:prSet phldrT="[Text]"/>
      <dgm:spPr/>
      <dgm:t>
        <a:bodyPr/>
        <a:lstStyle/>
        <a:p>
          <a:r>
            <a:rPr lang="en-US" b="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b="0" dirty="0">
            <a:solidFill>
              <a:schemeClr val="bg2">
                <a:lumMod val="90000"/>
              </a:schemeClr>
            </a:solidFill>
          </a:endParaRPr>
        </a:p>
      </dgm:t>
    </dgm:pt>
    <dgm:pt modelId="{3EADE351-2DDA-48EA-A6A4-B4136477015F}" type="parTrans" cxnId="{E0A6F4F1-0E5B-4CD0-B4A9-2554F13FC94D}">
      <dgm:prSet/>
      <dgm:spPr/>
      <dgm:t>
        <a:bodyPr/>
        <a:lstStyle/>
        <a:p>
          <a:endParaRPr lang="en-US"/>
        </a:p>
      </dgm:t>
    </dgm:pt>
    <dgm:pt modelId="{9DE98707-3836-43F5-9D89-5CA4CF067F8F}" type="sibTrans" cxnId="{E0A6F4F1-0E5B-4CD0-B4A9-2554F13FC94D}">
      <dgm:prSet/>
      <dgm:spPr/>
      <dgm:t>
        <a:bodyPr/>
        <a:lstStyle/>
        <a:p>
          <a:endParaRPr lang="en-US"/>
        </a:p>
      </dgm:t>
    </dgm:pt>
    <dgm:pt modelId="{27B63D12-0571-4069-8B2B-B91F2CEE8BFE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BE5A51A2-C750-4ACA-B83E-E395EFBF9399}" type="parTrans" cxnId="{65139E67-2788-406E-9A84-6C92A509209D}">
      <dgm:prSet/>
      <dgm:spPr/>
      <dgm:t>
        <a:bodyPr/>
        <a:lstStyle/>
        <a:p>
          <a:endParaRPr lang="en-US"/>
        </a:p>
      </dgm:t>
    </dgm:pt>
    <dgm:pt modelId="{376C5885-E5D8-493A-8512-F020A5DFDFDC}" type="sibTrans" cxnId="{65139E67-2788-406E-9A84-6C92A509209D}">
      <dgm:prSet/>
      <dgm:spPr/>
      <dgm:t>
        <a:bodyPr/>
        <a:lstStyle/>
        <a:p>
          <a:endParaRPr lang="en-US"/>
        </a:p>
      </dgm:t>
    </dgm:pt>
    <dgm:pt modelId="{3DB15228-EAB4-44DF-A42A-EC563B7CA6D1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Future work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21A69F57-F3B9-4E29-9293-7FFB6912FA06}" type="parTrans" cxnId="{8B0151B4-D644-415B-8E79-F3C453062976}">
      <dgm:prSet/>
      <dgm:spPr/>
      <dgm:t>
        <a:bodyPr/>
        <a:lstStyle/>
        <a:p>
          <a:endParaRPr lang="en-US"/>
        </a:p>
      </dgm:t>
    </dgm:pt>
    <dgm:pt modelId="{AC9CDFA8-10DF-4588-B901-86ACF1D1626B}" type="sibTrans" cxnId="{8B0151B4-D644-415B-8E79-F3C453062976}">
      <dgm:prSet/>
      <dgm:spPr/>
      <dgm:t>
        <a:bodyPr/>
        <a:lstStyle/>
        <a:p>
          <a:endParaRPr lang="en-US"/>
        </a:p>
      </dgm:t>
    </dgm:pt>
    <dgm:pt modelId="{AF3D8316-3F30-430D-A3CD-63E173E6D234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Results</a:t>
          </a:r>
          <a:endParaRPr lang="en-US" b="1" dirty="0">
            <a:solidFill>
              <a:schemeClr val="bg1"/>
            </a:solidFill>
          </a:endParaRPr>
        </a:p>
      </dgm:t>
    </dgm:pt>
    <dgm:pt modelId="{73F3687F-2C15-4B3B-A997-A8C946279074}" type="parTrans" cxnId="{ECDCC85D-A62F-4779-88E5-29D969D2E196}">
      <dgm:prSet/>
      <dgm:spPr/>
      <dgm:t>
        <a:bodyPr/>
        <a:lstStyle/>
        <a:p>
          <a:endParaRPr lang="en-US"/>
        </a:p>
      </dgm:t>
    </dgm:pt>
    <dgm:pt modelId="{D09E2CEE-A086-4BF7-B831-E7A25CEFB1D9}" type="sibTrans" cxnId="{ECDCC85D-A62F-4779-88E5-29D969D2E196}">
      <dgm:prSet/>
      <dgm:spPr/>
      <dgm:t>
        <a:bodyPr/>
        <a:lstStyle/>
        <a:p>
          <a:endParaRPr lang="en-US"/>
        </a:p>
      </dgm:t>
    </dgm:pt>
    <dgm:pt modelId="{577D38C9-DC15-434A-A9DC-FB0A9386B38F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Conclusion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CB32172F-4D7F-47A3-A02A-171C711B179E}" type="parTrans" cxnId="{962AD2DD-5CE1-4C9C-AC93-6B7790AE2367}">
      <dgm:prSet/>
      <dgm:spPr/>
      <dgm:t>
        <a:bodyPr/>
        <a:lstStyle/>
        <a:p>
          <a:endParaRPr lang="en-US"/>
        </a:p>
      </dgm:t>
    </dgm:pt>
    <dgm:pt modelId="{6EDD8445-2CBF-4488-B62D-4D9C8044C007}" type="sibTrans" cxnId="{962AD2DD-5CE1-4C9C-AC93-6B7790AE2367}">
      <dgm:prSet/>
      <dgm:spPr/>
      <dgm:t>
        <a:bodyPr/>
        <a:lstStyle/>
        <a:p>
          <a:endParaRPr lang="en-US"/>
        </a:p>
      </dgm:t>
    </dgm:pt>
    <dgm:pt modelId="{E8BFF24C-A608-4897-8006-EF21C72DA29F}" type="pres">
      <dgm:prSet presAssocID="{F03351D1-6623-405D-92A9-76D46AE17453}" presName="Name0" presStyleCnt="0">
        <dgm:presLayoutVars>
          <dgm:dir/>
          <dgm:resizeHandles val="exact"/>
        </dgm:presLayoutVars>
      </dgm:prSet>
      <dgm:spPr/>
    </dgm:pt>
    <dgm:pt modelId="{D85B7DEC-E5FF-471C-BF8E-9EF98A8932A2}" type="pres">
      <dgm:prSet presAssocID="{D47235D6-82B6-4541-8EE4-2D48F992F946}" presName="parTxOnly" presStyleLbl="node1" presStyleIdx="0" presStyleCnt="5" custScaleY="33704" custLinFactY="46920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FF0AB-8935-40ED-93C9-4024F7BAA712}" type="pres">
      <dgm:prSet presAssocID="{9DE98707-3836-43F5-9D89-5CA4CF067F8F}" presName="parSpace" presStyleCnt="0"/>
      <dgm:spPr/>
    </dgm:pt>
    <dgm:pt modelId="{A8E3222D-9EE3-4DA7-828E-DC72E3D967EA}" type="pres">
      <dgm:prSet presAssocID="{27B63D12-0571-4069-8B2B-B91F2CEE8BFE}" presName="parTxOnly" presStyleLbl="node1" presStyleIdx="1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C9602-24D9-4ACA-A52B-3A6EFDA68CB2}" type="pres">
      <dgm:prSet presAssocID="{376C5885-E5D8-493A-8512-F020A5DFDFDC}" presName="parSpace" presStyleCnt="0"/>
      <dgm:spPr/>
    </dgm:pt>
    <dgm:pt modelId="{2DCF1152-384F-4A5C-81C4-8802F35C6044}" type="pres">
      <dgm:prSet presAssocID="{AF3D8316-3F30-430D-A3CD-63E173E6D234}" presName="parTxOnly" presStyleLbl="node1" presStyleIdx="2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8D0A0-1092-445B-9E2B-CA01B1524ADC}" type="pres">
      <dgm:prSet presAssocID="{D09E2CEE-A086-4BF7-B831-E7A25CEFB1D9}" presName="parSpace" presStyleCnt="0"/>
      <dgm:spPr/>
    </dgm:pt>
    <dgm:pt modelId="{1481FB52-90CC-477F-AC2A-CFF208EA8D0F}" type="pres">
      <dgm:prSet presAssocID="{577D38C9-DC15-434A-A9DC-FB0A9386B38F}" presName="parTxOnly" presStyleLbl="node1" presStyleIdx="3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BE4F6-63AB-48CA-BA08-0743AEDFEBF2}" type="pres">
      <dgm:prSet presAssocID="{6EDD8445-2CBF-4488-B62D-4D9C8044C007}" presName="parSpace" presStyleCnt="0"/>
      <dgm:spPr/>
    </dgm:pt>
    <dgm:pt modelId="{42E9A34A-F4C3-435E-8815-540A2A7EFFC2}" type="pres">
      <dgm:prSet presAssocID="{3DB15228-EAB4-44DF-A42A-EC563B7CA6D1}" presName="parTxOnly" presStyleLbl="node1" presStyleIdx="4" presStyleCnt="5" custScaleY="33704" custLinFactNeighborX="45269" custLinFactNeighborY="4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7F3154-C70C-404A-AB46-74BE6A988CA9}" type="presOf" srcId="{D47235D6-82B6-4541-8EE4-2D48F992F946}" destId="{D85B7DEC-E5FF-471C-BF8E-9EF98A8932A2}" srcOrd="0" destOrd="0" presId="urn:microsoft.com/office/officeart/2005/8/layout/hChevron3"/>
    <dgm:cxn modelId="{154B28E3-27D6-44EA-9BF8-BDDC6D2188EF}" type="presOf" srcId="{577D38C9-DC15-434A-A9DC-FB0A9386B38F}" destId="{1481FB52-90CC-477F-AC2A-CFF208EA8D0F}" srcOrd="0" destOrd="0" presId="urn:microsoft.com/office/officeart/2005/8/layout/hChevron3"/>
    <dgm:cxn modelId="{8B0151B4-D644-415B-8E79-F3C453062976}" srcId="{F03351D1-6623-405D-92A9-76D46AE17453}" destId="{3DB15228-EAB4-44DF-A42A-EC563B7CA6D1}" srcOrd="4" destOrd="0" parTransId="{21A69F57-F3B9-4E29-9293-7FFB6912FA06}" sibTransId="{AC9CDFA8-10DF-4588-B901-86ACF1D1626B}"/>
    <dgm:cxn modelId="{E1A46F13-5E85-4685-8B5F-F84E831B4DA4}" type="presOf" srcId="{AF3D8316-3F30-430D-A3CD-63E173E6D234}" destId="{2DCF1152-384F-4A5C-81C4-8802F35C6044}" srcOrd="0" destOrd="0" presId="urn:microsoft.com/office/officeart/2005/8/layout/hChevron3"/>
    <dgm:cxn modelId="{17874997-9E50-403A-865A-F213279E7FD2}" type="presOf" srcId="{F03351D1-6623-405D-92A9-76D46AE17453}" destId="{E8BFF24C-A608-4897-8006-EF21C72DA29F}" srcOrd="0" destOrd="0" presId="urn:microsoft.com/office/officeart/2005/8/layout/hChevron3"/>
    <dgm:cxn modelId="{962AD2DD-5CE1-4C9C-AC93-6B7790AE2367}" srcId="{F03351D1-6623-405D-92A9-76D46AE17453}" destId="{577D38C9-DC15-434A-A9DC-FB0A9386B38F}" srcOrd="3" destOrd="0" parTransId="{CB32172F-4D7F-47A3-A02A-171C711B179E}" sibTransId="{6EDD8445-2CBF-4488-B62D-4D9C8044C007}"/>
    <dgm:cxn modelId="{B5D88523-FC0E-4CBA-AFAC-606B1E280CFB}" type="presOf" srcId="{27B63D12-0571-4069-8B2B-B91F2CEE8BFE}" destId="{A8E3222D-9EE3-4DA7-828E-DC72E3D967EA}" srcOrd="0" destOrd="0" presId="urn:microsoft.com/office/officeart/2005/8/layout/hChevron3"/>
    <dgm:cxn modelId="{E0A6F4F1-0E5B-4CD0-B4A9-2554F13FC94D}" srcId="{F03351D1-6623-405D-92A9-76D46AE17453}" destId="{D47235D6-82B6-4541-8EE4-2D48F992F946}" srcOrd="0" destOrd="0" parTransId="{3EADE351-2DDA-48EA-A6A4-B4136477015F}" sibTransId="{9DE98707-3836-43F5-9D89-5CA4CF067F8F}"/>
    <dgm:cxn modelId="{ECDCC85D-A62F-4779-88E5-29D969D2E196}" srcId="{F03351D1-6623-405D-92A9-76D46AE17453}" destId="{AF3D8316-3F30-430D-A3CD-63E173E6D234}" srcOrd="2" destOrd="0" parTransId="{73F3687F-2C15-4B3B-A997-A8C946279074}" sibTransId="{D09E2CEE-A086-4BF7-B831-E7A25CEFB1D9}"/>
    <dgm:cxn modelId="{65139E67-2788-406E-9A84-6C92A509209D}" srcId="{F03351D1-6623-405D-92A9-76D46AE17453}" destId="{27B63D12-0571-4069-8B2B-B91F2CEE8BFE}" srcOrd="1" destOrd="0" parTransId="{BE5A51A2-C750-4ACA-B83E-E395EFBF9399}" sibTransId="{376C5885-E5D8-493A-8512-F020A5DFDFDC}"/>
    <dgm:cxn modelId="{12916D4E-0C9E-49D8-9512-DDC717171367}" type="presOf" srcId="{3DB15228-EAB4-44DF-A42A-EC563B7CA6D1}" destId="{42E9A34A-F4C3-435E-8815-540A2A7EFFC2}" srcOrd="0" destOrd="0" presId="urn:microsoft.com/office/officeart/2005/8/layout/hChevron3"/>
    <dgm:cxn modelId="{1C703A01-5E0F-49C1-B244-2136FBDCD38F}" type="presParOf" srcId="{E8BFF24C-A608-4897-8006-EF21C72DA29F}" destId="{D85B7DEC-E5FF-471C-BF8E-9EF98A8932A2}" srcOrd="0" destOrd="0" presId="urn:microsoft.com/office/officeart/2005/8/layout/hChevron3"/>
    <dgm:cxn modelId="{EB82953C-BBB3-43EB-BC7A-F8B3549F35D0}" type="presParOf" srcId="{E8BFF24C-A608-4897-8006-EF21C72DA29F}" destId="{063FF0AB-8935-40ED-93C9-4024F7BAA712}" srcOrd="1" destOrd="0" presId="urn:microsoft.com/office/officeart/2005/8/layout/hChevron3"/>
    <dgm:cxn modelId="{70C5EC17-5D0C-4F57-9285-DDC819602EA7}" type="presParOf" srcId="{E8BFF24C-A608-4897-8006-EF21C72DA29F}" destId="{A8E3222D-9EE3-4DA7-828E-DC72E3D967EA}" srcOrd="2" destOrd="0" presId="urn:microsoft.com/office/officeart/2005/8/layout/hChevron3"/>
    <dgm:cxn modelId="{F770704A-34D4-4B72-9C2F-5324C8D2041C}" type="presParOf" srcId="{E8BFF24C-A608-4897-8006-EF21C72DA29F}" destId="{431C9602-24D9-4ACA-A52B-3A6EFDA68CB2}" srcOrd="3" destOrd="0" presId="urn:microsoft.com/office/officeart/2005/8/layout/hChevron3"/>
    <dgm:cxn modelId="{FABD021F-A744-4096-9DD9-93B080A25AB4}" type="presParOf" srcId="{E8BFF24C-A608-4897-8006-EF21C72DA29F}" destId="{2DCF1152-384F-4A5C-81C4-8802F35C6044}" srcOrd="4" destOrd="0" presId="urn:microsoft.com/office/officeart/2005/8/layout/hChevron3"/>
    <dgm:cxn modelId="{0391B9FF-A68E-447F-997C-E922366827EA}" type="presParOf" srcId="{E8BFF24C-A608-4897-8006-EF21C72DA29F}" destId="{6278D0A0-1092-445B-9E2B-CA01B1524ADC}" srcOrd="5" destOrd="0" presId="urn:microsoft.com/office/officeart/2005/8/layout/hChevron3"/>
    <dgm:cxn modelId="{E1F58043-5E02-4F96-A1DD-D0F86D8AC07B}" type="presParOf" srcId="{E8BFF24C-A608-4897-8006-EF21C72DA29F}" destId="{1481FB52-90CC-477F-AC2A-CFF208EA8D0F}" srcOrd="6" destOrd="0" presId="urn:microsoft.com/office/officeart/2005/8/layout/hChevron3"/>
    <dgm:cxn modelId="{1BDE1D53-97D3-458B-95AF-D6F5C738D524}" type="presParOf" srcId="{E8BFF24C-A608-4897-8006-EF21C72DA29F}" destId="{2FFBE4F6-63AB-48CA-BA08-0743AEDFEBF2}" srcOrd="7" destOrd="0" presId="urn:microsoft.com/office/officeart/2005/8/layout/hChevron3"/>
    <dgm:cxn modelId="{63ED7B90-168F-48CC-B677-34D260E17943}" type="presParOf" srcId="{E8BFF24C-A608-4897-8006-EF21C72DA29F}" destId="{42E9A34A-F4C3-435E-8815-540A2A7EFFC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3351D1-6623-405D-92A9-76D46AE1745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7235D6-82B6-4541-8EE4-2D48F992F946}">
      <dgm:prSet phldrT="[Text]"/>
      <dgm:spPr/>
      <dgm:t>
        <a:bodyPr/>
        <a:lstStyle/>
        <a:p>
          <a:r>
            <a:rPr lang="en-US" b="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b="0" dirty="0">
            <a:solidFill>
              <a:schemeClr val="bg2">
                <a:lumMod val="90000"/>
              </a:schemeClr>
            </a:solidFill>
          </a:endParaRPr>
        </a:p>
      </dgm:t>
    </dgm:pt>
    <dgm:pt modelId="{3EADE351-2DDA-48EA-A6A4-B4136477015F}" type="parTrans" cxnId="{E0A6F4F1-0E5B-4CD0-B4A9-2554F13FC94D}">
      <dgm:prSet/>
      <dgm:spPr/>
      <dgm:t>
        <a:bodyPr/>
        <a:lstStyle/>
        <a:p>
          <a:endParaRPr lang="en-US"/>
        </a:p>
      </dgm:t>
    </dgm:pt>
    <dgm:pt modelId="{9DE98707-3836-43F5-9D89-5CA4CF067F8F}" type="sibTrans" cxnId="{E0A6F4F1-0E5B-4CD0-B4A9-2554F13FC94D}">
      <dgm:prSet/>
      <dgm:spPr/>
      <dgm:t>
        <a:bodyPr/>
        <a:lstStyle/>
        <a:p>
          <a:endParaRPr lang="en-US"/>
        </a:p>
      </dgm:t>
    </dgm:pt>
    <dgm:pt modelId="{27B63D12-0571-4069-8B2B-B91F2CEE8BFE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BE5A51A2-C750-4ACA-B83E-E395EFBF9399}" type="parTrans" cxnId="{65139E67-2788-406E-9A84-6C92A509209D}">
      <dgm:prSet/>
      <dgm:spPr/>
      <dgm:t>
        <a:bodyPr/>
        <a:lstStyle/>
        <a:p>
          <a:endParaRPr lang="en-US"/>
        </a:p>
      </dgm:t>
    </dgm:pt>
    <dgm:pt modelId="{376C5885-E5D8-493A-8512-F020A5DFDFDC}" type="sibTrans" cxnId="{65139E67-2788-406E-9A84-6C92A509209D}">
      <dgm:prSet/>
      <dgm:spPr/>
      <dgm:t>
        <a:bodyPr/>
        <a:lstStyle/>
        <a:p>
          <a:endParaRPr lang="en-US"/>
        </a:p>
      </dgm:t>
    </dgm:pt>
    <dgm:pt modelId="{3DB15228-EAB4-44DF-A42A-EC563B7CA6D1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Future work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21A69F57-F3B9-4E29-9293-7FFB6912FA06}" type="parTrans" cxnId="{8B0151B4-D644-415B-8E79-F3C453062976}">
      <dgm:prSet/>
      <dgm:spPr/>
      <dgm:t>
        <a:bodyPr/>
        <a:lstStyle/>
        <a:p>
          <a:endParaRPr lang="en-US"/>
        </a:p>
      </dgm:t>
    </dgm:pt>
    <dgm:pt modelId="{AC9CDFA8-10DF-4588-B901-86ACF1D1626B}" type="sibTrans" cxnId="{8B0151B4-D644-415B-8E79-F3C453062976}">
      <dgm:prSet/>
      <dgm:spPr/>
      <dgm:t>
        <a:bodyPr/>
        <a:lstStyle/>
        <a:p>
          <a:endParaRPr lang="en-US"/>
        </a:p>
      </dgm:t>
    </dgm:pt>
    <dgm:pt modelId="{AF3D8316-3F30-430D-A3CD-63E173E6D234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Results</a:t>
          </a:r>
          <a:endParaRPr lang="en-US" b="1" dirty="0">
            <a:solidFill>
              <a:schemeClr val="bg1"/>
            </a:solidFill>
          </a:endParaRPr>
        </a:p>
      </dgm:t>
    </dgm:pt>
    <dgm:pt modelId="{73F3687F-2C15-4B3B-A997-A8C946279074}" type="parTrans" cxnId="{ECDCC85D-A62F-4779-88E5-29D969D2E196}">
      <dgm:prSet/>
      <dgm:spPr/>
      <dgm:t>
        <a:bodyPr/>
        <a:lstStyle/>
        <a:p>
          <a:endParaRPr lang="en-US"/>
        </a:p>
      </dgm:t>
    </dgm:pt>
    <dgm:pt modelId="{D09E2CEE-A086-4BF7-B831-E7A25CEFB1D9}" type="sibTrans" cxnId="{ECDCC85D-A62F-4779-88E5-29D969D2E196}">
      <dgm:prSet/>
      <dgm:spPr/>
      <dgm:t>
        <a:bodyPr/>
        <a:lstStyle/>
        <a:p>
          <a:endParaRPr lang="en-US"/>
        </a:p>
      </dgm:t>
    </dgm:pt>
    <dgm:pt modelId="{577D38C9-DC15-434A-A9DC-FB0A9386B38F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Conclusion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CB32172F-4D7F-47A3-A02A-171C711B179E}" type="parTrans" cxnId="{962AD2DD-5CE1-4C9C-AC93-6B7790AE2367}">
      <dgm:prSet/>
      <dgm:spPr/>
      <dgm:t>
        <a:bodyPr/>
        <a:lstStyle/>
        <a:p>
          <a:endParaRPr lang="en-US"/>
        </a:p>
      </dgm:t>
    </dgm:pt>
    <dgm:pt modelId="{6EDD8445-2CBF-4488-B62D-4D9C8044C007}" type="sibTrans" cxnId="{962AD2DD-5CE1-4C9C-AC93-6B7790AE2367}">
      <dgm:prSet/>
      <dgm:spPr/>
      <dgm:t>
        <a:bodyPr/>
        <a:lstStyle/>
        <a:p>
          <a:endParaRPr lang="en-US"/>
        </a:p>
      </dgm:t>
    </dgm:pt>
    <dgm:pt modelId="{E8BFF24C-A608-4897-8006-EF21C72DA29F}" type="pres">
      <dgm:prSet presAssocID="{F03351D1-6623-405D-92A9-76D46AE17453}" presName="Name0" presStyleCnt="0">
        <dgm:presLayoutVars>
          <dgm:dir/>
          <dgm:resizeHandles val="exact"/>
        </dgm:presLayoutVars>
      </dgm:prSet>
      <dgm:spPr/>
    </dgm:pt>
    <dgm:pt modelId="{D85B7DEC-E5FF-471C-BF8E-9EF98A8932A2}" type="pres">
      <dgm:prSet presAssocID="{D47235D6-82B6-4541-8EE4-2D48F992F946}" presName="parTxOnly" presStyleLbl="node1" presStyleIdx="0" presStyleCnt="5" custScaleY="33704" custLinFactY="46920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FF0AB-8935-40ED-93C9-4024F7BAA712}" type="pres">
      <dgm:prSet presAssocID="{9DE98707-3836-43F5-9D89-5CA4CF067F8F}" presName="parSpace" presStyleCnt="0"/>
      <dgm:spPr/>
    </dgm:pt>
    <dgm:pt modelId="{A8E3222D-9EE3-4DA7-828E-DC72E3D967EA}" type="pres">
      <dgm:prSet presAssocID="{27B63D12-0571-4069-8B2B-B91F2CEE8BFE}" presName="parTxOnly" presStyleLbl="node1" presStyleIdx="1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C9602-24D9-4ACA-A52B-3A6EFDA68CB2}" type="pres">
      <dgm:prSet presAssocID="{376C5885-E5D8-493A-8512-F020A5DFDFDC}" presName="parSpace" presStyleCnt="0"/>
      <dgm:spPr/>
    </dgm:pt>
    <dgm:pt modelId="{2DCF1152-384F-4A5C-81C4-8802F35C6044}" type="pres">
      <dgm:prSet presAssocID="{AF3D8316-3F30-430D-A3CD-63E173E6D234}" presName="parTxOnly" presStyleLbl="node1" presStyleIdx="2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8D0A0-1092-445B-9E2B-CA01B1524ADC}" type="pres">
      <dgm:prSet presAssocID="{D09E2CEE-A086-4BF7-B831-E7A25CEFB1D9}" presName="parSpace" presStyleCnt="0"/>
      <dgm:spPr/>
    </dgm:pt>
    <dgm:pt modelId="{1481FB52-90CC-477F-AC2A-CFF208EA8D0F}" type="pres">
      <dgm:prSet presAssocID="{577D38C9-DC15-434A-A9DC-FB0A9386B38F}" presName="parTxOnly" presStyleLbl="node1" presStyleIdx="3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BE4F6-63AB-48CA-BA08-0743AEDFEBF2}" type="pres">
      <dgm:prSet presAssocID="{6EDD8445-2CBF-4488-B62D-4D9C8044C007}" presName="parSpace" presStyleCnt="0"/>
      <dgm:spPr/>
    </dgm:pt>
    <dgm:pt modelId="{42E9A34A-F4C3-435E-8815-540A2A7EFFC2}" type="pres">
      <dgm:prSet presAssocID="{3DB15228-EAB4-44DF-A42A-EC563B7CA6D1}" presName="parTxOnly" presStyleLbl="node1" presStyleIdx="4" presStyleCnt="5" custScaleY="33704" custLinFactNeighborX="45269" custLinFactNeighborY="4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139E67-2788-406E-9A84-6C92A509209D}" srcId="{F03351D1-6623-405D-92A9-76D46AE17453}" destId="{27B63D12-0571-4069-8B2B-B91F2CEE8BFE}" srcOrd="1" destOrd="0" parTransId="{BE5A51A2-C750-4ACA-B83E-E395EFBF9399}" sibTransId="{376C5885-E5D8-493A-8512-F020A5DFDFDC}"/>
    <dgm:cxn modelId="{E0A6F4F1-0E5B-4CD0-B4A9-2554F13FC94D}" srcId="{F03351D1-6623-405D-92A9-76D46AE17453}" destId="{D47235D6-82B6-4541-8EE4-2D48F992F946}" srcOrd="0" destOrd="0" parTransId="{3EADE351-2DDA-48EA-A6A4-B4136477015F}" sibTransId="{9DE98707-3836-43F5-9D89-5CA4CF067F8F}"/>
    <dgm:cxn modelId="{3D083533-3A5C-4EEF-81F9-DA170734D3A8}" type="presOf" srcId="{577D38C9-DC15-434A-A9DC-FB0A9386B38F}" destId="{1481FB52-90CC-477F-AC2A-CFF208EA8D0F}" srcOrd="0" destOrd="0" presId="urn:microsoft.com/office/officeart/2005/8/layout/hChevron3"/>
    <dgm:cxn modelId="{B23418F2-81D2-4A66-9F5A-23D40E12A8DA}" type="presOf" srcId="{AF3D8316-3F30-430D-A3CD-63E173E6D234}" destId="{2DCF1152-384F-4A5C-81C4-8802F35C6044}" srcOrd="0" destOrd="0" presId="urn:microsoft.com/office/officeart/2005/8/layout/hChevron3"/>
    <dgm:cxn modelId="{962AD2DD-5CE1-4C9C-AC93-6B7790AE2367}" srcId="{F03351D1-6623-405D-92A9-76D46AE17453}" destId="{577D38C9-DC15-434A-A9DC-FB0A9386B38F}" srcOrd="3" destOrd="0" parTransId="{CB32172F-4D7F-47A3-A02A-171C711B179E}" sibTransId="{6EDD8445-2CBF-4488-B62D-4D9C8044C007}"/>
    <dgm:cxn modelId="{ECDCC85D-A62F-4779-88E5-29D969D2E196}" srcId="{F03351D1-6623-405D-92A9-76D46AE17453}" destId="{AF3D8316-3F30-430D-A3CD-63E173E6D234}" srcOrd="2" destOrd="0" parTransId="{73F3687F-2C15-4B3B-A997-A8C946279074}" sibTransId="{D09E2CEE-A086-4BF7-B831-E7A25CEFB1D9}"/>
    <dgm:cxn modelId="{FF4E095B-DE1B-486A-8D4C-FA5E088C54A7}" type="presOf" srcId="{27B63D12-0571-4069-8B2B-B91F2CEE8BFE}" destId="{A8E3222D-9EE3-4DA7-828E-DC72E3D967EA}" srcOrd="0" destOrd="0" presId="urn:microsoft.com/office/officeart/2005/8/layout/hChevron3"/>
    <dgm:cxn modelId="{E5E6A872-7C4B-4574-B2C9-7D6CCD3F8CAE}" type="presOf" srcId="{D47235D6-82B6-4541-8EE4-2D48F992F946}" destId="{D85B7DEC-E5FF-471C-BF8E-9EF98A8932A2}" srcOrd="0" destOrd="0" presId="urn:microsoft.com/office/officeart/2005/8/layout/hChevron3"/>
    <dgm:cxn modelId="{8B0151B4-D644-415B-8E79-F3C453062976}" srcId="{F03351D1-6623-405D-92A9-76D46AE17453}" destId="{3DB15228-EAB4-44DF-A42A-EC563B7CA6D1}" srcOrd="4" destOrd="0" parTransId="{21A69F57-F3B9-4E29-9293-7FFB6912FA06}" sibTransId="{AC9CDFA8-10DF-4588-B901-86ACF1D1626B}"/>
    <dgm:cxn modelId="{2BBFE2EA-51AE-4837-A5B7-871CB0E3E338}" type="presOf" srcId="{3DB15228-EAB4-44DF-A42A-EC563B7CA6D1}" destId="{42E9A34A-F4C3-435E-8815-540A2A7EFFC2}" srcOrd="0" destOrd="0" presId="urn:microsoft.com/office/officeart/2005/8/layout/hChevron3"/>
    <dgm:cxn modelId="{D9F682E4-0495-47E4-8498-ED15F5FF8452}" type="presOf" srcId="{F03351D1-6623-405D-92A9-76D46AE17453}" destId="{E8BFF24C-A608-4897-8006-EF21C72DA29F}" srcOrd="0" destOrd="0" presId="urn:microsoft.com/office/officeart/2005/8/layout/hChevron3"/>
    <dgm:cxn modelId="{F9C728F3-6773-46F2-954F-110030D2DD66}" type="presParOf" srcId="{E8BFF24C-A608-4897-8006-EF21C72DA29F}" destId="{D85B7DEC-E5FF-471C-BF8E-9EF98A8932A2}" srcOrd="0" destOrd="0" presId="urn:microsoft.com/office/officeart/2005/8/layout/hChevron3"/>
    <dgm:cxn modelId="{CCC348DC-A2D7-41AE-B3BF-DAFF0F2DE25F}" type="presParOf" srcId="{E8BFF24C-A608-4897-8006-EF21C72DA29F}" destId="{063FF0AB-8935-40ED-93C9-4024F7BAA712}" srcOrd="1" destOrd="0" presId="urn:microsoft.com/office/officeart/2005/8/layout/hChevron3"/>
    <dgm:cxn modelId="{2F012758-5AFF-4AD7-A22C-5FE6C16E6E10}" type="presParOf" srcId="{E8BFF24C-A608-4897-8006-EF21C72DA29F}" destId="{A8E3222D-9EE3-4DA7-828E-DC72E3D967EA}" srcOrd="2" destOrd="0" presId="urn:microsoft.com/office/officeart/2005/8/layout/hChevron3"/>
    <dgm:cxn modelId="{26F2A41F-CF12-4826-B814-7A0C317E7E84}" type="presParOf" srcId="{E8BFF24C-A608-4897-8006-EF21C72DA29F}" destId="{431C9602-24D9-4ACA-A52B-3A6EFDA68CB2}" srcOrd="3" destOrd="0" presId="urn:microsoft.com/office/officeart/2005/8/layout/hChevron3"/>
    <dgm:cxn modelId="{25F201DA-1431-4D72-A2B7-D9C5443DDAE2}" type="presParOf" srcId="{E8BFF24C-A608-4897-8006-EF21C72DA29F}" destId="{2DCF1152-384F-4A5C-81C4-8802F35C6044}" srcOrd="4" destOrd="0" presId="urn:microsoft.com/office/officeart/2005/8/layout/hChevron3"/>
    <dgm:cxn modelId="{2B991FAE-0198-4B48-B2FE-A1A311C99E91}" type="presParOf" srcId="{E8BFF24C-A608-4897-8006-EF21C72DA29F}" destId="{6278D0A0-1092-445B-9E2B-CA01B1524ADC}" srcOrd="5" destOrd="0" presId="urn:microsoft.com/office/officeart/2005/8/layout/hChevron3"/>
    <dgm:cxn modelId="{D38474AE-E5A9-4E4E-8316-46272358C338}" type="presParOf" srcId="{E8BFF24C-A608-4897-8006-EF21C72DA29F}" destId="{1481FB52-90CC-477F-AC2A-CFF208EA8D0F}" srcOrd="6" destOrd="0" presId="urn:microsoft.com/office/officeart/2005/8/layout/hChevron3"/>
    <dgm:cxn modelId="{681E924D-A53B-461D-BAE4-E99C606179A6}" type="presParOf" srcId="{E8BFF24C-A608-4897-8006-EF21C72DA29F}" destId="{2FFBE4F6-63AB-48CA-BA08-0743AEDFEBF2}" srcOrd="7" destOrd="0" presId="urn:microsoft.com/office/officeart/2005/8/layout/hChevron3"/>
    <dgm:cxn modelId="{3DA78C48-6AB6-487C-AB8B-34D3E0050D22}" type="presParOf" srcId="{E8BFF24C-A608-4897-8006-EF21C72DA29F}" destId="{42E9A34A-F4C3-435E-8815-540A2A7EFFC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3351D1-6623-405D-92A9-76D46AE1745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7235D6-82B6-4541-8EE4-2D48F992F946}">
      <dgm:prSet phldrT="[Text]"/>
      <dgm:spPr/>
      <dgm:t>
        <a:bodyPr/>
        <a:lstStyle/>
        <a:p>
          <a:r>
            <a:rPr lang="en-US" b="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b="0" dirty="0">
            <a:solidFill>
              <a:schemeClr val="bg2">
                <a:lumMod val="90000"/>
              </a:schemeClr>
            </a:solidFill>
          </a:endParaRPr>
        </a:p>
      </dgm:t>
    </dgm:pt>
    <dgm:pt modelId="{3EADE351-2DDA-48EA-A6A4-B4136477015F}" type="parTrans" cxnId="{E0A6F4F1-0E5B-4CD0-B4A9-2554F13FC94D}">
      <dgm:prSet/>
      <dgm:spPr/>
      <dgm:t>
        <a:bodyPr/>
        <a:lstStyle/>
        <a:p>
          <a:endParaRPr lang="en-US"/>
        </a:p>
      </dgm:t>
    </dgm:pt>
    <dgm:pt modelId="{9DE98707-3836-43F5-9D89-5CA4CF067F8F}" type="sibTrans" cxnId="{E0A6F4F1-0E5B-4CD0-B4A9-2554F13FC94D}">
      <dgm:prSet/>
      <dgm:spPr/>
      <dgm:t>
        <a:bodyPr/>
        <a:lstStyle/>
        <a:p>
          <a:endParaRPr lang="en-US"/>
        </a:p>
      </dgm:t>
    </dgm:pt>
    <dgm:pt modelId="{27B63D12-0571-4069-8B2B-B91F2CEE8BFE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BE5A51A2-C750-4ACA-B83E-E395EFBF9399}" type="parTrans" cxnId="{65139E67-2788-406E-9A84-6C92A509209D}">
      <dgm:prSet/>
      <dgm:spPr/>
      <dgm:t>
        <a:bodyPr/>
        <a:lstStyle/>
        <a:p>
          <a:endParaRPr lang="en-US"/>
        </a:p>
      </dgm:t>
    </dgm:pt>
    <dgm:pt modelId="{376C5885-E5D8-493A-8512-F020A5DFDFDC}" type="sibTrans" cxnId="{65139E67-2788-406E-9A84-6C92A509209D}">
      <dgm:prSet/>
      <dgm:spPr/>
      <dgm:t>
        <a:bodyPr/>
        <a:lstStyle/>
        <a:p>
          <a:endParaRPr lang="en-US"/>
        </a:p>
      </dgm:t>
    </dgm:pt>
    <dgm:pt modelId="{3DB15228-EAB4-44DF-A42A-EC563B7CA6D1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Future work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21A69F57-F3B9-4E29-9293-7FFB6912FA06}" type="parTrans" cxnId="{8B0151B4-D644-415B-8E79-F3C453062976}">
      <dgm:prSet/>
      <dgm:spPr/>
      <dgm:t>
        <a:bodyPr/>
        <a:lstStyle/>
        <a:p>
          <a:endParaRPr lang="en-US"/>
        </a:p>
      </dgm:t>
    </dgm:pt>
    <dgm:pt modelId="{AC9CDFA8-10DF-4588-B901-86ACF1D1626B}" type="sibTrans" cxnId="{8B0151B4-D644-415B-8E79-F3C453062976}">
      <dgm:prSet/>
      <dgm:spPr/>
      <dgm:t>
        <a:bodyPr/>
        <a:lstStyle/>
        <a:p>
          <a:endParaRPr lang="en-US"/>
        </a:p>
      </dgm:t>
    </dgm:pt>
    <dgm:pt modelId="{AF3D8316-3F30-430D-A3CD-63E173E6D234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Results</a:t>
          </a:r>
          <a:endParaRPr lang="en-US" b="1" dirty="0">
            <a:solidFill>
              <a:schemeClr val="bg1"/>
            </a:solidFill>
          </a:endParaRPr>
        </a:p>
      </dgm:t>
    </dgm:pt>
    <dgm:pt modelId="{73F3687F-2C15-4B3B-A997-A8C946279074}" type="parTrans" cxnId="{ECDCC85D-A62F-4779-88E5-29D969D2E196}">
      <dgm:prSet/>
      <dgm:spPr/>
      <dgm:t>
        <a:bodyPr/>
        <a:lstStyle/>
        <a:p>
          <a:endParaRPr lang="en-US"/>
        </a:p>
      </dgm:t>
    </dgm:pt>
    <dgm:pt modelId="{D09E2CEE-A086-4BF7-B831-E7A25CEFB1D9}" type="sibTrans" cxnId="{ECDCC85D-A62F-4779-88E5-29D969D2E196}">
      <dgm:prSet/>
      <dgm:spPr/>
      <dgm:t>
        <a:bodyPr/>
        <a:lstStyle/>
        <a:p>
          <a:endParaRPr lang="en-US"/>
        </a:p>
      </dgm:t>
    </dgm:pt>
    <dgm:pt modelId="{577D38C9-DC15-434A-A9DC-FB0A9386B38F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Conclusion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CB32172F-4D7F-47A3-A02A-171C711B179E}" type="parTrans" cxnId="{962AD2DD-5CE1-4C9C-AC93-6B7790AE2367}">
      <dgm:prSet/>
      <dgm:spPr/>
      <dgm:t>
        <a:bodyPr/>
        <a:lstStyle/>
        <a:p>
          <a:endParaRPr lang="en-US"/>
        </a:p>
      </dgm:t>
    </dgm:pt>
    <dgm:pt modelId="{6EDD8445-2CBF-4488-B62D-4D9C8044C007}" type="sibTrans" cxnId="{962AD2DD-5CE1-4C9C-AC93-6B7790AE2367}">
      <dgm:prSet/>
      <dgm:spPr/>
      <dgm:t>
        <a:bodyPr/>
        <a:lstStyle/>
        <a:p>
          <a:endParaRPr lang="en-US"/>
        </a:p>
      </dgm:t>
    </dgm:pt>
    <dgm:pt modelId="{E8BFF24C-A608-4897-8006-EF21C72DA29F}" type="pres">
      <dgm:prSet presAssocID="{F03351D1-6623-405D-92A9-76D46AE17453}" presName="Name0" presStyleCnt="0">
        <dgm:presLayoutVars>
          <dgm:dir/>
          <dgm:resizeHandles val="exact"/>
        </dgm:presLayoutVars>
      </dgm:prSet>
      <dgm:spPr/>
    </dgm:pt>
    <dgm:pt modelId="{D85B7DEC-E5FF-471C-BF8E-9EF98A8932A2}" type="pres">
      <dgm:prSet presAssocID="{D47235D6-82B6-4541-8EE4-2D48F992F946}" presName="parTxOnly" presStyleLbl="node1" presStyleIdx="0" presStyleCnt="5" custScaleY="33704" custLinFactY="46920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FF0AB-8935-40ED-93C9-4024F7BAA712}" type="pres">
      <dgm:prSet presAssocID="{9DE98707-3836-43F5-9D89-5CA4CF067F8F}" presName="parSpace" presStyleCnt="0"/>
      <dgm:spPr/>
    </dgm:pt>
    <dgm:pt modelId="{A8E3222D-9EE3-4DA7-828E-DC72E3D967EA}" type="pres">
      <dgm:prSet presAssocID="{27B63D12-0571-4069-8B2B-B91F2CEE8BFE}" presName="parTxOnly" presStyleLbl="node1" presStyleIdx="1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C9602-24D9-4ACA-A52B-3A6EFDA68CB2}" type="pres">
      <dgm:prSet presAssocID="{376C5885-E5D8-493A-8512-F020A5DFDFDC}" presName="parSpace" presStyleCnt="0"/>
      <dgm:spPr/>
    </dgm:pt>
    <dgm:pt modelId="{2DCF1152-384F-4A5C-81C4-8802F35C6044}" type="pres">
      <dgm:prSet presAssocID="{AF3D8316-3F30-430D-A3CD-63E173E6D234}" presName="parTxOnly" presStyleLbl="node1" presStyleIdx="2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8D0A0-1092-445B-9E2B-CA01B1524ADC}" type="pres">
      <dgm:prSet presAssocID="{D09E2CEE-A086-4BF7-B831-E7A25CEFB1D9}" presName="parSpace" presStyleCnt="0"/>
      <dgm:spPr/>
    </dgm:pt>
    <dgm:pt modelId="{1481FB52-90CC-477F-AC2A-CFF208EA8D0F}" type="pres">
      <dgm:prSet presAssocID="{577D38C9-DC15-434A-A9DC-FB0A9386B38F}" presName="parTxOnly" presStyleLbl="node1" presStyleIdx="3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BE4F6-63AB-48CA-BA08-0743AEDFEBF2}" type="pres">
      <dgm:prSet presAssocID="{6EDD8445-2CBF-4488-B62D-4D9C8044C007}" presName="parSpace" presStyleCnt="0"/>
      <dgm:spPr/>
    </dgm:pt>
    <dgm:pt modelId="{42E9A34A-F4C3-435E-8815-540A2A7EFFC2}" type="pres">
      <dgm:prSet presAssocID="{3DB15228-EAB4-44DF-A42A-EC563B7CA6D1}" presName="parTxOnly" presStyleLbl="node1" presStyleIdx="4" presStyleCnt="5" custScaleY="33704" custLinFactNeighborX="45269" custLinFactNeighborY="4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139E67-2788-406E-9A84-6C92A509209D}" srcId="{F03351D1-6623-405D-92A9-76D46AE17453}" destId="{27B63D12-0571-4069-8B2B-B91F2CEE8BFE}" srcOrd="1" destOrd="0" parTransId="{BE5A51A2-C750-4ACA-B83E-E395EFBF9399}" sibTransId="{376C5885-E5D8-493A-8512-F020A5DFDFDC}"/>
    <dgm:cxn modelId="{E0A6F4F1-0E5B-4CD0-B4A9-2554F13FC94D}" srcId="{F03351D1-6623-405D-92A9-76D46AE17453}" destId="{D47235D6-82B6-4541-8EE4-2D48F992F946}" srcOrd="0" destOrd="0" parTransId="{3EADE351-2DDA-48EA-A6A4-B4136477015F}" sibTransId="{9DE98707-3836-43F5-9D89-5CA4CF067F8F}"/>
    <dgm:cxn modelId="{CC25F908-CF07-4D10-B3D5-8C35C3F2D560}" type="presOf" srcId="{D47235D6-82B6-4541-8EE4-2D48F992F946}" destId="{D85B7DEC-E5FF-471C-BF8E-9EF98A8932A2}" srcOrd="0" destOrd="0" presId="urn:microsoft.com/office/officeart/2005/8/layout/hChevron3"/>
    <dgm:cxn modelId="{962AD2DD-5CE1-4C9C-AC93-6B7790AE2367}" srcId="{F03351D1-6623-405D-92A9-76D46AE17453}" destId="{577D38C9-DC15-434A-A9DC-FB0A9386B38F}" srcOrd="3" destOrd="0" parTransId="{CB32172F-4D7F-47A3-A02A-171C711B179E}" sibTransId="{6EDD8445-2CBF-4488-B62D-4D9C8044C007}"/>
    <dgm:cxn modelId="{83AA3C76-A661-4533-9792-06697BAA615A}" type="presOf" srcId="{F03351D1-6623-405D-92A9-76D46AE17453}" destId="{E8BFF24C-A608-4897-8006-EF21C72DA29F}" srcOrd="0" destOrd="0" presId="urn:microsoft.com/office/officeart/2005/8/layout/hChevron3"/>
    <dgm:cxn modelId="{ECDCC85D-A62F-4779-88E5-29D969D2E196}" srcId="{F03351D1-6623-405D-92A9-76D46AE17453}" destId="{AF3D8316-3F30-430D-A3CD-63E173E6D234}" srcOrd="2" destOrd="0" parTransId="{73F3687F-2C15-4B3B-A997-A8C946279074}" sibTransId="{D09E2CEE-A086-4BF7-B831-E7A25CEFB1D9}"/>
    <dgm:cxn modelId="{0492C4CE-5330-4A1F-A93E-03F0D0B35497}" type="presOf" srcId="{AF3D8316-3F30-430D-A3CD-63E173E6D234}" destId="{2DCF1152-384F-4A5C-81C4-8802F35C6044}" srcOrd="0" destOrd="0" presId="urn:microsoft.com/office/officeart/2005/8/layout/hChevron3"/>
    <dgm:cxn modelId="{2AF136ED-6BC1-42C7-9F94-5F42D5E4B492}" type="presOf" srcId="{577D38C9-DC15-434A-A9DC-FB0A9386B38F}" destId="{1481FB52-90CC-477F-AC2A-CFF208EA8D0F}" srcOrd="0" destOrd="0" presId="urn:microsoft.com/office/officeart/2005/8/layout/hChevron3"/>
    <dgm:cxn modelId="{8B0151B4-D644-415B-8E79-F3C453062976}" srcId="{F03351D1-6623-405D-92A9-76D46AE17453}" destId="{3DB15228-EAB4-44DF-A42A-EC563B7CA6D1}" srcOrd="4" destOrd="0" parTransId="{21A69F57-F3B9-4E29-9293-7FFB6912FA06}" sibTransId="{AC9CDFA8-10DF-4588-B901-86ACF1D1626B}"/>
    <dgm:cxn modelId="{CCA496ED-9CDF-4FCA-9F2D-49FE23D45210}" type="presOf" srcId="{27B63D12-0571-4069-8B2B-B91F2CEE8BFE}" destId="{A8E3222D-9EE3-4DA7-828E-DC72E3D967EA}" srcOrd="0" destOrd="0" presId="urn:microsoft.com/office/officeart/2005/8/layout/hChevron3"/>
    <dgm:cxn modelId="{8F17AE17-2280-48C4-8177-0EA61003B114}" type="presOf" srcId="{3DB15228-EAB4-44DF-A42A-EC563B7CA6D1}" destId="{42E9A34A-F4C3-435E-8815-540A2A7EFFC2}" srcOrd="0" destOrd="0" presId="urn:microsoft.com/office/officeart/2005/8/layout/hChevron3"/>
    <dgm:cxn modelId="{37D557DE-59D9-426E-9E97-CF19DCD39C62}" type="presParOf" srcId="{E8BFF24C-A608-4897-8006-EF21C72DA29F}" destId="{D85B7DEC-E5FF-471C-BF8E-9EF98A8932A2}" srcOrd="0" destOrd="0" presId="urn:microsoft.com/office/officeart/2005/8/layout/hChevron3"/>
    <dgm:cxn modelId="{C66CEECA-396E-4174-A4F5-5CE8C6FB52DE}" type="presParOf" srcId="{E8BFF24C-A608-4897-8006-EF21C72DA29F}" destId="{063FF0AB-8935-40ED-93C9-4024F7BAA712}" srcOrd="1" destOrd="0" presId="urn:microsoft.com/office/officeart/2005/8/layout/hChevron3"/>
    <dgm:cxn modelId="{8E4DE25C-8176-4027-9A44-F0E57E1E80D1}" type="presParOf" srcId="{E8BFF24C-A608-4897-8006-EF21C72DA29F}" destId="{A8E3222D-9EE3-4DA7-828E-DC72E3D967EA}" srcOrd="2" destOrd="0" presId="urn:microsoft.com/office/officeart/2005/8/layout/hChevron3"/>
    <dgm:cxn modelId="{CDE7CB87-7F22-4A47-B642-7CA9DD7EAC06}" type="presParOf" srcId="{E8BFF24C-A608-4897-8006-EF21C72DA29F}" destId="{431C9602-24D9-4ACA-A52B-3A6EFDA68CB2}" srcOrd="3" destOrd="0" presId="urn:microsoft.com/office/officeart/2005/8/layout/hChevron3"/>
    <dgm:cxn modelId="{3E1557EE-605F-4B8C-9A5F-75A1E3908626}" type="presParOf" srcId="{E8BFF24C-A608-4897-8006-EF21C72DA29F}" destId="{2DCF1152-384F-4A5C-81C4-8802F35C6044}" srcOrd="4" destOrd="0" presId="urn:microsoft.com/office/officeart/2005/8/layout/hChevron3"/>
    <dgm:cxn modelId="{CFD6C0E8-3437-468D-B67B-A82C67731B5A}" type="presParOf" srcId="{E8BFF24C-A608-4897-8006-EF21C72DA29F}" destId="{6278D0A0-1092-445B-9E2B-CA01B1524ADC}" srcOrd="5" destOrd="0" presId="urn:microsoft.com/office/officeart/2005/8/layout/hChevron3"/>
    <dgm:cxn modelId="{73E3743B-F71D-4282-A42E-E3E04C7E5FA3}" type="presParOf" srcId="{E8BFF24C-A608-4897-8006-EF21C72DA29F}" destId="{1481FB52-90CC-477F-AC2A-CFF208EA8D0F}" srcOrd="6" destOrd="0" presId="urn:microsoft.com/office/officeart/2005/8/layout/hChevron3"/>
    <dgm:cxn modelId="{74DF7EEA-F7E8-4245-AE44-DF2CF5B7435C}" type="presParOf" srcId="{E8BFF24C-A608-4897-8006-EF21C72DA29F}" destId="{2FFBE4F6-63AB-48CA-BA08-0743AEDFEBF2}" srcOrd="7" destOrd="0" presId="urn:microsoft.com/office/officeart/2005/8/layout/hChevron3"/>
    <dgm:cxn modelId="{5E76A807-D90B-4859-A33A-33DE581AEFCF}" type="presParOf" srcId="{E8BFF24C-A608-4897-8006-EF21C72DA29F}" destId="{42E9A34A-F4C3-435E-8815-540A2A7EFFC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3351D1-6623-405D-92A9-76D46AE1745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7235D6-82B6-4541-8EE4-2D48F992F946}">
      <dgm:prSet phldrT="[Text]"/>
      <dgm:spPr/>
      <dgm:t>
        <a:bodyPr/>
        <a:lstStyle/>
        <a:p>
          <a:r>
            <a:rPr lang="en-US" b="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b="0" dirty="0">
            <a:solidFill>
              <a:schemeClr val="bg2">
                <a:lumMod val="90000"/>
              </a:schemeClr>
            </a:solidFill>
          </a:endParaRPr>
        </a:p>
      </dgm:t>
    </dgm:pt>
    <dgm:pt modelId="{3EADE351-2DDA-48EA-A6A4-B4136477015F}" type="parTrans" cxnId="{E0A6F4F1-0E5B-4CD0-B4A9-2554F13FC94D}">
      <dgm:prSet/>
      <dgm:spPr/>
      <dgm:t>
        <a:bodyPr/>
        <a:lstStyle/>
        <a:p>
          <a:endParaRPr lang="en-US"/>
        </a:p>
      </dgm:t>
    </dgm:pt>
    <dgm:pt modelId="{9DE98707-3836-43F5-9D89-5CA4CF067F8F}" type="sibTrans" cxnId="{E0A6F4F1-0E5B-4CD0-B4A9-2554F13FC94D}">
      <dgm:prSet/>
      <dgm:spPr/>
      <dgm:t>
        <a:bodyPr/>
        <a:lstStyle/>
        <a:p>
          <a:endParaRPr lang="en-US"/>
        </a:p>
      </dgm:t>
    </dgm:pt>
    <dgm:pt modelId="{27B63D12-0571-4069-8B2B-B91F2CEE8BFE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BE5A51A2-C750-4ACA-B83E-E395EFBF9399}" type="parTrans" cxnId="{65139E67-2788-406E-9A84-6C92A509209D}">
      <dgm:prSet/>
      <dgm:spPr/>
      <dgm:t>
        <a:bodyPr/>
        <a:lstStyle/>
        <a:p>
          <a:endParaRPr lang="en-US"/>
        </a:p>
      </dgm:t>
    </dgm:pt>
    <dgm:pt modelId="{376C5885-E5D8-493A-8512-F020A5DFDFDC}" type="sibTrans" cxnId="{65139E67-2788-406E-9A84-6C92A509209D}">
      <dgm:prSet/>
      <dgm:spPr/>
      <dgm:t>
        <a:bodyPr/>
        <a:lstStyle/>
        <a:p>
          <a:endParaRPr lang="en-US"/>
        </a:p>
      </dgm:t>
    </dgm:pt>
    <dgm:pt modelId="{3DB15228-EAB4-44DF-A42A-EC563B7CA6D1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Future work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21A69F57-F3B9-4E29-9293-7FFB6912FA06}" type="parTrans" cxnId="{8B0151B4-D644-415B-8E79-F3C453062976}">
      <dgm:prSet/>
      <dgm:spPr/>
      <dgm:t>
        <a:bodyPr/>
        <a:lstStyle/>
        <a:p>
          <a:endParaRPr lang="en-US"/>
        </a:p>
      </dgm:t>
    </dgm:pt>
    <dgm:pt modelId="{AC9CDFA8-10DF-4588-B901-86ACF1D1626B}" type="sibTrans" cxnId="{8B0151B4-D644-415B-8E79-F3C453062976}">
      <dgm:prSet/>
      <dgm:spPr/>
      <dgm:t>
        <a:bodyPr/>
        <a:lstStyle/>
        <a:p>
          <a:endParaRPr lang="en-US"/>
        </a:p>
      </dgm:t>
    </dgm:pt>
    <dgm:pt modelId="{AF3D8316-3F30-430D-A3CD-63E173E6D234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Results</a:t>
          </a:r>
          <a:endParaRPr lang="en-US" b="1" dirty="0">
            <a:solidFill>
              <a:schemeClr val="bg1"/>
            </a:solidFill>
          </a:endParaRPr>
        </a:p>
      </dgm:t>
    </dgm:pt>
    <dgm:pt modelId="{73F3687F-2C15-4B3B-A997-A8C946279074}" type="parTrans" cxnId="{ECDCC85D-A62F-4779-88E5-29D969D2E196}">
      <dgm:prSet/>
      <dgm:spPr/>
      <dgm:t>
        <a:bodyPr/>
        <a:lstStyle/>
        <a:p>
          <a:endParaRPr lang="en-US"/>
        </a:p>
      </dgm:t>
    </dgm:pt>
    <dgm:pt modelId="{D09E2CEE-A086-4BF7-B831-E7A25CEFB1D9}" type="sibTrans" cxnId="{ECDCC85D-A62F-4779-88E5-29D969D2E196}">
      <dgm:prSet/>
      <dgm:spPr/>
      <dgm:t>
        <a:bodyPr/>
        <a:lstStyle/>
        <a:p>
          <a:endParaRPr lang="en-US"/>
        </a:p>
      </dgm:t>
    </dgm:pt>
    <dgm:pt modelId="{577D38C9-DC15-434A-A9DC-FB0A9386B38F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</a:schemeClr>
              </a:solidFill>
            </a:rPr>
            <a:t>Conclusion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CB32172F-4D7F-47A3-A02A-171C711B179E}" type="parTrans" cxnId="{962AD2DD-5CE1-4C9C-AC93-6B7790AE2367}">
      <dgm:prSet/>
      <dgm:spPr/>
      <dgm:t>
        <a:bodyPr/>
        <a:lstStyle/>
        <a:p>
          <a:endParaRPr lang="en-US"/>
        </a:p>
      </dgm:t>
    </dgm:pt>
    <dgm:pt modelId="{6EDD8445-2CBF-4488-B62D-4D9C8044C007}" type="sibTrans" cxnId="{962AD2DD-5CE1-4C9C-AC93-6B7790AE2367}">
      <dgm:prSet/>
      <dgm:spPr/>
      <dgm:t>
        <a:bodyPr/>
        <a:lstStyle/>
        <a:p>
          <a:endParaRPr lang="en-US"/>
        </a:p>
      </dgm:t>
    </dgm:pt>
    <dgm:pt modelId="{E8BFF24C-A608-4897-8006-EF21C72DA29F}" type="pres">
      <dgm:prSet presAssocID="{F03351D1-6623-405D-92A9-76D46AE17453}" presName="Name0" presStyleCnt="0">
        <dgm:presLayoutVars>
          <dgm:dir/>
          <dgm:resizeHandles val="exact"/>
        </dgm:presLayoutVars>
      </dgm:prSet>
      <dgm:spPr/>
    </dgm:pt>
    <dgm:pt modelId="{D85B7DEC-E5FF-471C-BF8E-9EF98A8932A2}" type="pres">
      <dgm:prSet presAssocID="{D47235D6-82B6-4541-8EE4-2D48F992F946}" presName="parTxOnly" presStyleLbl="node1" presStyleIdx="0" presStyleCnt="5" custScaleY="33704" custLinFactY="46920" custLinFactNeighborX="-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FF0AB-8935-40ED-93C9-4024F7BAA712}" type="pres">
      <dgm:prSet presAssocID="{9DE98707-3836-43F5-9D89-5CA4CF067F8F}" presName="parSpace" presStyleCnt="0"/>
      <dgm:spPr/>
    </dgm:pt>
    <dgm:pt modelId="{A8E3222D-9EE3-4DA7-828E-DC72E3D967EA}" type="pres">
      <dgm:prSet presAssocID="{27B63D12-0571-4069-8B2B-B91F2CEE8BFE}" presName="parTxOnly" presStyleLbl="node1" presStyleIdx="1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C9602-24D9-4ACA-A52B-3A6EFDA68CB2}" type="pres">
      <dgm:prSet presAssocID="{376C5885-E5D8-493A-8512-F020A5DFDFDC}" presName="parSpace" presStyleCnt="0"/>
      <dgm:spPr/>
    </dgm:pt>
    <dgm:pt modelId="{2DCF1152-384F-4A5C-81C4-8802F35C6044}" type="pres">
      <dgm:prSet presAssocID="{AF3D8316-3F30-430D-A3CD-63E173E6D234}" presName="parTxOnly" presStyleLbl="node1" presStyleIdx="2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8D0A0-1092-445B-9E2B-CA01B1524ADC}" type="pres">
      <dgm:prSet presAssocID="{D09E2CEE-A086-4BF7-B831-E7A25CEFB1D9}" presName="parSpace" presStyleCnt="0"/>
      <dgm:spPr/>
    </dgm:pt>
    <dgm:pt modelId="{1481FB52-90CC-477F-AC2A-CFF208EA8D0F}" type="pres">
      <dgm:prSet presAssocID="{577D38C9-DC15-434A-A9DC-FB0A9386B38F}" presName="parTxOnly" presStyleLbl="node1" presStyleIdx="3" presStyleCnt="5" custScaleY="33704" custLinFactY="46920" custLinFactNeighborX="5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BE4F6-63AB-48CA-BA08-0743AEDFEBF2}" type="pres">
      <dgm:prSet presAssocID="{6EDD8445-2CBF-4488-B62D-4D9C8044C007}" presName="parSpace" presStyleCnt="0"/>
      <dgm:spPr/>
    </dgm:pt>
    <dgm:pt modelId="{42E9A34A-F4C3-435E-8815-540A2A7EFFC2}" type="pres">
      <dgm:prSet presAssocID="{3DB15228-EAB4-44DF-A42A-EC563B7CA6D1}" presName="parTxOnly" presStyleLbl="node1" presStyleIdx="4" presStyleCnt="5" custScaleY="33704" custLinFactNeighborX="45269" custLinFactNeighborY="4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139E67-2788-406E-9A84-6C92A509209D}" srcId="{F03351D1-6623-405D-92A9-76D46AE17453}" destId="{27B63D12-0571-4069-8B2B-B91F2CEE8BFE}" srcOrd="1" destOrd="0" parTransId="{BE5A51A2-C750-4ACA-B83E-E395EFBF9399}" sibTransId="{376C5885-E5D8-493A-8512-F020A5DFDFDC}"/>
    <dgm:cxn modelId="{E0A6F4F1-0E5B-4CD0-B4A9-2554F13FC94D}" srcId="{F03351D1-6623-405D-92A9-76D46AE17453}" destId="{D47235D6-82B6-4541-8EE4-2D48F992F946}" srcOrd="0" destOrd="0" parTransId="{3EADE351-2DDA-48EA-A6A4-B4136477015F}" sibTransId="{9DE98707-3836-43F5-9D89-5CA4CF067F8F}"/>
    <dgm:cxn modelId="{D69DBF5D-A81D-4C0F-97B2-638F909A06F3}" type="presOf" srcId="{577D38C9-DC15-434A-A9DC-FB0A9386B38F}" destId="{1481FB52-90CC-477F-AC2A-CFF208EA8D0F}" srcOrd="0" destOrd="0" presId="urn:microsoft.com/office/officeart/2005/8/layout/hChevron3"/>
    <dgm:cxn modelId="{962AD2DD-5CE1-4C9C-AC93-6B7790AE2367}" srcId="{F03351D1-6623-405D-92A9-76D46AE17453}" destId="{577D38C9-DC15-434A-A9DC-FB0A9386B38F}" srcOrd="3" destOrd="0" parTransId="{CB32172F-4D7F-47A3-A02A-171C711B179E}" sibTransId="{6EDD8445-2CBF-4488-B62D-4D9C8044C007}"/>
    <dgm:cxn modelId="{ECDCC85D-A62F-4779-88E5-29D969D2E196}" srcId="{F03351D1-6623-405D-92A9-76D46AE17453}" destId="{AF3D8316-3F30-430D-A3CD-63E173E6D234}" srcOrd="2" destOrd="0" parTransId="{73F3687F-2C15-4B3B-A997-A8C946279074}" sibTransId="{D09E2CEE-A086-4BF7-B831-E7A25CEFB1D9}"/>
    <dgm:cxn modelId="{5D671BBD-1E5D-4048-9CD4-4D47F8283F85}" type="presOf" srcId="{3DB15228-EAB4-44DF-A42A-EC563B7CA6D1}" destId="{42E9A34A-F4C3-435E-8815-540A2A7EFFC2}" srcOrd="0" destOrd="0" presId="urn:microsoft.com/office/officeart/2005/8/layout/hChevron3"/>
    <dgm:cxn modelId="{8106A113-47C3-4154-A4B6-71C66D9BFEFF}" type="presOf" srcId="{F03351D1-6623-405D-92A9-76D46AE17453}" destId="{E8BFF24C-A608-4897-8006-EF21C72DA29F}" srcOrd="0" destOrd="0" presId="urn:microsoft.com/office/officeart/2005/8/layout/hChevron3"/>
    <dgm:cxn modelId="{F711B569-2A31-4109-836C-47B1B859FF61}" type="presOf" srcId="{27B63D12-0571-4069-8B2B-B91F2CEE8BFE}" destId="{A8E3222D-9EE3-4DA7-828E-DC72E3D967EA}" srcOrd="0" destOrd="0" presId="urn:microsoft.com/office/officeart/2005/8/layout/hChevron3"/>
    <dgm:cxn modelId="{8B0151B4-D644-415B-8E79-F3C453062976}" srcId="{F03351D1-6623-405D-92A9-76D46AE17453}" destId="{3DB15228-EAB4-44DF-A42A-EC563B7CA6D1}" srcOrd="4" destOrd="0" parTransId="{21A69F57-F3B9-4E29-9293-7FFB6912FA06}" sibTransId="{AC9CDFA8-10DF-4588-B901-86ACF1D1626B}"/>
    <dgm:cxn modelId="{3BF8238C-2FA0-42A6-B501-BF6F1EB28811}" type="presOf" srcId="{D47235D6-82B6-4541-8EE4-2D48F992F946}" destId="{D85B7DEC-E5FF-471C-BF8E-9EF98A8932A2}" srcOrd="0" destOrd="0" presId="urn:microsoft.com/office/officeart/2005/8/layout/hChevron3"/>
    <dgm:cxn modelId="{FDE14E17-FF67-47E3-8FBA-5644DE4894B7}" type="presOf" srcId="{AF3D8316-3F30-430D-A3CD-63E173E6D234}" destId="{2DCF1152-384F-4A5C-81C4-8802F35C6044}" srcOrd="0" destOrd="0" presId="urn:microsoft.com/office/officeart/2005/8/layout/hChevron3"/>
    <dgm:cxn modelId="{6014C9E3-99C7-45E0-8F90-C091DB3E9226}" type="presParOf" srcId="{E8BFF24C-A608-4897-8006-EF21C72DA29F}" destId="{D85B7DEC-E5FF-471C-BF8E-9EF98A8932A2}" srcOrd="0" destOrd="0" presId="urn:microsoft.com/office/officeart/2005/8/layout/hChevron3"/>
    <dgm:cxn modelId="{7416C61D-0AF2-4E52-B814-7B8FCAE34084}" type="presParOf" srcId="{E8BFF24C-A608-4897-8006-EF21C72DA29F}" destId="{063FF0AB-8935-40ED-93C9-4024F7BAA712}" srcOrd="1" destOrd="0" presId="urn:microsoft.com/office/officeart/2005/8/layout/hChevron3"/>
    <dgm:cxn modelId="{7B06D138-C2EE-4812-8632-65FAF6219571}" type="presParOf" srcId="{E8BFF24C-A608-4897-8006-EF21C72DA29F}" destId="{A8E3222D-9EE3-4DA7-828E-DC72E3D967EA}" srcOrd="2" destOrd="0" presId="urn:microsoft.com/office/officeart/2005/8/layout/hChevron3"/>
    <dgm:cxn modelId="{0FFAFDFC-7A1F-479F-9188-7C5A6972AABD}" type="presParOf" srcId="{E8BFF24C-A608-4897-8006-EF21C72DA29F}" destId="{431C9602-24D9-4ACA-A52B-3A6EFDA68CB2}" srcOrd="3" destOrd="0" presId="urn:microsoft.com/office/officeart/2005/8/layout/hChevron3"/>
    <dgm:cxn modelId="{013134FE-F09D-4A90-9F5E-60DFA0805B20}" type="presParOf" srcId="{E8BFF24C-A608-4897-8006-EF21C72DA29F}" destId="{2DCF1152-384F-4A5C-81C4-8802F35C6044}" srcOrd="4" destOrd="0" presId="urn:microsoft.com/office/officeart/2005/8/layout/hChevron3"/>
    <dgm:cxn modelId="{4247E0FF-1318-4FEA-A07F-E6A01290632F}" type="presParOf" srcId="{E8BFF24C-A608-4897-8006-EF21C72DA29F}" destId="{6278D0A0-1092-445B-9E2B-CA01B1524ADC}" srcOrd="5" destOrd="0" presId="urn:microsoft.com/office/officeart/2005/8/layout/hChevron3"/>
    <dgm:cxn modelId="{FA4910C9-9AB8-477E-A21C-FAABD51F07B5}" type="presParOf" srcId="{E8BFF24C-A608-4897-8006-EF21C72DA29F}" destId="{1481FB52-90CC-477F-AC2A-CFF208EA8D0F}" srcOrd="6" destOrd="0" presId="urn:microsoft.com/office/officeart/2005/8/layout/hChevron3"/>
    <dgm:cxn modelId="{BE59D478-E681-46E3-920D-BD57DE35A560}" type="presParOf" srcId="{E8BFF24C-A608-4897-8006-EF21C72DA29F}" destId="{2FFBE4F6-63AB-48CA-BA08-0743AEDFEBF2}" srcOrd="7" destOrd="0" presId="urn:microsoft.com/office/officeart/2005/8/layout/hChevron3"/>
    <dgm:cxn modelId="{55DDB7FE-03B8-45D2-97EB-DBAC3135E5AD}" type="presParOf" srcId="{E8BFF24C-A608-4897-8006-EF21C72DA29F}" destId="{42E9A34A-F4C3-435E-8815-540A2A7EFFC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B7DEC-E5FF-471C-BF8E-9EF98A8932A2}">
      <dsp:nvSpPr>
        <dsp:cNvPr id="0" name=""/>
        <dsp:cNvSpPr/>
      </dsp:nvSpPr>
      <dsp:spPr>
        <a:xfrm>
          <a:off x="0" y="110392"/>
          <a:ext cx="2902148" cy="3912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sz="2000" b="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110392"/>
        <a:ext cx="2804334" cy="391256"/>
      </dsp:txXfrm>
    </dsp:sp>
    <dsp:sp modelId="{A8E3222D-9EE3-4DA7-828E-DC72E3D967EA}">
      <dsp:nvSpPr>
        <dsp:cNvPr id="0" name=""/>
        <dsp:cNvSpPr/>
      </dsp:nvSpPr>
      <dsp:spPr>
        <a:xfrm>
          <a:off x="2326527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2522155" y="110392"/>
        <a:ext cx="2510892" cy="391256"/>
      </dsp:txXfrm>
    </dsp:sp>
    <dsp:sp modelId="{2DCF1152-384F-4A5C-81C4-8802F35C6044}">
      <dsp:nvSpPr>
        <dsp:cNvPr id="0" name=""/>
        <dsp:cNvSpPr/>
      </dsp:nvSpPr>
      <dsp:spPr>
        <a:xfrm>
          <a:off x="4648245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Results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843873" y="110392"/>
        <a:ext cx="2510892" cy="391256"/>
      </dsp:txXfrm>
    </dsp:sp>
    <dsp:sp modelId="{1481FB52-90CC-477F-AC2A-CFF208EA8D0F}">
      <dsp:nvSpPr>
        <dsp:cNvPr id="0" name=""/>
        <dsp:cNvSpPr/>
      </dsp:nvSpPr>
      <dsp:spPr>
        <a:xfrm>
          <a:off x="6969964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Conclusion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7165592" y="110392"/>
        <a:ext cx="2510892" cy="391256"/>
      </dsp:txXfrm>
    </dsp:sp>
    <dsp:sp modelId="{42E9A34A-F4C3-435E-8815-540A2A7EFFC2}">
      <dsp:nvSpPr>
        <dsp:cNvPr id="0" name=""/>
        <dsp:cNvSpPr/>
      </dsp:nvSpPr>
      <dsp:spPr>
        <a:xfrm>
          <a:off x="9289851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Future work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9485479" y="110392"/>
        <a:ext cx="2510892" cy="3912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B7DEC-E5FF-471C-BF8E-9EF98A8932A2}">
      <dsp:nvSpPr>
        <dsp:cNvPr id="0" name=""/>
        <dsp:cNvSpPr/>
      </dsp:nvSpPr>
      <dsp:spPr>
        <a:xfrm>
          <a:off x="0" y="110392"/>
          <a:ext cx="2902148" cy="3912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sz="2000" b="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110392"/>
        <a:ext cx="2804334" cy="391256"/>
      </dsp:txXfrm>
    </dsp:sp>
    <dsp:sp modelId="{A8E3222D-9EE3-4DA7-828E-DC72E3D967EA}">
      <dsp:nvSpPr>
        <dsp:cNvPr id="0" name=""/>
        <dsp:cNvSpPr/>
      </dsp:nvSpPr>
      <dsp:spPr>
        <a:xfrm>
          <a:off x="2326527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2522155" y="110392"/>
        <a:ext cx="2510892" cy="391256"/>
      </dsp:txXfrm>
    </dsp:sp>
    <dsp:sp modelId="{2DCF1152-384F-4A5C-81C4-8802F35C6044}">
      <dsp:nvSpPr>
        <dsp:cNvPr id="0" name=""/>
        <dsp:cNvSpPr/>
      </dsp:nvSpPr>
      <dsp:spPr>
        <a:xfrm>
          <a:off x="4648245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Results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843873" y="110392"/>
        <a:ext cx="2510892" cy="391256"/>
      </dsp:txXfrm>
    </dsp:sp>
    <dsp:sp modelId="{1481FB52-90CC-477F-AC2A-CFF208EA8D0F}">
      <dsp:nvSpPr>
        <dsp:cNvPr id="0" name=""/>
        <dsp:cNvSpPr/>
      </dsp:nvSpPr>
      <dsp:spPr>
        <a:xfrm>
          <a:off x="6969964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Conclusion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7165592" y="110392"/>
        <a:ext cx="2510892" cy="391256"/>
      </dsp:txXfrm>
    </dsp:sp>
    <dsp:sp modelId="{42E9A34A-F4C3-435E-8815-540A2A7EFFC2}">
      <dsp:nvSpPr>
        <dsp:cNvPr id="0" name=""/>
        <dsp:cNvSpPr/>
      </dsp:nvSpPr>
      <dsp:spPr>
        <a:xfrm>
          <a:off x="9289851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Future work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9485479" y="110392"/>
        <a:ext cx="2510892" cy="3912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B7DEC-E5FF-471C-BF8E-9EF98A8932A2}">
      <dsp:nvSpPr>
        <dsp:cNvPr id="0" name=""/>
        <dsp:cNvSpPr/>
      </dsp:nvSpPr>
      <dsp:spPr>
        <a:xfrm>
          <a:off x="0" y="110392"/>
          <a:ext cx="2902148" cy="3912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sz="2000" b="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110392"/>
        <a:ext cx="2804334" cy="391256"/>
      </dsp:txXfrm>
    </dsp:sp>
    <dsp:sp modelId="{A8E3222D-9EE3-4DA7-828E-DC72E3D967EA}">
      <dsp:nvSpPr>
        <dsp:cNvPr id="0" name=""/>
        <dsp:cNvSpPr/>
      </dsp:nvSpPr>
      <dsp:spPr>
        <a:xfrm>
          <a:off x="2326527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2522155" y="110392"/>
        <a:ext cx="2510892" cy="391256"/>
      </dsp:txXfrm>
    </dsp:sp>
    <dsp:sp modelId="{2DCF1152-384F-4A5C-81C4-8802F35C6044}">
      <dsp:nvSpPr>
        <dsp:cNvPr id="0" name=""/>
        <dsp:cNvSpPr/>
      </dsp:nvSpPr>
      <dsp:spPr>
        <a:xfrm>
          <a:off x="4648245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Results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4843873" y="110392"/>
        <a:ext cx="2510892" cy="391256"/>
      </dsp:txXfrm>
    </dsp:sp>
    <dsp:sp modelId="{1481FB52-90CC-477F-AC2A-CFF208EA8D0F}">
      <dsp:nvSpPr>
        <dsp:cNvPr id="0" name=""/>
        <dsp:cNvSpPr/>
      </dsp:nvSpPr>
      <dsp:spPr>
        <a:xfrm>
          <a:off x="6969964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Conclusion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7165592" y="110392"/>
        <a:ext cx="2510892" cy="391256"/>
      </dsp:txXfrm>
    </dsp:sp>
    <dsp:sp modelId="{42E9A34A-F4C3-435E-8815-540A2A7EFFC2}">
      <dsp:nvSpPr>
        <dsp:cNvPr id="0" name=""/>
        <dsp:cNvSpPr/>
      </dsp:nvSpPr>
      <dsp:spPr>
        <a:xfrm>
          <a:off x="9289851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2"/>
              </a:solidFill>
            </a:rPr>
            <a:t>Future work</a:t>
          </a:r>
          <a:endParaRPr lang="en-US" sz="2000" b="0" kern="1200" dirty="0">
            <a:solidFill>
              <a:schemeClr val="bg2"/>
            </a:solidFill>
          </a:endParaRPr>
        </a:p>
      </dsp:txBody>
      <dsp:txXfrm>
        <a:off x="9485479" y="110392"/>
        <a:ext cx="2510892" cy="3912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0B14C-102D-4F25-92E6-3C89317759A1}">
      <dsp:nvSpPr>
        <dsp:cNvPr id="0" name=""/>
        <dsp:cNvSpPr/>
      </dsp:nvSpPr>
      <dsp:spPr>
        <a:xfrm>
          <a:off x="3256211" y="1946893"/>
          <a:ext cx="2474586" cy="214061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Optimal conditions</a:t>
          </a:r>
          <a:endParaRPr lang="en-US" sz="2800" b="1" kern="1200" dirty="0"/>
        </a:p>
      </dsp:txBody>
      <dsp:txXfrm>
        <a:off x="3666285" y="2301623"/>
        <a:ext cx="1654438" cy="1431157"/>
      </dsp:txXfrm>
    </dsp:sp>
    <dsp:sp modelId="{8FC8E7BC-C459-45DE-AF91-74F8A5B15FC0}">
      <dsp:nvSpPr>
        <dsp:cNvPr id="0" name=""/>
        <dsp:cNvSpPr/>
      </dsp:nvSpPr>
      <dsp:spPr>
        <a:xfrm>
          <a:off x="4805778" y="922752"/>
          <a:ext cx="933654" cy="80446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78EA0-F51F-4D53-8E90-3B12661F1D05}">
      <dsp:nvSpPr>
        <dsp:cNvPr id="0" name=""/>
        <dsp:cNvSpPr/>
      </dsp:nvSpPr>
      <dsp:spPr>
        <a:xfrm>
          <a:off x="3484156" y="0"/>
          <a:ext cx="2027906" cy="175437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Depth [2500;800ft]</a:t>
          </a:r>
          <a:endParaRPr lang="en-US" sz="2000" kern="1200" dirty="0"/>
        </a:p>
      </dsp:txBody>
      <dsp:txXfrm>
        <a:off x="3820223" y="290738"/>
        <a:ext cx="1355772" cy="1172901"/>
      </dsp:txXfrm>
    </dsp:sp>
    <dsp:sp modelId="{45AA702F-2ED8-4B24-9F85-5900CA3C9283}">
      <dsp:nvSpPr>
        <dsp:cNvPr id="0" name=""/>
        <dsp:cNvSpPr/>
      </dsp:nvSpPr>
      <dsp:spPr>
        <a:xfrm>
          <a:off x="5895425" y="2426677"/>
          <a:ext cx="933654" cy="80446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DFFE7-BC6A-4CD7-906B-A3F61E375CD2}">
      <dsp:nvSpPr>
        <dsp:cNvPr id="0" name=""/>
        <dsp:cNvSpPr/>
      </dsp:nvSpPr>
      <dsp:spPr>
        <a:xfrm>
          <a:off x="5343982" y="1079059"/>
          <a:ext cx="2027906" cy="175437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Thickness </a:t>
          </a:r>
          <a:r>
            <a:rPr lang="en-US" sz="2000" kern="1200" dirty="0" err="1" smtClean="0"/>
            <a:t>caprock</a:t>
          </a:r>
          <a:r>
            <a:rPr lang="en-US" sz="2000" kern="1200" dirty="0" smtClean="0"/>
            <a:t> &gt; 400ft</a:t>
          </a:r>
          <a:endParaRPr lang="en-US" sz="2000" kern="1200" dirty="0"/>
        </a:p>
      </dsp:txBody>
      <dsp:txXfrm>
        <a:off x="5680049" y="1369797"/>
        <a:ext cx="1355772" cy="1172901"/>
      </dsp:txXfrm>
    </dsp:sp>
    <dsp:sp modelId="{7519DD3C-FADC-4A30-91C9-AC32390EB397}">
      <dsp:nvSpPr>
        <dsp:cNvPr id="0" name=""/>
        <dsp:cNvSpPr/>
      </dsp:nvSpPr>
      <dsp:spPr>
        <a:xfrm>
          <a:off x="5138486" y="4124325"/>
          <a:ext cx="933654" cy="80446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04703-BB8A-44FE-BE79-BD163B19F98D}">
      <dsp:nvSpPr>
        <dsp:cNvPr id="0" name=""/>
        <dsp:cNvSpPr/>
      </dsp:nvSpPr>
      <dsp:spPr>
        <a:xfrm>
          <a:off x="5343982" y="3200365"/>
          <a:ext cx="2027906" cy="175437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TDS &gt; 30,000 ppm</a:t>
          </a:r>
          <a:endParaRPr lang="en-US" sz="2000" kern="1200" dirty="0"/>
        </a:p>
      </dsp:txBody>
      <dsp:txXfrm>
        <a:off x="5680049" y="3491103"/>
        <a:ext cx="1355772" cy="1172901"/>
      </dsp:txXfrm>
    </dsp:sp>
    <dsp:sp modelId="{CBF0D78D-BF12-4E6D-BA9A-80650E80CD15}">
      <dsp:nvSpPr>
        <dsp:cNvPr id="0" name=""/>
        <dsp:cNvSpPr/>
      </dsp:nvSpPr>
      <dsp:spPr>
        <a:xfrm>
          <a:off x="3260816" y="4300547"/>
          <a:ext cx="933654" cy="80446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B4EBC-336A-4CDB-A5B9-CC2D52C1F6CE}">
      <dsp:nvSpPr>
        <dsp:cNvPr id="0" name=""/>
        <dsp:cNvSpPr/>
      </dsp:nvSpPr>
      <dsp:spPr>
        <a:xfrm>
          <a:off x="3484156" y="4280631"/>
          <a:ext cx="2027906" cy="175437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 &gt; 32 °C</a:t>
          </a:r>
          <a:endParaRPr lang="en-US" sz="2000" kern="1200" dirty="0"/>
        </a:p>
      </dsp:txBody>
      <dsp:txXfrm>
        <a:off x="3820223" y="4571369"/>
        <a:ext cx="1355772" cy="1172901"/>
      </dsp:txXfrm>
    </dsp:sp>
    <dsp:sp modelId="{E56E2544-7D95-4E56-A536-35D394E54BDA}">
      <dsp:nvSpPr>
        <dsp:cNvPr id="0" name=""/>
        <dsp:cNvSpPr/>
      </dsp:nvSpPr>
      <dsp:spPr>
        <a:xfrm>
          <a:off x="2153325" y="2797226"/>
          <a:ext cx="933654" cy="80446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FA080-0E86-495B-A539-7B4BDEFF33B1}">
      <dsp:nvSpPr>
        <dsp:cNvPr id="0" name=""/>
        <dsp:cNvSpPr/>
      </dsp:nvSpPr>
      <dsp:spPr>
        <a:xfrm>
          <a:off x="1615697" y="3201572"/>
          <a:ext cx="2027906" cy="175437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 &gt; 1070 psi</a:t>
          </a:r>
          <a:endParaRPr lang="en-US" sz="2000" kern="1200" dirty="0"/>
        </a:p>
      </dsp:txBody>
      <dsp:txXfrm>
        <a:off x="1951764" y="3492310"/>
        <a:ext cx="1355772" cy="1172901"/>
      </dsp:txXfrm>
    </dsp:sp>
    <dsp:sp modelId="{83B4AA6A-2FD8-4F67-A545-A75100F68107}">
      <dsp:nvSpPr>
        <dsp:cNvPr id="0" name=""/>
        <dsp:cNvSpPr/>
      </dsp:nvSpPr>
      <dsp:spPr>
        <a:xfrm>
          <a:off x="1615697" y="1076645"/>
          <a:ext cx="2027906" cy="175437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CO2 sources nearby</a:t>
          </a:r>
          <a:endParaRPr lang="en-US" sz="2000" kern="1200" dirty="0"/>
        </a:p>
      </dsp:txBody>
      <dsp:txXfrm>
        <a:off x="1951764" y="1367383"/>
        <a:ext cx="1355772" cy="11729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B7DEC-E5FF-471C-BF8E-9EF98A8932A2}">
      <dsp:nvSpPr>
        <dsp:cNvPr id="0" name=""/>
        <dsp:cNvSpPr/>
      </dsp:nvSpPr>
      <dsp:spPr>
        <a:xfrm>
          <a:off x="0" y="110392"/>
          <a:ext cx="2902148" cy="3912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sz="2000" b="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110392"/>
        <a:ext cx="2804334" cy="391256"/>
      </dsp:txXfrm>
    </dsp:sp>
    <dsp:sp modelId="{A8E3222D-9EE3-4DA7-828E-DC72E3D967EA}">
      <dsp:nvSpPr>
        <dsp:cNvPr id="0" name=""/>
        <dsp:cNvSpPr/>
      </dsp:nvSpPr>
      <dsp:spPr>
        <a:xfrm>
          <a:off x="2326527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2522155" y="110392"/>
        <a:ext cx="2510892" cy="391256"/>
      </dsp:txXfrm>
    </dsp:sp>
    <dsp:sp modelId="{2DCF1152-384F-4A5C-81C4-8802F35C6044}">
      <dsp:nvSpPr>
        <dsp:cNvPr id="0" name=""/>
        <dsp:cNvSpPr/>
      </dsp:nvSpPr>
      <dsp:spPr>
        <a:xfrm>
          <a:off x="4648245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Results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4843873" y="110392"/>
        <a:ext cx="2510892" cy="391256"/>
      </dsp:txXfrm>
    </dsp:sp>
    <dsp:sp modelId="{1481FB52-90CC-477F-AC2A-CFF208EA8D0F}">
      <dsp:nvSpPr>
        <dsp:cNvPr id="0" name=""/>
        <dsp:cNvSpPr/>
      </dsp:nvSpPr>
      <dsp:spPr>
        <a:xfrm>
          <a:off x="6969964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Conclusion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7165592" y="110392"/>
        <a:ext cx="2510892" cy="391256"/>
      </dsp:txXfrm>
    </dsp:sp>
    <dsp:sp modelId="{42E9A34A-F4C3-435E-8815-540A2A7EFFC2}">
      <dsp:nvSpPr>
        <dsp:cNvPr id="0" name=""/>
        <dsp:cNvSpPr/>
      </dsp:nvSpPr>
      <dsp:spPr>
        <a:xfrm>
          <a:off x="9289851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2"/>
              </a:solidFill>
            </a:rPr>
            <a:t>Future work</a:t>
          </a:r>
          <a:endParaRPr lang="en-US" sz="2000" b="0" kern="1200" dirty="0">
            <a:solidFill>
              <a:schemeClr val="bg2"/>
            </a:solidFill>
          </a:endParaRPr>
        </a:p>
      </dsp:txBody>
      <dsp:txXfrm>
        <a:off x="9485479" y="110392"/>
        <a:ext cx="2510892" cy="39125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B7DEC-E5FF-471C-BF8E-9EF98A8932A2}">
      <dsp:nvSpPr>
        <dsp:cNvPr id="0" name=""/>
        <dsp:cNvSpPr/>
      </dsp:nvSpPr>
      <dsp:spPr>
        <a:xfrm>
          <a:off x="0" y="110392"/>
          <a:ext cx="2902148" cy="3912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sz="2000" b="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110392"/>
        <a:ext cx="2804334" cy="391256"/>
      </dsp:txXfrm>
    </dsp:sp>
    <dsp:sp modelId="{A8E3222D-9EE3-4DA7-828E-DC72E3D967EA}">
      <dsp:nvSpPr>
        <dsp:cNvPr id="0" name=""/>
        <dsp:cNvSpPr/>
      </dsp:nvSpPr>
      <dsp:spPr>
        <a:xfrm>
          <a:off x="2326527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2522155" y="110392"/>
        <a:ext cx="2510892" cy="391256"/>
      </dsp:txXfrm>
    </dsp:sp>
    <dsp:sp modelId="{2DCF1152-384F-4A5C-81C4-8802F35C6044}">
      <dsp:nvSpPr>
        <dsp:cNvPr id="0" name=""/>
        <dsp:cNvSpPr/>
      </dsp:nvSpPr>
      <dsp:spPr>
        <a:xfrm>
          <a:off x="4648245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Results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4843873" y="110392"/>
        <a:ext cx="2510892" cy="391256"/>
      </dsp:txXfrm>
    </dsp:sp>
    <dsp:sp modelId="{1481FB52-90CC-477F-AC2A-CFF208EA8D0F}">
      <dsp:nvSpPr>
        <dsp:cNvPr id="0" name=""/>
        <dsp:cNvSpPr/>
      </dsp:nvSpPr>
      <dsp:spPr>
        <a:xfrm>
          <a:off x="6969964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Conclusion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7165592" y="110392"/>
        <a:ext cx="2510892" cy="391256"/>
      </dsp:txXfrm>
    </dsp:sp>
    <dsp:sp modelId="{42E9A34A-F4C3-435E-8815-540A2A7EFFC2}">
      <dsp:nvSpPr>
        <dsp:cNvPr id="0" name=""/>
        <dsp:cNvSpPr/>
      </dsp:nvSpPr>
      <dsp:spPr>
        <a:xfrm>
          <a:off x="9289851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2"/>
              </a:solidFill>
            </a:rPr>
            <a:t>Future work</a:t>
          </a:r>
          <a:endParaRPr lang="en-US" sz="2000" b="0" kern="1200" dirty="0">
            <a:solidFill>
              <a:schemeClr val="bg2"/>
            </a:solidFill>
          </a:endParaRPr>
        </a:p>
      </dsp:txBody>
      <dsp:txXfrm>
        <a:off x="9485479" y="110392"/>
        <a:ext cx="2510892" cy="39125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B7DEC-E5FF-471C-BF8E-9EF98A8932A2}">
      <dsp:nvSpPr>
        <dsp:cNvPr id="0" name=""/>
        <dsp:cNvSpPr/>
      </dsp:nvSpPr>
      <dsp:spPr>
        <a:xfrm>
          <a:off x="0" y="110392"/>
          <a:ext cx="2902148" cy="3912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sz="2000" b="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110392"/>
        <a:ext cx="2804334" cy="391256"/>
      </dsp:txXfrm>
    </dsp:sp>
    <dsp:sp modelId="{A8E3222D-9EE3-4DA7-828E-DC72E3D967EA}">
      <dsp:nvSpPr>
        <dsp:cNvPr id="0" name=""/>
        <dsp:cNvSpPr/>
      </dsp:nvSpPr>
      <dsp:spPr>
        <a:xfrm>
          <a:off x="2326527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2522155" y="110392"/>
        <a:ext cx="2510892" cy="391256"/>
      </dsp:txXfrm>
    </dsp:sp>
    <dsp:sp modelId="{2DCF1152-384F-4A5C-81C4-8802F35C6044}">
      <dsp:nvSpPr>
        <dsp:cNvPr id="0" name=""/>
        <dsp:cNvSpPr/>
      </dsp:nvSpPr>
      <dsp:spPr>
        <a:xfrm>
          <a:off x="4648245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Results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4843873" y="110392"/>
        <a:ext cx="2510892" cy="391256"/>
      </dsp:txXfrm>
    </dsp:sp>
    <dsp:sp modelId="{1481FB52-90CC-477F-AC2A-CFF208EA8D0F}">
      <dsp:nvSpPr>
        <dsp:cNvPr id="0" name=""/>
        <dsp:cNvSpPr/>
      </dsp:nvSpPr>
      <dsp:spPr>
        <a:xfrm>
          <a:off x="6969964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Conclusion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7165592" y="110392"/>
        <a:ext cx="2510892" cy="391256"/>
      </dsp:txXfrm>
    </dsp:sp>
    <dsp:sp modelId="{42E9A34A-F4C3-435E-8815-540A2A7EFFC2}">
      <dsp:nvSpPr>
        <dsp:cNvPr id="0" name=""/>
        <dsp:cNvSpPr/>
      </dsp:nvSpPr>
      <dsp:spPr>
        <a:xfrm>
          <a:off x="9289851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Future work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9485479" y="110392"/>
        <a:ext cx="2510892" cy="391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C2989-B805-48A6-A943-90E4E25EA29D}">
      <dsp:nvSpPr>
        <dsp:cNvPr id="0" name=""/>
        <dsp:cNvSpPr/>
      </dsp:nvSpPr>
      <dsp:spPr>
        <a:xfrm>
          <a:off x="400344" y="0"/>
          <a:ext cx="4537233" cy="3199903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1A40877-BBC9-4936-BF55-263EDEA1B81F}">
      <dsp:nvSpPr>
        <dsp:cNvPr id="0" name=""/>
        <dsp:cNvSpPr/>
      </dsp:nvSpPr>
      <dsp:spPr>
        <a:xfrm>
          <a:off x="5734" y="959971"/>
          <a:ext cx="1718143" cy="12799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C" sz="2000" kern="1200" dirty="0" smtClean="0"/>
            <a:t>Capture of CO</a:t>
          </a:r>
          <a:r>
            <a:rPr lang="fr-MC" sz="2000" kern="1200" baseline="-25000" dirty="0" smtClean="0"/>
            <a:t>2</a:t>
          </a:r>
          <a:endParaRPr lang="fr-MC" sz="2000" kern="1200" baseline="-25000" dirty="0"/>
        </a:p>
      </dsp:txBody>
      <dsp:txXfrm>
        <a:off x="68217" y="1022454"/>
        <a:ext cx="1593177" cy="1154995"/>
      </dsp:txXfrm>
    </dsp:sp>
    <dsp:sp modelId="{A379458A-0881-4151-BFEF-7E3AA0A85DE7}">
      <dsp:nvSpPr>
        <dsp:cNvPr id="0" name=""/>
        <dsp:cNvSpPr/>
      </dsp:nvSpPr>
      <dsp:spPr>
        <a:xfrm>
          <a:off x="1809889" y="959971"/>
          <a:ext cx="1718143" cy="1279961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C" sz="2000" kern="1200" dirty="0" smtClean="0"/>
            <a:t>Compression and transport of CO</a:t>
          </a:r>
          <a:r>
            <a:rPr lang="fr-MC" sz="2000" kern="1200" baseline="-25000" dirty="0" smtClean="0"/>
            <a:t>2</a:t>
          </a:r>
          <a:endParaRPr lang="fr-MC" sz="2000" kern="1200" baseline="-25000" dirty="0"/>
        </a:p>
      </dsp:txBody>
      <dsp:txXfrm>
        <a:off x="1872372" y="1022454"/>
        <a:ext cx="1593177" cy="1154995"/>
      </dsp:txXfrm>
    </dsp:sp>
    <dsp:sp modelId="{769F868E-5C5F-46FC-BFC7-A8EE845E2574}">
      <dsp:nvSpPr>
        <dsp:cNvPr id="0" name=""/>
        <dsp:cNvSpPr/>
      </dsp:nvSpPr>
      <dsp:spPr>
        <a:xfrm>
          <a:off x="3614044" y="959971"/>
          <a:ext cx="1718143" cy="1279961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MC" sz="2000" kern="1200" dirty="0" smtClean="0"/>
            <a:t>Underground injection</a:t>
          </a:r>
          <a:endParaRPr lang="fr-MC" sz="2000" kern="1200" dirty="0"/>
        </a:p>
      </dsp:txBody>
      <dsp:txXfrm>
        <a:off x="3676527" y="1022454"/>
        <a:ext cx="1593177" cy="1154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B7DEC-E5FF-471C-BF8E-9EF98A8932A2}">
      <dsp:nvSpPr>
        <dsp:cNvPr id="0" name=""/>
        <dsp:cNvSpPr/>
      </dsp:nvSpPr>
      <dsp:spPr>
        <a:xfrm>
          <a:off x="0" y="110392"/>
          <a:ext cx="2902148" cy="3912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Background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0" y="110392"/>
        <a:ext cx="2804334" cy="391256"/>
      </dsp:txXfrm>
    </dsp:sp>
    <dsp:sp modelId="{A8E3222D-9EE3-4DA7-828E-DC72E3D967EA}">
      <dsp:nvSpPr>
        <dsp:cNvPr id="0" name=""/>
        <dsp:cNvSpPr/>
      </dsp:nvSpPr>
      <dsp:spPr>
        <a:xfrm>
          <a:off x="2326527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sz="2000" b="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2522155" y="110392"/>
        <a:ext cx="2510892" cy="391256"/>
      </dsp:txXfrm>
    </dsp:sp>
    <dsp:sp modelId="{2DCF1152-384F-4A5C-81C4-8802F35C6044}">
      <dsp:nvSpPr>
        <dsp:cNvPr id="0" name=""/>
        <dsp:cNvSpPr/>
      </dsp:nvSpPr>
      <dsp:spPr>
        <a:xfrm>
          <a:off x="4648245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Results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4843873" y="110392"/>
        <a:ext cx="2510892" cy="391256"/>
      </dsp:txXfrm>
    </dsp:sp>
    <dsp:sp modelId="{1481FB52-90CC-477F-AC2A-CFF208EA8D0F}">
      <dsp:nvSpPr>
        <dsp:cNvPr id="0" name=""/>
        <dsp:cNvSpPr/>
      </dsp:nvSpPr>
      <dsp:spPr>
        <a:xfrm>
          <a:off x="6969964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Conclusion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7165592" y="110392"/>
        <a:ext cx="2510892" cy="391256"/>
      </dsp:txXfrm>
    </dsp:sp>
    <dsp:sp modelId="{42E9A34A-F4C3-435E-8815-540A2A7EFFC2}">
      <dsp:nvSpPr>
        <dsp:cNvPr id="0" name=""/>
        <dsp:cNvSpPr/>
      </dsp:nvSpPr>
      <dsp:spPr>
        <a:xfrm>
          <a:off x="9289851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Future work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9485479" y="110392"/>
        <a:ext cx="2510892" cy="391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1CE67-4702-4B83-9988-37D38340F355}">
      <dsp:nvSpPr>
        <dsp:cNvPr id="0" name=""/>
        <dsp:cNvSpPr/>
      </dsp:nvSpPr>
      <dsp:spPr>
        <a:xfrm>
          <a:off x="2388056" y="0"/>
          <a:ext cx="5354003" cy="535400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E6BC3-AA24-4287-BC5A-A47FFBC8775B}">
      <dsp:nvSpPr>
        <dsp:cNvPr id="0" name=""/>
        <dsp:cNvSpPr/>
      </dsp:nvSpPr>
      <dsp:spPr>
        <a:xfrm>
          <a:off x="5065057" y="535923"/>
          <a:ext cx="3480101" cy="9515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Is it possible?</a:t>
          </a:r>
          <a:endParaRPr lang="en-US" sz="16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Depth of the formation (8000ft&gt;depth&gt;2500ft)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Salinity  (TDS &gt; 30,000 ppm)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Thickness of the impermeable layer  ( &gt;400ft)</a:t>
          </a:r>
          <a:endParaRPr lang="en-US" sz="1100" kern="1200" dirty="0"/>
        </a:p>
      </dsp:txBody>
      <dsp:txXfrm>
        <a:off x="5111510" y="582376"/>
        <a:ext cx="3387195" cy="858684"/>
      </dsp:txXfrm>
    </dsp:sp>
    <dsp:sp modelId="{70F0023C-4C1F-4FA8-8A03-928D4AD9F096}">
      <dsp:nvSpPr>
        <dsp:cNvPr id="0" name=""/>
        <dsp:cNvSpPr/>
      </dsp:nvSpPr>
      <dsp:spPr>
        <a:xfrm>
          <a:off x="5065057" y="1606462"/>
          <a:ext cx="3480101" cy="9515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Is it easy?</a:t>
          </a:r>
          <a:endParaRPr lang="en-US" sz="16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Permeability (the higher the better)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Pressure  ( &gt;1070 psi)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Temperature ( &gt;32°C)</a:t>
          </a:r>
          <a:endParaRPr lang="en-US" sz="1100" kern="1200" dirty="0"/>
        </a:p>
      </dsp:txBody>
      <dsp:txXfrm>
        <a:off x="5111510" y="1652915"/>
        <a:ext cx="3387195" cy="858684"/>
      </dsp:txXfrm>
    </dsp:sp>
    <dsp:sp modelId="{58471D1E-3B3B-4C2B-9A0C-106082E48B7B}">
      <dsp:nvSpPr>
        <dsp:cNvPr id="0" name=""/>
        <dsp:cNvSpPr/>
      </dsp:nvSpPr>
      <dsp:spPr>
        <a:xfrm>
          <a:off x="5065057" y="2677001"/>
          <a:ext cx="3480101" cy="9515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Is it convenient?</a:t>
          </a:r>
          <a:endParaRPr lang="en-US" sz="16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Location of CO2 sources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Location of existing CO2 pipelines</a:t>
          </a:r>
          <a:endParaRPr lang="en-US" sz="1100" kern="1200" dirty="0"/>
        </a:p>
      </dsp:txBody>
      <dsp:txXfrm>
        <a:off x="5111510" y="2723454"/>
        <a:ext cx="3387195" cy="858684"/>
      </dsp:txXfrm>
    </dsp:sp>
    <dsp:sp modelId="{D1BCC9B2-03B8-48C8-870F-7C926D6484F6}">
      <dsp:nvSpPr>
        <dsp:cNvPr id="0" name=""/>
        <dsp:cNvSpPr/>
      </dsp:nvSpPr>
      <dsp:spPr>
        <a:xfrm>
          <a:off x="5065057" y="3747540"/>
          <a:ext cx="3480101" cy="9515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How much can we store?</a:t>
          </a:r>
          <a:endParaRPr lang="en-US" sz="16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Porosity  (the higher the better)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Thickness of the formation (the higher the better)</a:t>
          </a:r>
          <a:endParaRPr lang="en-US" sz="1100" kern="1200" dirty="0"/>
        </a:p>
      </dsp:txBody>
      <dsp:txXfrm>
        <a:off x="5111510" y="3793993"/>
        <a:ext cx="3387195" cy="858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B7DEC-E5FF-471C-BF8E-9EF98A8932A2}">
      <dsp:nvSpPr>
        <dsp:cNvPr id="0" name=""/>
        <dsp:cNvSpPr/>
      </dsp:nvSpPr>
      <dsp:spPr>
        <a:xfrm>
          <a:off x="0" y="110392"/>
          <a:ext cx="2902148" cy="3912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sz="2000" b="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110392"/>
        <a:ext cx="2804334" cy="391256"/>
      </dsp:txXfrm>
    </dsp:sp>
    <dsp:sp modelId="{A8E3222D-9EE3-4DA7-828E-DC72E3D967EA}">
      <dsp:nvSpPr>
        <dsp:cNvPr id="0" name=""/>
        <dsp:cNvSpPr/>
      </dsp:nvSpPr>
      <dsp:spPr>
        <a:xfrm>
          <a:off x="2326527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Parameters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522155" y="110392"/>
        <a:ext cx="2510892" cy="391256"/>
      </dsp:txXfrm>
    </dsp:sp>
    <dsp:sp modelId="{2DCF1152-384F-4A5C-81C4-8802F35C6044}">
      <dsp:nvSpPr>
        <dsp:cNvPr id="0" name=""/>
        <dsp:cNvSpPr/>
      </dsp:nvSpPr>
      <dsp:spPr>
        <a:xfrm>
          <a:off x="4648245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Results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4843873" y="110392"/>
        <a:ext cx="2510892" cy="391256"/>
      </dsp:txXfrm>
    </dsp:sp>
    <dsp:sp modelId="{1481FB52-90CC-477F-AC2A-CFF208EA8D0F}">
      <dsp:nvSpPr>
        <dsp:cNvPr id="0" name=""/>
        <dsp:cNvSpPr/>
      </dsp:nvSpPr>
      <dsp:spPr>
        <a:xfrm>
          <a:off x="6969964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Conclusion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7165592" y="110392"/>
        <a:ext cx="2510892" cy="391256"/>
      </dsp:txXfrm>
    </dsp:sp>
    <dsp:sp modelId="{42E9A34A-F4C3-435E-8815-540A2A7EFFC2}">
      <dsp:nvSpPr>
        <dsp:cNvPr id="0" name=""/>
        <dsp:cNvSpPr/>
      </dsp:nvSpPr>
      <dsp:spPr>
        <a:xfrm>
          <a:off x="9289851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Future work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9485479" y="110392"/>
        <a:ext cx="2510892" cy="3912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B7DEC-E5FF-471C-BF8E-9EF98A8932A2}">
      <dsp:nvSpPr>
        <dsp:cNvPr id="0" name=""/>
        <dsp:cNvSpPr/>
      </dsp:nvSpPr>
      <dsp:spPr>
        <a:xfrm>
          <a:off x="0" y="110392"/>
          <a:ext cx="2902148" cy="3912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sz="2000" b="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110392"/>
        <a:ext cx="2804334" cy="391256"/>
      </dsp:txXfrm>
    </dsp:sp>
    <dsp:sp modelId="{A8E3222D-9EE3-4DA7-828E-DC72E3D967EA}">
      <dsp:nvSpPr>
        <dsp:cNvPr id="0" name=""/>
        <dsp:cNvSpPr/>
      </dsp:nvSpPr>
      <dsp:spPr>
        <a:xfrm>
          <a:off x="2326527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2522155" y="110392"/>
        <a:ext cx="2510892" cy="391256"/>
      </dsp:txXfrm>
    </dsp:sp>
    <dsp:sp modelId="{2DCF1152-384F-4A5C-81C4-8802F35C6044}">
      <dsp:nvSpPr>
        <dsp:cNvPr id="0" name=""/>
        <dsp:cNvSpPr/>
      </dsp:nvSpPr>
      <dsp:spPr>
        <a:xfrm>
          <a:off x="4648245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Results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843873" y="110392"/>
        <a:ext cx="2510892" cy="391256"/>
      </dsp:txXfrm>
    </dsp:sp>
    <dsp:sp modelId="{1481FB52-90CC-477F-AC2A-CFF208EA8D0F}">
      <dsp:nvSpPr>
        <dsp:cNvPr id="0" name=""/>
        <dsp:cNvSpPr/>
      </dsp:nvSpPr>
      <dsp:spPr>
        <a:xfrm>
          <a:off x="6969964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Conclusion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7165592" y="110392"/>
        <a:ext cx="2510892" cy="391256"/>
      </dsp:txXfrm>
    </dsp:sp>
    <dsp:sp modelId="{42E9A34A-F4C3-435E-8815-540A2A7EFFC2}">
      <dsp:nvSpPr>
        <dsp:cNvPr id="0" name=""/>
        <dsp:cNvSpPr/>
      </dsp:nvSpPr>
      <dsp:spPr>
        <a:xfrm>
          <a:off x="9289851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Future work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9485479" y="110392"/>
        <a:ext cx="2510892" cy="3912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B7DEC-E5FF-471C-BF8E-9EF98A8932A2}">
      <dsp:nvSpPr>
        <dsp:cNvPr id="0" name=""/>
        <dsp:cNvSpPr/>
      </dsp:nvSpPr>
      <dsp:spPr>
        <a:xfrm>
          <a:off x="0" y="110392"/>
          <a:ext cx="2902148" cy="3912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sz="2000" b="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110392"/>
        <a:ext cx="2804334" cy="391256"/>
      </dsp:txXfrm>
    </dsp:sp>
    <dsp:sp modelId="{A8E3222D-9EE3-4DA7-828E-DC72E3D967EA}">
      <dsp:nvSpPr>
        <dsp:cNvPr id="0" name=""/>
        <dsp:cNvSpPr/>
      </dsp:nvSpPr>
      <dsp:spPr>
        <a:xfrm>
          <a:off x="2326527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2522155" y="110392"/>
        <a:ext cx="2510892" cy="391256"/>
      </dsp:txXfrm>
    </dsp:sp>
    <dsp:sp modelId="{2DCF1152-384F-4A5C-81C4-8802F35C6044}">
      <dsp:nvSpPr>
        <dsp:cNvPr id="0" name=""/>
        <dsp:cNvSpPr/>
      </dsp:nvSpPr>
      <dsp:spPr>
        <a:xfrm>
          <a:off x="4648245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Results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843873" y="110392"/>
        <a:ext cx="2510892" cy="391256"/>
      </dsp:txXfrm>
    </dsp:sp>
    <dsp:sp modelId="{1481FB52-90CC-477F-AC2A-CFF208EA8D0F}">
      <dsp:nvSpPr>
        <dsp:cNvPr id="0" name=""/>
        <dsp:cNvSpPr/>
      </dsp:nvSpPr>
      <dsp:spPr>
        <a:xfrm>
          <a:off x="6969964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Conclusion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7165592" y="110392"/>
        <a:ext cx="2510892" cy="391256"/>
      </dsp:txXfrm>
    </dsp:sp>
    <dsp:sp modelId="{42E9A34A-F4C3-435E-8815-540A2A7EFFC2}">
      <dsp:nvSpPr>
        <dsp:cNvPr id="0" name=""/>
        <dsp:cNvSpPr/>
      </dsp:nvSpPr>
      <dsp:spPr>
        <a:xfrm>
          <a:off x="9289851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Future work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9485479" y="110392"/>
        <a:ext cx="2510892" cy="3912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B7DEC-E5FF-471C-BF8E-9EF98A8932A2}">
      <dsp:nvSpPr>
        <dsp:cNvPr id="0" name=""/>
        <dsp:cNvSpPr/>
      </dsp:nvSpPr>
      <dsp:spPr>
        <a:xfrm>
          <a:off x="0" y="110392"/>
          <a:ext cx="2902148" cy="3912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sz="2000" b="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110392"/>
        <a:ext cx="2804334" cy="391256"/>
      </dsp:txXfrm>
    </dsp:sp>
    <dsp:sp modelId="{A8E3222D-9EE3-4DA7-828E-DC72E3D967EA}">
      <dsp:nvSpPr>
        <dsp:cNvPr id="0" name=""/>
        <dsp:cNvSpPr/>
      </dsp:nvSpPr>
      <dsp:spPr>
        <a:xfrm>
          <a:off x="2326527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2522155" y="110392"/>
        <a:ext cx="2510892" cy="391256"/>
      </dsp:txXfrm>
    </dsp:sp>
    <dsp:sp modelId="{2DCF1152-384F-4A5C-81C4-8802F35C6044}">
      <dsp:nvSpPr>
        <dsp:cNvPr id="0" name=""/>
        <dsp:cNvSpPr/>
      </dsp:nvSpPr>
      <dsp:spPr>
        <a:xfrm>
          <a:off x="4648245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Results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843873" y="110392"/>
        <a:ext cx="2510892" cy="391256"/>
      </dsp:txXfrm>
    </dsp:sp>
    <dsp:sp modelId="{1481FB52-90CC-477F-AC2A-CFF208EA8D0F}">
      <dsp:nvSpPr>
        <dsp:cNvPr id="0" name=""/>
        <dsp:cNvSpPr/>
      </dsp:nvSpPr>
      <dsp:spPr>
        <a:xfrm>
          <a:off x="6969964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Conclusion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7165592" y="110392"/>
        <a:ext cx="2510892" cy="391256"/>
      </dsp:txXfrm>
    </dsp:sp>
    <dsp:sp modelId="{42E9A34A-F4C3-435E-8815-540A2A7EFFC2}">
      <dsp:nvSpPr>
        <dsp:cNvPr id="0" name=""/>
        <dsp:cNvSpPr/>
      </dsp:nvSpPr>
      <dsp:spPr>
        <a:xfrm>
          <a:off x="9289851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Future work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9485479" y="110392"/>
        <a:ext cx="2510892" cy="3912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B7DEC-E5FF-471C-BF8E-9EF98A8932A2}">
      <dsp:nvSpPr>
        <dsp:cNvPr id="0" name=""/>
        <dsp:cNvSpPr/>
      </dsp:nvSpPr>
      <dsp:spPr>
        <a:xfrm>
          <a:off x="0" y="110392"/>
          <a:ext cx="2902148" cy="3912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2">
                  <a:lumMod val="90000"/>
                </a:schemeClr>
              </a:solidFill>
            </a:rPr>
            <a:t>Background</a:t>
          </a:r>
          <a:endParaRPr lang="en-US" sz="2000" b="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110392"/>
        <a:ext cx="2804334" cy="391256"/>
      </dsp:txXfrm>
    </dsp:sp>
    <dsp:sp modelId="{A8E3222D-9EE3-4DA7-828E-DC72E3D967EA}">
      <dsp:nvSpPr>
        <dsp:cNvPr id="0" name=""/>
        <dsp:cNvSpPr/>
      </dsp:nvSpPr>
      <dsp:spPr>
        <a:xfrm>
          <a:off x="2326527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Parameters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2522155" y="110392"/>
        <a:ext cx="2510892" cy="391256"/>
      </dsp:txXfrm>
    </dsp:sp>
    <dsp:sp modelId="{2DCF1152-384F-4A5C-81C4-8802F35C6044}">
      <dsp:nvSpPr>
        <dsp:cNvPr id="0" name=""/>
        <dsp:cNvSpPr/>
      </dsp:nvSpPr>
      <dsp:spPr>
        <a:xfrm>
          <a:off x="4648245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Results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843873" y="110392"/>
        <a:ext cx="2510892" cy="391256"/>
      </dsp:txXfrm>
    </dsp:sp>
    <dsp:sp modelId="{1481FB52-90CC-477F-AC2A-CFF208EA8D0F}">
      <dsp:nvSpPr>
        <dsp:cNvPr id="0" name=""/>
        <dsp:cNvSpPr/>
      </dsp:nvSpPr>
      <dsp:spPr>
        <a:xfrm>
          <a:off x="6969964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Conclusion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7165592" y="110392"/>
        <a:ext cx="2510892" cy="391256"/>
      </dsp:txXfrm>
    </dsp:sp>
    <dsp:sp modelId="{42E9A34A-F4C3-435E-8815-540A2A7EFFC2}">
      <dsp:nvSpPr>
        <dsp:cNvPr id="0" name=""/>
        <dsp:cNvSpPr/>
      </dsp:nvSpPr>
      <dsp:spPr>
        <a:xfrm>
          <a:off x="9289851" y="110392"/>
          <a:ext cx="2902148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90000"/>
                </a:schemeClr>
              </a:solidFill>
            </a:rPr>
            <a:t>Future work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9485479" y="110392"/>
        <a:ext cx="2510892" cy="391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6D821-EB85-44CA-A07F-752CA8D6D05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BDEC7-92B5-4393-9377-F556FBEEF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9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BDEC7-92B5-4393-9377-F556FBEEF9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9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BDEC7-92B5-4393-9377-F556FBEEF9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84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BDEC7-92B5-4393-9377-F556FBEEF9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47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BDEC7-92B5-4393-9377-F556FBEEF9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4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BDEC7-92B5-4393-9377-F556FBEEF9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4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BDEC7-92B5-4393-9377-F556FBEEF9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74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BDEC7-92B5-4393-9377-F556FBEEF9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7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BDEC7-92B5-4393-9377-F556FBEEF9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8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BDEC7-92B5-4393-9377-F556FBEEF9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0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BDEC7-92B5-4393-9377-F556FBEEF9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54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BDEC7-92B5-4393-9377-F556FBEEF9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17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BDEC7-92B5-4393-9377-F556FBEEF9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4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E28A-B163-4B89-969A-DB675FAB2787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83A8-A173-461E-ABE7-3136DEEF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6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70EE-72B7-485A-8878-F9F03A867D8C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83A8-A173-461E-ABE7-3136DEEF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D4DC-EEF9-45AB-96F7-E9BAA4573B56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83A8-A173-461E-ABE7-3136DEEF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2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44D0-9EE4-4B5A-BF9A-E92A065E0F43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83A8-A173-461E-ABE7-3136DEEF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7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CF11-2098-48F3-AED1-DCC9B364ABFF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83A8-A173-461E-ABE7-3136DEEF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3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870C-04FE-4665-BE91-F3FEE4A297B1}" type="datetime1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83A8-A173-461E-ABE7-3136DEEF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1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9C12-7A0B-4988-BBCD-5785948B5508}" type="datetime1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83A8-A173-461E-ABE7-3136DEEF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4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2781-F6DB-4F39-8E5E-D4A546901363}" type="datetime1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83A8-A173-461E-ABE7-3136DEEF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5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514E-8391-4220-A050-95C40F66F254}" type="datetime1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83A8-A173-461E-ABE7-3136DEEF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8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9A9F-F1FF-46A3-8606-730021A0EC4C}" type="datetime1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83A8-A173-461E-ABE7-3136DEEF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4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91C7-CBD2-40BC-9E79-3567A28AAFFD}" type="datetime1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83A8-A173-461E-ABE7-3136DEEF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9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920C-F464-40DC-8BDA-301E6CC15D88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983A8-A173-461E-ABE7-3136DEEF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6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openxmlformats.org/officeDocument/2006/relationships/diagramColors" Target="../diagrams/colors13.xml"/><Relationship Id="rId3" Type="http://schemas.openxmlformats.org/officeDocument/2006/relationships/image" Target="../media/image22.jpg"/><Relationship Id="rId7" Type="http://schemas.openxmlformats.org/officeDocument/2006/relationships/diagramColors" Target="../diagrams/colors12.xml"/><Relationship Id="rId12" Type="http://schemas.openxmlformats.org/officeDocument/2006/relationships/diagramQuickStyle" Target="../diagrams/quickStyl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diagramLayout" Target="../diagrams/layout13.xml"/><Relationship Id="rId5" Type="http://schemas.openxmlformats.org/officeDocument/2006/relationships/diagramLayout" Target="../diagrams/layout12.xml"/><Relationship Id="rId10" Type="http://schemas.openxmlformats.org/officeDocument/2006/relationships/diagramData" Target="../diagrams/data13.xml"/><Relationship Id="rId4" Type="http://schemas.openxmlformats.org/officeDocument/2006/relationships/diagramData" Target="../diagrams/data12.xml"/><Relationship Id="rId9" Type="http://schemas.openxmlformats.org/officeDocument/2006/relationships/image" Target="../media/image23.png"/><Relationship Id="rId14" Type="http://schemas.microsoft.com/office/2007/relationships/diagramDrawing" Target="../diagrams/drawing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24.jpg"/><Relationship Id="rId7" Type="http://schemas.openxmlformats.org/officeDocument/2006/relationships/diagramLayout" Target="../diagrams/layout14.xml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diagramDrawing" Target="../diagrams/drawing14.xml"/><Relationship Id="rId4" Type="http://schemas.openxmlformats.org/officeDocument/2006/relationships/image" Target="../media/image22.jpg"/><Relationship Id="rId9" Type="http://schemas.openxmlformats.org/officeDocument/2006/relationships/diagramColors" Target="../diagrams/colors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microsoft.com/office/2007/relationships/diagramDrawing" Target="../diagrams/drawing7.xml"/><Relationship Id="rId4" Type="http://schemas.openxmlformats.org/officeDocument/2006/relationships/image" Target="../media/image7.jpg"/><Relationship Id="rId9" Type="http://schemas.openxmlformats.org/officeDocument/2006/relationships/diagramColors" Target="../diagrams/colors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1.jp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14.jpg"/><Relationship Id="rId5" Type="http://schemas.openxmlformats.org/officeDocument/2006/relationships/diagramData" Target="../diagrams/data9.xml"/><Relationship Id="rId10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microsoft.com/office/2007/relationships/diagramDrawing" Target="../diagrams/drawing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5.jp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17.jpg"/><Relationship Id="rId4" Type="http://schemas.openxmlformats.org/officeDocument/2006/relationships/image" Target="../media/image16.emf"/><Relationship Id="rId9" Type="http://schemas.microsoft.com/office/2007/relationships/diagramDrawing" Target="../diagrams/drawing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21.jpg"/><Relationship Id="rId3" Type="http://schemas.openxmlformats.org/officeDocument/2006/relationships/image" Target="../media/image18.jpg"/><Relationship Id="rId7" Type="http://schemas.openxmlformats.org/officeDocument/2006/relationships/diagramData" Target="../diagrams/data11.xml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diagramDrawing" Target="../diagrams/drawing11.xml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diagramColors" Target="../diagrams/colors11.xml"/><Relationship Id="rId4" Type="http://schemas.openxmlformats.org/officeDocument/2006/relationships/image" Target="../media/image19.jpg"/><Relationship Id="rId9" Type="http://schemas.openxmlformats.org/officeDocument/2006/relationships/diagramQuickStyle" Target="../diagrams/quickStyle11.xm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" b="14841"/>
          <a:stretch/>
        </p:blipFill>
        <p:spPr bwMode="auto">
          <a:xfrm>
            <a:off x="5511617" y="1287669"/>
            <a:ext cx="4606159" cy="464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for Geological Carbon Sequestration using deep saline aquifers in the Illinois Basin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87" y="1373629"/>
            <a:ext cx="3318165" cy="459061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83A8-A173-461E-ABE7-3136DEEFA097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0751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GIS Term Project</a:t>
            </a:r>
          </a:p>
          <a:p>
            <a:pPr algn="ctr"/>
            <a:r>
              <a:rPr lang="en-US" dirty="0" smtClean="0"/>
              <a:t>Julien Botto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07" y="-43260"/>
            <a:ext cx="10515600" cy="1325563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"/>
          <a:stretch/>
        </p:blipFill>
        <p:spPr>
          <a:xfrm>
            <a:off x="6473286" y="-43258"/>
            <a:ext cx="5265846" cy="64924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9992" y="6084095"/>
            <a:ext cx="2743200" cy="365125"/>
          </a:xfrm>
        </p:spPr>
        <p:txBody>
          <a:bodyPr/>
          <a:lstStyle/>
          <a:p>
            <a:fld id="{047983A8-A173-461E-ABE7-3136DEEFA09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16656528"/>
              </p:ext>
            </p:extLst>
          </p:nvPr>
        </p:nvGraphicFramePr>
        <p:xfrm>
          <a:off x="0" y="6356351"/>
          <a:ext cx="12192000" cy="50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66" y="-43259"/>
            <a:ext cx="4153480" cy="6706536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34076077"/>
              </p:ext>
            </p:extLst>
          </p:nvPr>
        </p:nvGraphicFramePr>
        <p:xfrm>
          <a:off x="-845894" y="231648"/>
          <a:ext cx="8987586" cy="6035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36995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04" y="748144"/>
            <a:ext cx="5430091" cy="5701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"/>
          <a:stretch/>
        </p:blipFill>
        <p:spPr>
          <a:xfrm>
            <a:off x="192220" y="748144"/>
            <a:ext cx="4623964" cy="5701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237"/>
            <a:ext cx="3647190" cy="58890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9992" y="6084095"/>
            <a:ext cx="2743200" cy="365125"/>
          </a:xfrm>
        </p:spPr>
        <p:txBody>
          <a:bodyPr/>
          <a:lstStyle/>
          <a:p>
            <a:fld id="{047983A8-A173-461E-ABE7-3136DEEFA09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16656528"/>
              </p:ext>
            </p:extLst>
          </p:nvPr>
        </p:nvGraphicFramePr>
        <p:xfrm>
          <a:off x="0" y="6356351"/>
          <a:ext cx="12192000" cy="50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50552" y="95003"/>
            <a:ext cx="1875776" cy="16833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52" y="1783697"/>
            <a:ext cx="1832640" cy="3533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2220" y="-313778"/>
            <a:ext cx="10515600" cy="1325563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6115793" y="1151906"/>
            <a:ext cx="3479470" cy="4607056"/>
          </a:xfrm>
          <a:custGeom>
            <a:avLst/>
            <a:gdLst>
              <a:gd name="connsiteX0" fmla="*/ 866899 w 3420093"/>
              <a:gd name="connsiteY0" fmla="*/ 12454 h 4513203"/>
              <a:gd name="connsiteX1" fmla="*/ 866899 w 3420093"/>
              <a:gd name="connsiteY1" fmla="*/ 12454 h 4513203"/>
              <a:gd name="connsiteX2" fmla="*/ 795647 w 3420093"/>
              <a:gd name="connsiteY2" fmla="*/ 95582 h 4513203"/>
              <a:gd name="connsiteX3" fmla="*/ 795647 w 3420093"/>
              <a:gd name="connsiteY3" fmla="*/ 202460 h 4513203"/>
              <a:gd name="connsiteX4" fmla="*/ 831273 w 3420093"/>
              <a:gd name="connsiteY4" fmla="*/ 226210 h 4513203"/>
              <a:gd name="connsiteX5" fmla="*/ 843148 w 3420093"/>
              <a:gd name="connsiteY5" fmla="*/ 701223 h 4513203"/>
              <a:gd name="connsiteX6" fmla="*/ 807522 w 3420093"/>
              <a:gd name="connsiteY6" fmla="*/ 772475 h 4513203"/>
              <a:gd name="connsiteX7" fmla="*/ 760021 w 3420093"/>
              <a:gd name="connsiteY7" fmla="*/ 843727 h 4513203"/>
              <a:gd name="connsiteX8" fmla="*/ 736270 w 3420093"/>
              <a:gd name="connsiteY8" fmla="*/ 914979 h 4513203"/>
              <a:gd name="connsiteX9" fmla="*/ 712519 w 3420093"/>
              <a:gd name="connsiteY9" fmla="*/ 950605 h 4513203"/>
              <a:gd name="connsiteX10" fmla="*/ 700644 w 3420093"/>
              <a:gd name="connsiteY10" fmla="*/ 998106 h 4513203"/>
              <a:gd name="connsiteX11" fmla="*/ 676893 w 3420093"/>
              <a:gd name="connsiteY11" fmla="*/ 1069358 h 4513203"/>
              <a:gd name="connsiteX12" fmla="*/ 665018 w 3420093"/>
              <a:gd name="connsiteY12" fmla="*/ 1104984 h 4513203"/>
              <a:gd name="connsiteX13" fmla="*/ 641267 w 3420093"/>
              <a:gd name="connsiteY13" fmla="*/ 1176236 h 4513203"/>
              <a:gd name="connsiteX14" fmla="*/ 570015 w 3420093"/>
              <a:gd name="connsiteY14" fmla="*/ 1283114 h 4513203"/>
              <a:gd name="connsiteX15" fmla="*/ 546265 w 3420093"/>
              <a:gd name="connsiteY15" fmla="*/ 1318740 h 4513203"/>
              <a:gd name="connsiteX16" fmla="*/ 522514 w 3420093"/>
              <a:gd name="connsiteY16" fmla="*/ 1389992 h 4513203"/>
              <a:gd name="connsiteX17" fmla="*/ 486888 w 3420093"/>
              <a:gd name="connsiteY17" fmla="*/ 1473119 h 4513203"/>
              <a:gd name="connsiteX18" fmla="*/ 451262 w 3420093"/>
              <a:gd name="connsiteY18" fmla="*/ 1496870 h 4513203"/>
              <a:gd name="connsiteX19" fmla="*/ 427512 w 3420093"/>
              <a:gd name="connsiteY19" fmla="*/ 1532496 h 4513203"/>
              <a:gd name="connsiteX20" fmla="*/ 356260 w 3420093"/>
              <a:gd name="connsiteY20" fmla="*/ 1603748 h 4513203"/>
              <a:gd name="connsiteX21" fmla="*/ 273132 w 3420093"/>
              <a:gd name="connsiteY21" fmla="*/ 1686875 h 4513203"/>
              <a:gd name="connsiteX22" fmla="*/ 213756 w 3420093"/>
              <a:gd name="connsiteY22" fmla="*/ 1734377 h 4513203"/>
              <a:gd name="connsiteX23" fmla="*/ 190005 w 3420093"/>
              <a:gd name="connsiteY23" fmla="*/ 1770003 h 4513203"/>
              <a:gd name="connsiteX24" fmla="*/ 154379 w 3420093"/>
              <a:gd name="connsiteY24" fmla="*/ 1793753 h 4513203"/>
              <a:gd name="connsiteX25" fmla="*/ 118753 w 3420093"/>
              <a:gd name="connsiteY25" fmla="*/ 1876880 h 4513203"/>
              <a:gd name="connsiteX26" fmla="*/ 83127 w 3420093"/>
              <a:gd name="connsiteY26" fmla="*/ 1912506 h 4513203"/>
              <a:gd name="connsiteX27" fmla="*/ 71252 w 3420093"/>
              <a:gd name="connsiteY27" fmla="*/ 1948132 h 4513203"/>
              <a:gd name="connsiteX28" fmla="*/ 23750 w 3420093"/>
              <a:gd name="connsiteY28" fmla="*/ 2019384 h 4513203"/>
              <a:gd name="connsiteX29" fmla="*/ 11875 w 3420093"/>
              <a:gd name="connsiteY29" fmla="*/ 2066886 h 4513203"/>
              <a:gd name="connsiteX30" fmla="*/ 0 w 3420093"/>
              <a:gd name="connsiteY30" fmla="*/ 2102512 h 4513203"/>
              <a:gd name="connsiteX31" fmla="*/ 11875 w 3420093"/>
              <a:gd name="connsiteY31" fmla="*/ 2494397 h 4513203"/>
              <a:gd name="connsiteX32" fmla="*/ 71252 w 3420093"/>
              <a:gd name="connsiteY32" fmla="*/ 2541899 h 4513203"/>
              <a:gd name="connsiteX33" fmla="*/ 83127 w 3420093"/>
              <a:gd name="connsiteY33" fmla="*/ 2577525 h 4513203"/>
              <a:gd name="connsiteX34" fmla="*/ 154379 w 3420093"/>
              <a:gd name="connsiteY34" fmla="*/ 2684403 h 4513203"/>
              <a:gd name="connsiteX35" fmla="*/ 249382 w 3420093"/>
              <a:gd name="connsiteY35" fmla="*/ 2826906 h 4513203"/>
              <a:gd name="connsiteX36" fmla="*/ 273132 w 3420093"/>
              <a:gd name="connsiteY36" fmla="*/ 2862532 h 4513203"/>
              <a:gd name="connsiteX37" fmla="*/ 344384 w 3420093"/>
              <a:gd name="connsiteY37" fmla="*/ 2921909 h 4513203"/>
              <a:gd name="connsiteX38" fmla="*/ 415636 w 3420093"/>
              <a:gd name="connsiteY38" fmla="*/ 2969410 h 4513203"/>
              <a:gd name="connsiteX39" fmla="*/ 486888 w 3420093"/>
              <a:gd name="connsiteY39" fmla="*/ 3028787 h 4513203"/>
              <a:gd name="connsiteX40" fmla="*/ 570015 w 3420093"/>
              <a:gd name="connsiteY40" fmla="*/ 3123790 h 4513203"/>
              <a:gd name="connsiteX41" fmla="*/ 593766 w 3420093"/>
              <a:gd name="connsiteY41" fmla="*/ 3159416 h 4513203"/>
              <a:gd name="connsiteX42" fmla="*/ 617517 w 3420093"/>
              <a:gd name="connsiteY42" fmla="*/ 3230667 h 4513203"/>
              <a:gd name="connsiteX43" fmla="*/ 641267 w 3420093"/>
              <a:gd name="connsiteY43" fmla="*/ 3266293 h 4513203"/>
              <a:gd name="connsiteX44" fmla="*/ 653143 w 3420093"/>
              <a:gd name="connsiteY44" fmla="*/ 3301919 h 4513203"/>
              <a:gd name="connsiteX45" fmla="*/ 688769 w 3420093"/>
              <a:gd name="connsiteY45" fmla="*/ 3325670 h 4513203"/>
              <a:gd name="connsiteX46" fmla="*/ 700644 w 3420093"/>
              <a:gd name="connsiteY46" fmla="*/ 3361296 h 4513203"/>
              <a:gd name="connsiteX47" fmla="*/ 736270 w 3420093"/>
              <a:gd name="connsiteY47" fmla="*/ 3385047 h 4513203"/>
              <a:gd name="connsiteX48" fmla="*/ 771896 w 3420093"/>
              <a:gd name="connsiteY48" fmla="*/ 3420673 h 4513203"/>
              <a:gd name="connsiteX49" fmla="*/ 807522 w 3420093"/>
              <a:gd name="connsiteY49" fmla="*/ 3491925 h 4513203"/>
              <a:gd name="connsiteX50" fmla="*/ 831273 w 3420093"/>
              <a:gd name="connsiteY50" fmla="*/ 3563177 h 4513203"/>
              <a:gd name="connsiteX51" fmla="*/ 843148 w 3420093"/>
              <a:gd name="connsiteY51" fmla="*/ 3598803 h 4513203"/>
              <a:gd name="connsiteX52" fmla="*/ 855023 w 3420093"/>
              <a:gd name="connsiteY52" fmla="*/ 3658179 h 4513203"/>
              <a:gd name="connsiteX53" fmla="*/ 890649 w 3420093"/>
              <a:gd name="connsiteY53" fmla="*/ 3729431 h 4513203"/>
              <a:gd name="connsiteX54" fmla="*/ 914400 w 3420093"/>
              <a:gd name="connsiteY54" fmla="*/ 3800683 h 4513203"/>
              <a:gd name="connsiteX55" fmla="*/ 926275 w 3420093"/>
              <a:gd name="connsiteY55" fmla="*/ 4014439 h 4513203"/>
              <a:gd name="connsiteX56" fmla="*/ 938150 w 3420093"/>
              <a:gd name="connsiteY56" fmla="*/ 4050065 h 4513203"/>
              <a:gd name="connsiteX57" fmla="*/ 973776 w 3420093"/>
              <a:gd name="connsiteY57" fmla="*/ 4085691 h 4513203"/>
              <a:gd name="connsiteX58" fmla="*/ 1009402 w 3420093"/>
              <a:gd name="connsiteY58" fmla="*/ 4109442 h 4513203"/>
              <a:gd name="connsiteX59" fmla="*/ 1056904 w 3420093"/>
              <a:gd name="connsiteY59" fmla="*/ 4180693 h 4513203"/>
              <a:gd name="connsiteX60" fmla="*/ 1092530 w 3420093"/>
              <a:gd name="connsiteY60" fmla="*/ 4251945 h 4513203"/>
              <a:gd name="connsiteX61" fmla="*/ 1104405 w 3420093"/>
              <a:gd name="connsiteY61" fmla="*/ 4311322 h 4513203"/>
              <a:gd name="connsiteX62" fmla="*/ 1116280 w 3420093"/>
              <a:gd name="connsiteY62" fmla="*/ 4382574 h 4513203"/>
              <a:gd name="connsiteX63" fmla="*/ 1140031 w 3420093"/>
              <a:gd name="connsiteY63" fmla="*/ 4418200 h 4513203"/>
              <a:gd name="connsiteX64" fmla="*/ 1175657 w 3420093"/>
              <a:gd name="connsiteY64" fmla="*/ 4489452 h 4513203"/>
              <a:gd name="connsiteX65" fmla="*/ 1211283 w 3420093"/>
              <a:gd name="connsiteY65" fmla="*/ 4513203 h 4513203"/>
              <a:gd name="connsiteX66" fmla="*/ 1294410 w 3420093"/>
              <a:gd name="connsiteY66" fmla="*/ 4501327 h 4513203"/>
              <a:gd name="connsiteX67" fmla="*/ 1306286 w 3420093"/>
              <a:gd name="connsiteY67" fmla="*/ 4465701 h 4513203"/>
              <a:gd name="connsiteX68" fmla="*/ 1330036 w 3420093"/>
              <a:gd name="connsiteY68" fmla="*/ 4430075 h 4513203"/>
              <a:gd name="connsiteX69" fmla="*/ 1365662 w 3420093"/>
              <a:gd name="connsiteY69" fmla="*/ 4358823 h 4513203"/>
              <a:gd name="connsiteX70" fmla="*/ 1401288 w 3420093"/>
              <a:gd name="connsiteY70" fmla="*/ 4335073 h 4513203"/>
              <a:gd name="connsiteX71" fmla="*/ 1448789 w 3420093"/>
              <a:gd name="connsiteY71" fmla="*/ 4204444 h 4513203"/>
              <a:gd name="connsiteX72" fmla="*/ 1460665 w 3420093"/>
              <a:gd name="connsiteY72" fmla="*/ 4156943 h 4513203"/>
              <a:gd name="connsiteX73" fmla="*/ 1484415 w 3420093"/>
              <a:gd name="connsiteY73" fmla="*/ 4073816 h 4513203"/>
              <a:gd name="connsiteX74" fmla="*/ 1496291 w 3420093"/>
              <a:gd name="connsiteY74" fmla="*/ 4038190 h 4513203"/>
              <a:gd name="connsiteX75" fmla="*/ 1543792 w 3420093"/>
              <a:gd name="connsiteY75" fmla="*/ 3955062 h 4513203"/>
              <a:gd name="connsiteX76" fmla="*/ 1591293 w 3420093"/>
              <a:gd name="connsiteY76" fmla="*/ 3848184 h 4513203"/>
              <a:gd name="connsiteX77" fmla="*/ 1603169 w 3420093"/>
              <a:gd name="connsiteY77" fmla="*/ 3753182 h 4513203"/>
              <a:gd name="connsiteX78" fmla="*/ 1615044 w 3420093"/>
              <a:gd name="connsiteY78" fmla="*/ 3503800 h 4513203"/>
              <a:gd name="connsiteX79" fmla="*/ 1626919 w 3420093"/>
              <a:gd name="connsiteY79" fmla="*/ 3468174 h 4513203"/>
              <a:gd name="connsiteX80" fmla="*/ 1638795 w 3420093"/>
              <a:gd name="connsiteY80" fmla="*/ 3396922 h 4513203"/>
              <a:gd name="connsiteX81" fmla="*/ 1662545 w 3420093"/>
              <a:gd name="connsiteY81" fmla="*/ 3278169 h 4513203"/>
              <a:gd name="connsiteX82" fmla="*/ 1674421 w 3420093"/>
              <a:gd name="connsiteY82" fmla="*/ 2910034 h 4513203"/>
              <a:gd name="connsiteX83" fmla="*/ 1686296 w 3420093"/>
              <a:gd name="connsiteY83" fmla="*/ 2874408 h 4513203"/>
              <a:gd name="connsiteX84" fmla="*/ 1721922 w 3420093"/>
              <a:gd name="connsiteY84" fmla="*/ 2838782 h 4513203"/>
              <a:gd name="connsiteX85" fmla="*/ 1793174 w 3420093"/>
              <a:gd name="connsiteY85" fmla="*/ 2815031 h 4513203"/>
              <a:gd name="connsiteX86" fmla="*/ 1864426 w 3420093"/>
              <a:gd name="connsiteY86" fmla="*/ 2791280 h 4513203"/>
              <a:gd name="connsiteX87" fmla="*/ 1900052 w 3420093"/>
              <a:gd name="connsiteY87" fmla="*/ 2767530 h 4513203"/>
              <a:gd name="connsiteX88" fmla="*/ 1959428 w 3420093"/>
              <a:gd name="connsiteY88" fmla="*/ 2755654 h 4513203"/>
              <a:gd name="connsiteX89" fmla="*/ 2090057 w 3420093"/>
              <a:gd name="connsiteY89" fmla="*/ 2767530 h 4513203"/>
              <a:gd name="connsiteX90" fmla="*/ 2125683 w 3420093"/>
              <a:gd name="connsiteY90" fmla="*/ 2791280 h 4513203"/>
              <a:gd name="connsiteX91" fmla="*/ 2196935 w 3420093"/>
              <a:gd name="connsiteY91" fmla="*/ 2815031 h 4513203"/>
              <a:gd name="connsiteX92" fmla="*/ 2232561 w 3420093"/>
              <a:gd name="connsiteY92" fmla="*/ 2826906 h 4513203"/>
              <a:gd name="connsiteX93" fmla="*/ 2291937 w 3420093"/>
              <a:gd name="connsiteY93" fmla="*/ 2886283 h 4513203"/>
              <a:gd name="connsiteX94" fmla="*/ 2315688 w 3420093"/>
              <a:gd name="connsiteY94" fmla="*/ 2957535 h 4513203"/>
              <a:gd name="connsiteX95" fmla="*/ 2351314 w 3420093"/>
              <a:gd name="connsiteY95" fmla="*/ 3028787 h 4513203"/>
              <a:gd name="connsiteX96" fmla="*/ 2422566 w 3420093"/>
              <a:gd name="connsiteY96" fmla="*/ 3076288 h 4513203"/>
              <a:gd name="connsiteX97" fmla="*/ 2458192 w 3420093"/>
              <a:gd name="connsiteY97" fmla="*/ 3100039 h 4513203"/>
              <a:gd name="connsiteX98" fmla="*/ 2493818 w 3420093"/>
              <a:gd name="connsiteY98" fmla="*/ 3123790 h 4513203"/>
              <a:gd name="connsiteX99" fmla="*/ 2565070 w 3420093"/>
              <a:gd name="connsiteY99" fmla="*/ 3183166 h 4513203"/>
              <a:gd name="connsiteX100" fmla="*/ 2600696 w 3420093"/>
              <a:gd name="connsiteY100" fmla="*/ 3195042 h 4513203"/>
              <a:gd name="connsiteX101" fmla="*/ 2719449 w 3420093"/>
              <a:gd name="connsiteY101" fmla="*/ 3278169 h 4513203"/>
              <a:gd name="connsiteX102" fmla="*/ 2755075 w 3420093"/>
              <a:gd name="connsiteY102" fmla="*/ 3290044 h 4513203"/>
              <a:gd name="connsiteX103" fmla="*/ 2778826 w 3420093"/>
              <a:gd name="connsiteY103" fmla="*/ 3408797 h 4513203"/>
              <a:gd name="connsiteX104" fmla="*/ 2802576 w 3420093"/>
              <a:gd name="connsiteY104" fmla="*/ 3444423 h 4513203"/>
              <a:gd name="connsiteX105" fmla="*/ 2850078 w 3420093"/>
              <a:gd name="connsiteY105" fmla="*/ 3468174 h 4513203"/>
              <a:gd name="connsiteX106" fmla="*/ 3075709 w 3420093"/>
              <a:gd name="connsiteY106" fmla="*/ 3456299 h 4513203"/>
              <a:gd name="connsiteX107" fmla="*/ 3111335 w 3420093"/>
              <a:gd name="connsiteY107" fmla="*/ 3444423 h 4513203"/>
              <a:gd name="connsiteX108" fmla="*/ 3194462 w 3420093"/>
              <a:gd name="connsiteY108" fmla="*/ 3337545 h 4513203"/>
              <a:gd name="connsiteX109" fmla="*/ 3206337 w 3420093"/>
              <a:gd name="connsiteY109" fmla="*/ 3301919 h 4513203"/>
              <a:gd name="connsiteX110" fmla="*/ 3265714 w 3420093"/>
              <a:gd name="connsiteY110" fmla="*/ 3230667 h 4513203"/>
              <a:gd name="connsiteX111" fmla="*/ 3313215 w 3420093"/>
              <a:gd name="connsiteY111" fmla="*/ 3159416 h 4513203"/>
              <a:gd name="connsiteX112" fmla="*/ 3348841 w 3420093"/>
              <a:gd name="connsiteY112" fmla="*/ 3088164 h 4513203"/>
              <a:gd name="connsiteX113" fmla="*/ 3384467 w 3420093"/>
              <a:gd name="connsiteY113" fmla="*/ 3005036 h 4513203"/>
              <a:gd name="connsiteX114" fmla="*/ 3396343 w 3420093"/>
              <a:gd name="connsiteY114" fmla="*/ 2969410 h 4513203"/>
              <a:gd name="connsiteX115" fmla="*/ 3420093 w 3420093"/>
              <a:gd name="connsiteY115" fmla="*/ 2933784 h 4513203"/>
              <a:gd name="connsiteX116" fmla="*/ 3408218 w 3420093"/>
              <a:gd name="connsiteY116" fmla="*/ 2826906 h 4513203"/>
              <a:gd name="connsiteX117" fmla="*/ 3372592 w 3420093"/>
              <a:gd name="connsiteY117" fmla="*/ 2731904 h 4513203"/>
              <a:gd name="connsiteX118" fmla="*/ 3277589 w 3420093"/>
              <a:gd name="connsiteY118" fmla="*/ 2636901 h 4513203"/>
              <a:gd name="connsiteX119" fmla="*/ 3265714 w 3420093"/>
              <a:gd name="connsiteY119" fmla="*/ 2589400 h 4513203"/>
              <a:gd name="connsiteX120" fmla="*/ 3230088 w 3420093"/>
              <a:gd name="connsiteY120" fmla="*/ 2565649 h 4513203"/>
              <a:gd name="connsiteX121" fmla="*/ 3206337 w 3420093"/>
              <a:gd name="connsiteY121" fmla="*/ 2494397 h 4513203"/>
              <a:gd name="connsiteX122" fmla="*/ 3170712 w 3420093"/>
              <a:gd name="connsiteY122" fmla="*/ 2446896 h 4513203"/>
              <a:gd name="connsiteX123" fmla="*/ 3111335 w 3420093"/>
              <a:gd name="connsiteY123" fmla="*/ 2340018 h 4513203"/>
              <a:gd name="connsiteX124" fmla="*/ 3087584 w 3420093"/>
              <a:gd name="connsiteY124" fmla="*/ 2304392 h 4513203"/>
              <a:gd name="connsiteX125" fmla="*/ 3063834 w 3420093"/>
              <a:gd name="connsiteY125" fmla="*/ 1817504 h 4513203"/>
              <a:gd name="connsiteX126" fmla="*/ 3028208 w 3420093"/>
              <a:gd name="connsiteY126" fmla="*/ 1781878 h 4513203"/>
              <a:gd name="connsiteX127" fmla="*/ 2992582 w 3420093"/>
              <a:gd name="connsiteY127" fmla="*/ 1734377 h 4513203"/>
              <a:gd name="connsiteX128" fmla="*/ 2968831 w 3420093"/>
              <a:gd name="connsiteY128" fmla="*/ 1698751 h 4513203"/>
              <a:gd name="connsiteX129" fmla="*/ 2933205 w 3420093"/>
              <a:gd name="connsiteY129" fmla="*/ 1651249 h 4513203"/>
              <a:gd name="connsiteX130" fmla="*/ 2873828 w 3420093"/>
              <a:gd name="connsiteY130" fmla="*/ 1568122 h 4513203"/>
              <a:gd name="connsiteX131" fmla="*/ 2850078 w 3420093"/>
              <a:gd name="connsiteY131" fmla="*/ 1520621 h 4513203"/>
              <a:gd name="connsiteX132" fmla="*/ 2814452 w 3420093"/>
              <a:gd name="connsiteY132" fmla="*/ 1473119 h 4513203"/>
              <a:gd name="connsiteX133" fmla="*/ 2790701 w 3420093"/>
              <a:gd name="connsiteY133" fmla="*/ 1437493 h 4513203"/>
              <a:gd name="connsiteX134" fmla="*/ 2755075 w 3420093"/>
              <a:gd name="connsiteY134" fmla="*/ 1330616 h 4513203"/>
              <a:gd name="connsiteX135" fmla="*/ 2731325 w 3420093"/>
              <a:gd name="connsiteY135" fmla="*/ 1283114 h 4513203"/>
              <a:gd name="connsiteX136" fmla="*/ 2671948 w 3420093"/>
              <a:gd name="connsiteY136" fmla="*/ 1140610 h 4513203"/>
              <a:gd name="connsiteX137" fmla="*/ 2648197 w 3420093"/>
              <a:gd name="connsiteY137" fmla="*/ 1093109 h 4513203"/>
              <a:gd name="connsiteX138" fmla="*/ 2612571 w 3420093"/>
              <a:gd name="connsiteY138" fmla="*/ 1057483 h 4513203"/>
              <a:gd name="connsiteX139" fmla="*/ 2576945 w 3420093"/>
              <a:gd name="connsiteY139" fmla="*/ 986231 h 4513203"/>
              <a:gd name="connsiteX140" fmla="*/ 2541319 w 3420093"/>
              <a:gd name="connsiteY140" fmla="*/ 950605 h 4513203"/>
              <a:gd name="connsiteX141" fmla="*/ 2517569 w 3420093"/>
              <a:gd name="connsiteY141" fmla="*/ 914979 h 4513203"/>
              <a:gd name="connsiteX142" fmla="*/ 2446317 w 3420093"/>
              <a:gd name="connsiteY142" fmla="*/ 867478 h 4513203"/>
              <a:gd name="connsiteX143" fmla="*/ 2375065 w 3420093"/>
              <a:gd name="connsiteY143" fmla="*/ 819977 h 4513203"/>
              <a:gd name="connsiteX144" fmla="*/ 2303813 w 3420093"/>
              <a:gd name="connsiteY144" fmla="*/ 772475 h 4513203"/>
              <a:gd name="connsiteX145" fmla="*/ 2280062 w 3420093"/>
              <a:gd name="connsiteY145" fmla="*/ 736849 h 4513203"/>
              <a:gd name="connsiteX146" fmla="*/ 2208810 w 3420093"/>
              <a:gd name="connsiteY146" fmla="*/ 689348 h 4513203"/>
              <a:gd name="connsiteX147" fmla="*/ 2137558 w 3420093"/>
              <a:gd name="connsiteY147" fmla="*/ 641847 h 4513203"/>
              <a:gd name="connsiteX148" fmla="*/ 2101932 w 3420093"/>
              <a:gd name="connsiteY148" fmla="*/ 618096 h 4513203"/>
              <a:gd name="connsiteX149" fmla="*/ 2066306 w 3420093"/>
              <a:gd name="connsiteY149" fmla="*/ 606221 h 4513203"/>
              <a:gd name="connsiteX150" fmla="*/ 1995054 w 3420093"/>
              <a:gd name="connsiteY150" fmla="*/ 570595 h 4513203"/>
              <a:gd name="connsiteX151" fmla="*/ 1923802 w 3420093"/>
              <a:gd name="connsiteY151" fmla="*/ 534969 h 4513203"/>
              <a:gd name="connsiteX152" fmla="*/ 1698171 w 3420093"/>
              <a:gd name="connsiteY152" fmla="*/ 546844 h 4513203"/>
              <a:gd name="connsiteX153" fmla="*/ 1662545 w 3420093"/>
              <a:gd name="connsiteY153" fmla="*/ 570595 h 4513203"/>
              <a:gd name="connsiteX154" fmla="*/ 1543792 w 3420093"/>
              <a:gd name="connsiteY154" fmla="*/ 582470 h 4513203"/>
              <a:gd name="connsiteX155" fmla="*/ 1496291 w 3420093"/>
              <a:gd name="connsiteY155" fmla="*/ 594345 h 4513203"/>
              <a:gd name="connsiteX156" fmla="*/ 1460665 w 3420093"/>
              <a:gd name="connsiteY156" fmla="*/ 606221 h 4513203"/>
              <a:gd name="connsiteX157" fmla="*/ 1246909 w 3420093"/>
              <a:gd name="connsiteY157" fmla="*/ 594345 h 4513203"/>
              <a:gd name="connsiteX158" fmla="*/ 1175657 w 3420093"/>
              <a:gd name="connsiteY158" fmla="*/ 558719 h 4513203"/>
              <a:gd name="connsiteX159" fmla="*/ 1140031 w 3420093"/>
              <a:gd name="connsiteY159" fmla="*/ 546844 h 4513203"/>
              <a:gd name="connsiteX160" fmla="*/ 1068779 w 3420093"/>
              <a:gd name="connsiteY160" fmla="*/ 428091 h 4513203"/>
              <a:gd name="connsiteX161" fmla="*/ 1056904 w 3420093"/>
              <a:gd name="connsiteY161" fmla="*/ 392465 h 4513203"/>
              <a:gd name="connsiteX162" fmla="*/ 1045028 w 3420093"/>
              <a:gd name="connsiteY162" fmla="*/ 356839 h 4513203"/>
              <a:gd name="connsiteX163" fmla="*/ 1033153 w 3420093"/>
              <a:gd name="connsiteY163" fmla="*/ 273712 h 4513203"/>
              <a:gd name="connsiteX164" fmla="*/ 1021278 w 3420093"/>
              <a:gd name="connsiteY164" fmla="*/ 178709 h 4513203"/>
              <a:gd name="connsiteX165" fmla="*/ 973776 w 3420093"/>
              <a:gd name="connsiteY165" fmla="*/ 131208 h 4513203"/>
              <a:gd name="connsiteX166" fmla="*/ 926275 w 3420093"/>
              <a:gd name="connsiteY166" fmla="*/ 71831 h 4513203"/>
              <a:gd name="connsiteX167" fmla="*/ 914400 w 3420093"/>
              <a:gd name="connsiteY167" fmla="*/ 36205 h 4513203"/>
              <a:gd name="connsiteX168" fmla="*/ 866899 w 3420093"/>
              <a:gd name="connsiteY168" fmla="*/ 579 h 4513203"/>
              <a:gd name="connsiteX169" fmla="*/ 866899 w 3420093"/>
              <a:gd name="connsiteY169" fmla="*/ 12454 h 4513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420093" h="4513203">
                <a:moveTo>
                  <a:pt x="866899" y="12454"/>
                </a:moveTo>
                <a:lnTo>
                  <a:pt x="866899" y="12454"/>
                </a:lnTo>
                <a:cubicBezTo>
                  <a:pt x="843148" y="40163"/>
                  <a:pt x="816576" y="65684"/>
                  <a:pt x="795647" y="95582"/>
                </a:cubicBezTo>
                <a:cubicBezTo>
                  <a:pt x="775675" y="124114"/>
                  <a:pt x="782639" y="176445"/>
                  <a:pt x="795647" y="202460"/>
                </a:cubicBezTo>
                <a:cubicBezTo>
                  <a:pt x="802030" y="215225"/>
                  <a:pt x="819398" y="218293"/>
                  <a:pt x="831273" y="226210"/>
                </a:cubicBezTo>
                <a:cubicBezTo>
                  <a:pt x="935349" y="382329"/>
                  <a:pt x="865103" y="262111"/>
                  <a:pt x="843148" y="701223"/>
                </a:cubicBezTo>
                <a:cubicBezTo>
                  <a:pt x="841819" y="727800"/>
                  <a:pt x="821046" y="752189"/>
                  <a:pt x="807522" y="772475"/>
                </a:cubicBezTo>
                <a:cubicBezTo>
                  <a:pt x="768237" y="890332"/>
                  <a:pt x="834147" y="710301"/>
                  <a:pt x="760021" y="843727"/>
                </a:cubicBezTo>
                <a:cubicBezTo>
                  <a:pt x="747863" y="865612"/>
                  <a:pt x="744187" y="891228"/>
                  <a:pt x="736270" y="914979"/>
                </a:cubicBezTo>
                <a:cubicBezTo>
                  <a:pt x="731757" y="928519"/>
                  <a:pt x="720436" y="938730"/>
                  <a:pt x="712519" y="950605"/>
                </a:cubicBezTo>
                <a:cubicBezTo>
                  <a:pt x="708561" y="966439"/>
                  <a:pt x="705334" y="982473"/>
                  <a:pt x="700644" y="998106"/>
                </a:cubicBezTo>
                <a:cubicBezTo>
                  <a:pt x="693450" y="1022086"/>
                  <a:pt x="684810" y="1045607"/>
                  <a:pt x="676893" y="1069358"/>
                </a:cubicBezTo>
                <a:lnTo>
                  <a:pt x="665018" y="1104984"/>
                </a:lnTo>
                <a:cubicBezTo>
                  <a:pt x="665016" y="1104989"/>
                  <a:pt x="641270" y="1176232"/>
                  <a:pt x="641267" y="1176236"/>
                </a:cubicBezTo>
                <a:lnTo>
                  <a:pt x="570015" y="1283114"/>
                </a:lnTo>
                <a:cubicBezTo>
                  <a:pt x="562098" y="1294989"/>
                  <a:pt x="550778" y="1305200"/>
                  <a:pt x="546265" y="1318740"/>
                </a:cubicBezTo>
                <a:lnTo>
                  <a:pt x="522514" y="1389992"/>
                </a:lnTo>
                <a:cubicBezTo>
                  <a:pt x="514263" y="1414744"/>
                  <a:pt x="503195" y="1453551"/>
                  <a:pt x="486888" y="1473119"/>
                </a:cubicBezTo>
                <a:cubicBezTo>
                  <a:pt x="477751" y="1484083"/>
                  <a:pt x="463137" y="1488953"/>
                  <a:pt x="451262" y="1496870"/>
                </a:cubicBezTo>
                <a:cubicBezTo>
                  <a:pt x="443345" y="1508745"/>
                  <a:pt x="436994" y="1521829"/>
                  <a:pt x="427512" y="1532496"/>
                </a:cubicBezTo>
                <a:cubicBezTo>
                  <a:pt x="405197" y="1557600"/>
                  <a:pt x="374892" y="1575801"/>
                  <a:pt x="356260" y="1603748"/>
                </a:cubicBezTo>
                <a:cubicBezTo>
                  <a:pt x="301814" y="1685415"/>
                  <a:pt x="335838" y="1665974"/>
                  <a:pt x="273132" y="1686875"/>
                </a:cubicBezTo>
                <a:cubicBezTo>
                  <a:pt x="205070" y="1788971"/>
                  <a:pt x="295696" y="1668824"/>
                  <a:pt x="213756" y="1734377"/>
                </a:cubicBezTo>
                <a:cubicBezTo>
                  <a:pt x="202611" y="1743293"/>
                  <a:pt x="200097" y="1759911"/>
                  <a:pt x="190005" y="1770003"/>
                </a:cubicBezTo>
                <a:cubicBezTo>
                  <a:pt x="179913" y="1780095"/>
                  <a:pt x="166254" y="1785836"/>
                  <a:pt x="154379" y="1793753"/>
                </a:cubicBezTo>
                <a:cubicBezTo>
                  <a:pt x="144688" y="1822828"/>
                  <a:pt x="137097" y="1851198"/>
                  <a:pt x="118753" y="1876880"/>
                </a:cubicBezTo>
                <a:cubicBezTo>
                  <a:pt x="108991" y="1890546"/>
                  <a:pt x="95002" y="1900631"/>
                  <a:pt x="83127" y="1912506"/>
                </a:cubicBezTo>
                <a:cubicBezTo>
                  <a:pt x="79169" y="1924381"/>
                  <a:pt x="77331" y="1937190"/>
                  <a:pt x="71252" y="1948132"/>
                </a:cubicBezTo>
                <a:cubicBezTo>
                  <a:pt x="57389" y="1973085"/>
                  <a:pt x="23750" y="2019384"/>
                  <a:pt x="23750" y="2019384"/>
                </a:cubicBezTo>
                <a:cubicBezTo>
                  <a:pt x="19792" y="2035218"/>
                  <a:pt x="16359" y="2051193"/>
                  <a:pt x="11875" y="2066886"/>
                </a:cubicBezTo>
                <a:cubicBezTo>
                  <a:pt x="8436" y="2078922"/>
                  <a:pt x="0" y="2089994"/>
                  <a:pt x="0" y="2102512"/>
                </a:cubicBezTo>
                <a:cubicBezTo>
                  <a:pt x="0" y="2233200"/>
                  <a:pt x="1022" y="2364160"/>
                  <a:pt x="11875" y="2494397"/>
                </a:cubicBezTo>
                <a:cubicBezTo>
                  <a:pt x="14944" y="2531229"/>
                  <a:pt x="46315" y="2533586"/>
                  <a:pt x="71252" y="2541899"/>
                </a:cubicBezTo>
                <a:cubicBezTo>
                  <a:pt x="75210" y="2553774"/>
                  <a:pt x="77048" y="2566583"/>
                  <a:pt x="83127" y="2577525"/>
                </a:cubicBezTo>
                <a:cubicBezTo>
                  <a:pt x="83133" y="2577535"/>
                  <a:pt x="142500" y="2666585"/>
                  <a:pt x="154379" y="2684403"/>
                </a:cubicBezTo>
                <a:lnTo>
                  <a:pt x="249382" y="2826906"/>
                </a:lnTo>
                <a:cubicBezTo>
                  <a:pt x="257299" y="2838781"/>
                  <a:pt x="261257" y="2854615"/>
                  <a:pt x="273132" y="2862532"/>
                </a:cubicBezTo>
                <a:cubicBezTo>
                  <a:pt x="400448" y="2947410"/>
                  <a:pt x="207218" y="2815225"/>
                  <a:pt x="344384" y="2921909"/>
                </a:cubicBezTo>
                <a:cubicBezTo>
                  <a:pt x="366916" y="2939434"/>
                  <a:pt x="395452" y="2949226"/>
                  <a:pt x="415636" y="2969410"/>
                </a:cubicBezTo>
                <a:cubicBezTo>
                  <a:pt x="461354" y="3015128"/>
                  <a:pt x="437288" y="2995720"/>
                  <a:pt x="486888" y="3028787"/>
                </a:cubicBezTo>
                <a:cubicBezTo>
                  <a:pt x="542306" y="3111914"/>
                  <a:pt x="510638" y="3084205"/>
                  <a:pt x="570015" y="3123790"/>
                </a:cubicBezTo>
                <a:cubicBezTo>
                  <a:pt x="577932" y="3135665"/>
                  <a:pt x="587969" y="3146374"/>
                  <a:pt x="593766" y="3159416"/>
                </a:cubicBezTo>
                <a:cubicBezTo>
                  <a:pt x="603934" y="3182293"/>
                  <a:pt x="603630" y="3209836"/>
                  <a:pt x="617517" y="3230667"/>
                </a:cubicBezTo>
                <a:cubicBezTo>
                  <a:pt x="625434" y="3242542"/>
                  <a:pt x="634884" y="3253528"/>
                  <a:pt x="641267" y="3266293"/>
                </a:cubicBezTo>
                <a:cubicBezTo>
                  <a:pt x="646865" y="3277489"/>
                  <a:pt x="645323" y="3292144"/>
                  <a:pt x="653143" y="3301919"/>
                </a:cubicBezTo>
                <a:cubicBezTo>
                  <a:pt x="662059" y="3313064"/>
                  <a:pt x="676894" y="3317753"/>
                  <a:pt x="688769" y="3325670"/>
                </a:cubicBezTo>
                <a:cubicBezTo>
                  <a:pt x="692727" y="3337545"/>
                  <a:pt x="692824" y="3351521"/>
                  <a:pt x="700644" y="3361296"/>
                </a:cubicBezTo>
                <a:cubicBezTo>
                  <a:pt x="709560" y="3372441"/>
                  <a:pt x="725306" y="3375910"/>
                  <a:pt x="736270" y="3385047"/>
                </a:cubicBezTo>
                <a:cubicBezTo>
                  <a:pt x="749172" y="3395798"/>
                  <a:pt x="760021" y="3408798"/>
                  <a:pt x="771896" y="3420673"/>
                </a:cubicBezTo>
                <a:cubicBezTo>
                  <a:pt x="815200" y="3550590"/>
                  <a:pt x="746138" y="3353813"/>
                  <a:pt x="807522" y="3491925"/>
                </a:cubicBezTo>
                <a:cubicBezTo>
                  <a:pt x="817690" y="3514803"/>
                  <a:pt x="823356" y="3539426"/>
                  <a:pt x="831273" y="3563177"/>
                </a:cubicBezTo>
                <a:cubicBezTo>
                  <a:pt x="835231" y="3575052"/>
                  <a:pt x="840693" y="3586528"/>
                  <a:pt x="843148" y="3598803"/>
                </a:cubicBezTo>
                <a:cubicBezTo>
                  <a:pt x="847106" y="3618595"/>
                  <a:pt x="850128" y="3638598"/>
                  <a:pt x="855023" y="3658179"/>
                </a:cubicBezTo>
                <a:cubicBezTo>
                  <a:pt x="873583" y="3732419"/>
                  <a:pt x="857480" y="3654801"/>
                  <a:pt x="890649" y="3729431"/>
                </a:cubicBezTo>
                <a:cubicBezTo>
                  <a:pt x="900817" y="3752309"/>
                  <a:pt x="914400" y="3800683"/>
                  <a:pt x="914400" y="3800683"/>
                </a:cubicBezTo>
                <a:cubicBezTo>
                  <a:pt x="918358" y="3871935"/>
                  <a:pt x="919509" y="3943399"/>
                  <a:pt x="926275" y="4014439"/>
                </a:cubicBezTo>
                <a:cubicBezTo>
                  <a:pt x="927462" y="4026900"/>
                  <a:pt x="931206" y="4039650"/>
                  <a:pt x="938150" y="4050065"/>
                </a:cubicBezTo>
                <a:cubicBezTo>
                  <a:pt x="947466" y="4064039"/>
                  <a:pt x="960874" y="4074940"/>
                  <a:pt x="973776" y="4085691"/>
                </a:cubicBezTo>
                <a:cubicBezTo>
                  <a:pt x="984740" y="4094828"/>
                  <a:pt x="997527" y="4101525"/>
                  <a:pt x="1009402" y="4109442"/>
                </a:cubicBezTo>
                <a:lnTo>
                  <a:pt x="1056904" y="4180693"/>
                </a:lnTo>
                <a:cubicBezTo>
                  <a:pt x="1080121" y="4215518"/>
                  <a:pt x="1082698" y="4212617"/>
                  <a:pt x="1092530" y="4251945"/>
                </a:cubicBezTo>
                <a:cubicBezTo>
                  <a:pt x="1097425" y="4271527"/>
                  <a:pt x="1100794" y="4291463"/>
                  <a:pt x="1104405" y="4311322"/>
                </a:cubicBezTo>
                <a:cubicBezTo>
                  <a:pt x="1108712" y="4335012"/>
                  <a:pt x="1108666" y="4359731"/>
                  <a:pt x="1116280" y="4382574"/>
                </a:cubicBezTo>
                <a:cubicBezTo>
                  <a:pt x="1120793" y="4396114"/>
                  <a:pt x="1132114" y="4406325"/>
                  <a:pt x="1140031" y="4418200"/>
                </a:cubicBezTo>
                <a:cubicBezTo>
                  <a:pt x="1149690" y="4447177"/>
                  <a:pt x="1152635" y="4466430"/>
                  <a:pt x="1175657" y="4489452"/>
                </a:cubicBezTo>
                <a:cubicBezTo>
                  <a:pt x="1185749" y="4499544"/>
                  <a:pt x="1199408" y="4505286"/>
                  <a:pt x="1211283" y="4513203"/>
                </a:cubicBezTo>
                <a:cubicBezTo>
                  <a:pt x="1238992" y="4509244"/>
                  <a:pt x="1269375" y="4513845"/>
                  <a:pt x="1294410" y="4501327"/>
                </a:cubicBezTo>
                <a:cubicBezTo>
                  <a:pt x="1305606" y="4495729"/>
                  <a:pt x="1300688" y="4476897"/>
                  <a:pt x="1306286" y="4465701"/>
                </a:cubicBezTo>
                <a:cubicBezTo>
                  <a:pt x="1312669" y="4452936"/>
                  <a:pt x="1323653" y="4442840"/>
                  <a:pt x="1330036" y="4430075"/>
                </a:cubicBezTo>
                <a:cubicBezTo>
                  <a:pt x="1349351" y="4391445"/>
                  <a:pt x="1331633" y="4392852"/>
                  <a:pt x="1365662" y="4358823"/>
                </a:cubicBezTo>
                <a:cubicBezTo>
                  <a:pt x="1375754" y="4348731"/>
                  <a:pt x="1389413" y="4342990"/>
                  <a:pt x="1401288" y="4335073"/>
                </a:cubicBezTo>
                <a:cubicBezTo>
                  <a:pt x="1417122" y="4291530"/>
                  <a:pt x="1434137" y="4248399"/>
                  <a:pt x="1448789" y="4204444"/>
                </a:cubicBezTo>
                <a:cubicBezTo>
                  <a:pt x="1453950" y="4188961"/>
                  <a:pt x="1456371" y="4172689"/>
                  <a:pt x="1460665" y="4156943"/>
                </a:cubicBezTo>
                <a:cubicBezTo>
                  <a:pt x="1468247" y="4129141"/>
                  <a:pt x="1476134" y="4101418"/>
                  <a:pt x="1484415" y="4073816"/>
                </a:cubicBezTo>
                <a:cubicBezTo>
                  <a:pt x="1488012" y="4061826"/>
                  <a:pt x="1491360" y="4049696"/>
                  <a:pt x="1496291" y="4038190"/>
                </a:cubicBezTo>
                <a:cubicBezTo>
                  <a:pt x="1514374" y="3995997"/>
                  <a:pt x="1519936" y="3990845"/>
                  <a:pt x="1543792" y="3955062"/>
                </a:cubicBezTo>
                <a:cubicBezTo>
                  <a:pt x="1572056" y="3870270"/>
                  <a:pt x="1553656" y="3904641"/>
                  <a:pt x="1591293" y="3848184"/>
                </a:cubicBezTo>
                <a:cubicBezTo>
                  <a:pt x="1595252" y="3816517"/>
                  <a:pt x="1600973" y="3785020"/>
                  <a:pt x="1603169" y="3753182"/>
                </a:cubicBezTo>
                <a:cubicBezTo>
                  <a:pt x="1608895" y="3670158"/>
                  <a:pt x="1608133" y="3586734"/>
                  <a:pt x="1615044" y="3503800"/>
                </a:cubicBezTo>
                <a:cubicBezTo>
                  <a:pt x="1616084" y="3491326"/>
                  <a:pt x="1624204" y="3480394"/>
                  <a:pt x="1626919" y="3468174"/>
                </a:cubicBezTo>
                <a:cubicBezTo>
                  <a:pt x="1632142" y="3444669"/>
                  <a:pt x="1635134" y="3420720"/>
                  <a:pt x="1638795" y="3396922"/>
                </a:cubicBezTo>
                <a:cubicBezTo>
                  <a:pt x="1654391" y="3295552"/>
                  <a:pt x="1640947" y="3342966"/>
                  <a:pt x="1662545" y="3278169"/>
                </a:cubicBezTo>
                <a:cubicBezTo>
                  <a:pt x="1666504" y="3155457"/>
                  <a:pt x="1667211" y="3032598"/>
                  <a:pt x="1674421" y="2910034"/>
                </a:cubicBezTo>
                <a:cubicBezTo>
                  <a:pt x="1675156" y="2897538"/>
                  <a:pt x="1679352" y="2884823"/>
                  <a:pt x="1686296" y="2874408"/>
                </a:cubicBezTo>
                <a:cubicBezTo>
                  <a:pt x="1695612" y="2860434"/>
                  <a:pt x="1707241" y="2846938"/>
                  <a:pt x="1721922" y="2838782"/>
                </a:cubicBezTo>
                <a:cubicBezTo>
                  <a:pt x="1743807" y="2826624"/>
                  <a:pt x="1769423" y="2822948"/>
                  <a:pt x="1793174" y="2815031"/>
                </a:cubicBezTo>
                <a:cubicBezTo>
                  <a:pt x="1793179" y="2815029"/>
                  <a:pt x="1864422" y="2791283"/>
                  <a:pt x="1864426" y="2791280"/>
                </a:cubicBezTo>
                <a:cubicBezTo>
                  <a:pt x="1876301" y="2783363"/>
                  <a:pt x="1886688" y="2772541"/>
                  <a:pt x="1900052" y="2767530"/>
                </a:cubicBezTo>
                <a:cubicBezTo>
                  <a:pt x="1918951" y="2760443"/>
                  <a:pt x="1939636" y="2759613"/>
                  <a:pt x="1959428" y="2755654"/>
                </a:cubicBezTo>
                <a:cubicBezTo>
                  <a:pt x="2002971" y="2759613"/>
                  <a:pt x="2047305" y="2758369"/>
                  <a:pt x="2090057" y="2767530"/>
                </a:cubicBezTo>
                <a:cubicBezTo>
                  <a:pt x="2104012" y="2770520"/>
                  <a:pt x="2112641" y="2785484"/>
                  <a:pt x="2125683" y="2791280"/>
                </a:cubicBezTo>
                <a:cubicBezTo>
                  <a:pt x="2148561" y="2801448"/>
                  <a:pt x="2173184" y="2807114"/>
                  <a:pt x="2196935" y="2815031"/>
                </a:cubicBezTo>
                <a:lnTo>
                  <a:pt x="2232561" y="2826906"/>
                </a:lnTo>
                <a:cubicBezTo>
                  <a:pt x="2265063" y="2848574"/>
                  <a:pt x="2275270" y="2848781"/>
                  <a:pt x="2291937" y="2886283"/>
                </a:cubicBezTo>
                <a:cubicBezTo>
                  <a:pt x="2302105" y="2909161"/>
                  <a:pt x="2307771" y="2933784"/>
                  <a:pt x="2315688" y="2957535"/>
                </a:cubicBezTo>
                <a:cubicBezTo>
                  <a:pt x="2324159" y="2982949"/>
                  <a:pt x="2329646" y="3009828"/>
                  <a:pt x="2351314" y="3028787"/>
                </a:cubicBezTo>
                <a:cubicBezTo>
                  <a:pt x="2372796" y="3047584"/>
                  <a:pt x="2398815" y="3060454"/>
                  <a:pt x="2422566" y="3076288"/>
                </a:cubicBezTo>
                <a:lnTo>
                  <a:pt x="2458192" y="3100039"/>
                </a:lnTo>
                <a:cubicBezTo>
                  <a:pt x="2470067" y="3107956"/>
                  <a:pt x="2483726" y="3113698"/>
                  <a:pt x="2493818" y="3123790"/>
                </a:cubicBezTo>
                <a:cubicBezTo>
                  <a:pt x="2520083" y="3150055"/>
                  <a:pt x="2532002" y="3166632"/>
                  <a:pt x="2565070" y="3183166"/>
                </a:cubicBezTo>
                <a:cubicBezTo>
                  <a:pt x="2576266" y="3188764"/>
                  <a:pt x="2588821" y="3191083"/>
                  <a:pt x="2600696" y="3195042"/>
                </a:cubicBezTo>
                <a:cubicBezTo>
                  <a:pt x="2622372" y="3211299"/>
                  <a:pt x="2701910" y="3272323"/>
                  <a:pt x="2719449" y="3278169"/>
                </a:cubicBezTo>
                <a:lnTo>
                  <a:pt x="2755075" y="3290044"/>
                </a:lnTo>
                <a:cubicBezTo>
                  <a:pt x="2759452" y="3320687"/>
                  <a:pt x="2762243" y="3375631"/>
                  <a:pt x="2778826" y="3408797"/>
                </a:cubicBezTo>
                <a:cubicBezTo>
                  <a:pt x="2785209" y="3421562"/>
                  <a:pt x="2791612" y="3435286"/>
                  <a:pt x="2802576" y="3444423"/>
                </a:cubicBezTo>
                <a:cubicBezTo>
                  <a:pt x="2816176" y="3455756"/>
                  <a:pt x="2834244" y="3460257"/>
                  <a:pt x="2850078" y="3468174"/>
                </a:cubicBezTo>
                <a:cubicBezTo>
                  <a:pt x="2925288" y="3464216"/>
                  <a:pt x="3000704" y="3463118"/>
                  <a:pt x="3075709" y="3456299"/>
                </a:cubicBezTo>
                <a:cubicBezTo>
                  <a:pt x="3088175" y="3455166"/>
                  <a:pt x="3100920" y="3451367"/>
                  <a:pt x="3111335" y="3444423"/>
                </a:cubicBezTo>
                <a:cubicBezTo>
                  <a:pt x="3137683" y="3426857"/>
                  <a:pt x="3187721" y="3357767"/>
                  <a:pt x="3194462" y="3337545"/>
                </a:cubicBezTo>
                <a:cubicBezTo>
                  <a:pt x="3198420" y="3325670"/>
                  <a:pt x="3200739" y="3313115"/>
                  <a:pt x="3206337" y="3301919"/>
                </a:cubicBezTo>
                <a:cubicBezTo>
                  <a:pt x="3231797" y="3250999"/>
                  <a:pt x="3228947" y="3277939"/>
                  <a:pt x="3265714" y="3230667"/>
                </a:cubicBezTo>
                <a:cubicBezTo>
                  <a:pt x="3283239" y="3208135"/>
                  <a:pt x="3300450" y="3184947"/>
                  <a:pt x="3313215" y="3159416"/>
                </a:cubicBezTo>
                <a:cubicBezTo>
                  <a:pt x="3325090" y="3135665"/>
                  <a:pt x="3337713" y="3112274"/>
                  <a:pt x="3348841" y="3088164"/>
                </a:cubicBezTo>
                <a:cubicBezTo>
                  <a:pt x="3361474" y="3060792"/>
                  <a:pt x="3373271" y="3033027"/>
                  <a:pt x="3384467" y="3005036"/>
                </a:cubicBezTo>
                <a:cubicBezTo>
                  <a:pt x="3389116" y="2993414"/>
                  <a:pt x="3390745" y="2980606"/>
                  <a:pt x="3396343" y="2969410"/>
                </a:cubicBezTo>
                <a:cubicBezTo>
                  <a:pt x="3402726" y="2956645"/>
                  <a:pt x="3412176" y="2945659"/>
                  <a:pt x="3420093" y="2933784"/>
                </a:cubicBezTo>
                <a:cubicBezTo>
                  <a:pt x="3416135" y="2898158"/>
                  <a:pt x="3413287" y="2862391"/>
                  <a:pt x="3408218" y="2826906"/>
                </a:cubicBezTo>
                <a:cubicBezTo>
                  <a:pt x="3401869" y="2782460"/>
                  <a:pt x="3401653" y="2763871"/>
                  <a:pt x="3372592" y="2731904"/>
                </a:cubicBezTo>
                <a:cubicBezTo>
                  <a:pt x="3342466" y="2698766"/>
                  <a:pt x="3277589" y="2636901"/>
                  <a:pt x="3277589" y="2636901"/>
                </a:cubicBezTo>
                <a:cubicBezTo>
                  <a:pt x="3273631" y="2621067"/>
                  <a:pt x="3274767" y="2602980"/>
                  <a:pt x="3265714" y="2589400"/>
                </a:cubicBezTo>
                <a:cubicBezTo>
                  <a:pt x="3257797" y="2577525"/>
                  <a:pt x="3237652" y="2577752"/>
                  <a:pt x="3230088" y="2565649"/>
                </a:cubicBezTo>
                <a:cubicBezTo>
                  <a:pt x="3216819" y="2544419"/>
                  <a:pt x="3221358" y="2514426"/>
                  <a:pt x="3206337" y="2494397"/>
                </a:cubicBezTo>
                <a:lnTo>
                  <a:pt x="3170712" y="2446896"/>
                </a:lnTo>
                <a:cubicBezTo>
                  <a:pt x="3149809" y="2384191"/>
                  <a:pt x="3165779" y="2421684"/>
                  <a:pt x="3111335" y="2340018"/>
                </a:cubicBezTo>
                <a:lnTo>
                  <a:pt x="3087584" y="2304392"/>
                </a:lnTo>
                <a:cubicBezTo>
                  <a:pt x="3024240" y="2114356"/>
                  <a:pt x="3122753" y="2421427"/>
                  <a:pt x="3063834" y="1817504"/>
                </a:cubicBezTo>
                <a:cubicBezTo>
                  <a:pt x="3062203" y="1800789"/>
                  <a:pt x="3039138" y="1794629"/>
                  <a:pt x="3028208" y="1781878"/>
                </a:cubicBezTo>
                <a:cubicBezTo>
                  <a:pt x="3015327" y="1766851"/>
                  <a:pt x="3004086" y="1750482"/>
                  <a:pt x="2992582" y="1734377"/>
                </a:cubicBezTo>
                <a:cubicBezTo>
                  <a:pt x="2984286" y="1722763"/>
                  <a:pt x="2977127" y="1710365"/>
                  <a:pt x="2968831" y="1698751"/>
                </a:cubicBezTo>
                <a:cubicBezTo>
                  <a:pt x="2957327" y="1682645"/>
                  <a:pt x="2943695" y="1668033"/>
                  <a:pt x="2933205" y="1651249"/>
                </a:cubicBezTo>
                <a:cubicBezTo>
                  <a:pt x="2881104" y="1567888"/>
                  <a:pt x="2941742" y="1636036"/>
                  <a:pt x="2873828" y="1568122"/>
                </a:cubicBezTo>
                <a:cubicBezTo>
                  <a:pt x="2865911" y="1552288"/>
                  <a:pt x="2859460" y="1535633"/>
                  <a:pt x="2850078" y="1520621"/>
                </a:cubicBezTo>
                <a:cubicBezTo>
                  <a:pt x="2839588" y="1503837"/>
                  <a:pt x="2825956" y="1489225"/>
                  <a:pt x="2814452" y="1473119"/>
                </a:cubicBezTo>
                <a:cubicBezTo>
                  <a:pt x="2806156" y="1461505"/>
                  <a:pt x="2798618" y="1449368"/>
                  <a:pt x="2790701" y="1437493"/>
                </a:cubicBezTo>
                <a:cubicBezTo>
                  <a:pt x="2778826" y="1401867"/>
                  <a:pt x="2768556" y="1365666"/>
                  <a:pt x="2755075" y="1330616"/>
                </a:cubicBezTo>
                <a:cubicBezTo>
                  <a:pt x="2748720" y="1314093"/>
                  <a:pt x="2737680" y="1299637"/>
                  <a:pt x="2731325" y="1283114"/>
                </a:cubicBezTo>
                <a:cubicBezTo>
                  <a:pt x="2637804" y="1039955"/>
                  <a:pt x="2736818" y="1254131"/>
                  <a:pt x="2671948" y="1140610"/>
                </a:cubicBezTo>
                <a:cubicBezTo>
                  <a:pt x="2663165" y="1125240"/>
                  <a:pt x="2658487" y="1107514"/>
                  <a:pt x="2648197" y="1093109"/>
                </a:cubicBezTo>
                <a:cubicBezTo>
                  <a:pt x="2638435" y="1079443"/>
                  <a:pt x="2624446" y="1069358"/>
                  <a:pt x="2612571" y="1057483"/>
                </a:cubicBezTo>
                <a:cubicBezTo>
                  <a:pt x="2600669" y="1021776"/>
                  <a:pt x="2602524" y="1016926"/>
                  <a:pt x="2576945" y="986231"/>
                </a:cubicBezTo>
                <a:cubicBezTo>
                  <a:pt x="2566194" y="973329"/>
                  <a:pt x="2552070" y="963507"/>
                  <a:pt x="2541319" y="950605"/>
                </a:cubicBezTo>
                <a:cubicBezTo>
                  <a:pt x="2532182" y="939641"/>
                  <a:pt x="2528310" y="924377"/>
                  <a:pt x="2517569" y="914979"/>
                </a:cubicBezTo>
                <a:cubicBezTo>
                  <a:pt x="2496087" y="896182"/>
                  <a:pt x="2466501" y="887662"/>
                  <a:pt x="2446317" y="867478"/>
                </a:cubicBezTo>
                <a:cubicBezTo>
                  <a:pt x="2401840" y="823001"/>
                  <a:pt x="2426623" y="837163"/>
                  <a:pt x="2375065" y="819977"/>
                </a:cubicBezTo>
                <a:cubicBezTo>
                  <a:pt x="2351314" y="804143"/>
                  <a:pt x="2319647" y="796226"/>
                  <a:pt x="2303813" y="772475"/>
                </a:cubicBezTo>
                <a:cubicBezTo>
                  <a:pt x="2295896" y="760600"/>
                  <a:pt x="2290803" y="746247"/>
                  <a:pt x="2280062" y="736849"/>
                </a:cubicBezTo>
                <a:cubicBezTo>
                  <a:pt x="2258580" y="718052"/>
                  <a:pt x="2232561" y="705182"/>
                  <a:pt x="2208810" y="689348"/>
                </a:cubicBezTo>
                <a:lnTo>
                  <a:pt x="2137558" y="641847"/>
                </a:lnTo>
                <a:cubicBezTo>
                  <a:pt x="2125683" y="633930"/>
                  <a:pt x="2115472" y="622609"/>
                  <a:pt x="2101932" y="618096"/>
                </a:cubicBezTo>
                <a:lnTo>
                  <a:pt x="2066306" y="606221"/>
                </a:lnTo>
                <a:cubicBezTo>
                  <a:pt x="1964206" y="538154"/>
                  <a:pt x="2093386" y="619761"/>
                  <a:pt x="1995054" y="570595"/>
                </a:cubicBezTo>
                <a:cubicBezTo>
                  <a:pt x="1902971" y="524554"/>
                  <a:pt x="2013349" y="564817"/>
                  <a:pt x="1923802" y="534969"/>
                </a:cubicBezTo>
                <a:cubicBezTo>
                  <a:pt x="1848592" y="538927"/>
                  <a:pt x="1772795" y="536668"/>
                  <a:pt x="1698171" y="546844"/>
                </a:cubicBezTo>
                <a:cubicBezTo>
                  <a:pt x="1684029" y="548772"/>
                  <a:pt x="1676452" y="567386"/>
                  <a:pt x="1662545" y="570595"/>
                </a:cubicBezTo>
                <a:cubicBezTo>
                  <a:pt x="1623782" y="579540"/>
                  <a:pt x="1583376" y="578512"/>
                  <a:pt x="1543792" y="582470"/>
                </a:cubicBezTo>
                <a:cubicBezTo>
                  <a:pt x="1527958" y="586428"/>
                  <a:pt x="1511984" y="589861"/>
                  <a:pt x="1496291" y="594345"/>
                </a:cubicBezTo>
                <a:cubicBezTo>
                  <a:pt x="1484255" y="597784"/>
                  <a:pt x="1473183" y="606221"/>
                  <a:pt x="1460665" y="606221"/>
                </a:cubicBezTo>
                <a:cubicBezTo>
                  <a:pt x="1389303" y="606221"/>
                  <a:pt x="1318161" y="598304"/>
                  <a:pt x="1246909" y="594345"/>
                </a:cubicBezTo>
                <a:cubicBezTo>
                  <a:pt x="1157362" y="564497"/>
                  <a:pt x="1267740" y="604760"/>
                  <a:pt x="1175657" y="558719"/>
                </a:cubicBezTo>
                <a:cubicBezTo>
                  <a:pt x="1164461" y="553121"/>
                  <a:pt x="1151906" y="550802"/>
                  <a:pt x="1140031" y="546844"/>
                </a:cubicBezTo>
                <a:cubicBezTo>
                  <a:pt x="1074828" y="481641"/>
                  <a:pt x="1099610" y="520585"/>
                  <a:pt x="1068779" y="428091"/>
                </a:cubicBezTo>
                <a:lnTo>
                  <a:pt x="1056904" y="392465"/>
                </a:lnTo>
                <a:lnTo>
                  <a:pt x="1045028" y="356839"/>
                </a:lnTo>
                <a:cubicBezTo>
                  <a:pt x="1041070" y="329130"/>
                  <a:pt x="1036852" y="301457"/>
                  <a:pt x="1033153" y="273712"/>
                </a:cubicBezTo>
                <a:cubicBezTo>
                  <a:pt x="1028935" y="242078"/>
                  <a:pt x="1033553" y="208168"/>
                  <a:pt x="1021278" y="178709"/>
                </a:cubicBezTo>
                <a:cubicBezTo>
                  <a:pt x="1012665" y="158039"/>
                  <a:pt x="989610" y="147042"/>
                  <a:pt x="973776" y="131208"/>
                </a:cubicBezTo>
                <a:cubicBezTo>
                  <a:pt x="943928" y="41661"/>
                  <a:pt x="987663" y="148567"/>
                  <a:pt x="926275" y="71831"/>
                </a:cubicBezTo>
                <a:cubicBezTo>
                  <a:pt x="918455" y="62056"/>
                  <a:pt x="922414" y="45821"/>
                  <a:pt x="914400" y="36205"/>
                </a:cubicBezTo>
                <a:cubicBezTo>
                  <a:pt x="901729" y="21000"/>
                  <a:pt x="882354" y="12943"/>
                  <a:pt x="866899" y="579"/>
                </a:cubicBezTo>
                <a:cubicBezTo>
                  <a:pt x="862528" y="-2918"/>
                  <a:pt x="866899" y="10475"/>
                  <a:pt x="866899" y="12454"/>
                </a:cubicBezTo>
                <a:close/>
              </a:path>
            </a:pathLst>
          </a:custGeom>
          <a:noFill/>
          <a:ln w="38100">
            <a:solidFill>
              <a:srgbClr val="4DF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36" idx="24"/>
          </p:cNvCxnSpPr>
          <p:nvPr/>
        </p:nvCxnSpPr>
        <p:spPr>
          <a:xfrm>
            <a:off x="6837528" y="2149522"/>
            <a:ext cx="216415" cy="3765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8015844" y="3930732"/>
            <a:ext cx="849000" cy="915358"/>
          </a:xfrm>
          <a:custGeom>
            <a:avLst/>
            <a:gdLst>
              <a:gd name="connsiteX0" fmla="*/ 23751 w 849000"/>
              <a:gd name="connsiteY0" fmla="*/ 95003 h 844106"/>
              <a:gd name="connsiteX1" fmla="*/ 23751 w 849000"/>
              <a:gd name="connsiteY1" fmla="*/ 95003 h 844106"/>
              <a:gd name="connsiteX2" fmla="*/ 59377 w 849000"/>
              <a:gd name="connsiteY2" fmla="*/ 201881 h 844106"/>
              <a:gd name="connsiteX3" fmla="*/ 95003 w 849000"/>
              <a:gd name="connsiteY3" fmla="*/ 296884 h 844106"/>
              <a:gd name="connsiteX4" fmla="*/ 142504 w 849000"/>
              <a:gd name="connsiteY4" fmla="*/ 403761 h 844106"/>
              <a:gd name="connsiteX5" fmla="*/ 166255 w 849000"/>
              <a:gd name="connsiteY5" fmla="*/ 486889 h 844106"/>
              <a:gd name="connsiteX6" fmla="*/ 201881 w 849000"/>
              <a:gd name="connsiteY6" fmla="*/ 510639 h 844106"/>
              <a:gd name="connsiteX7" fmla="*/ 225631 w 849000"/>
              <a:gd name="connsiteY7" fmla="*/ 546265 h 844106"/>
              <a:gd name="connsiteX8" fmla="*/ 261257 w 849000"/>
              <a:gd name="connsiteY8" fmla="*/ 570016 h 844106"/>
              <a:gd name="connsiteX9" fmla="*/ 320634 w 849000"/>
              <a:gd name="connsiteY9" fmla="*/ 676894 h 844106"/>
              <a:gd name="connsiteX10" fmla="*/ 391886 w 849000"/>
              <a:gd name="connsiteY10" fmla="*/ 724395 h 844106"/>
              <a:gd name="connsiteX11" fmla="*/ 427512 w 849000"/>
              <a:gd name="connsiteY11" fmla="*/ 760021 h 844106"/>
              <a:gd name="connsiteX12" fmla="*/ 451262 w 849000"/>
              <a:gd name="connsiteY12" fmla="*/ 795647 h 844106"/>
              <a:gd name="connsiteX13" fmla="*/ 522514 w 849000"/>
              <a:gd name="connsiteY13" fmla="*/ 819398 h 844106"/>
              <a:gd name="connsiteX14" fmla="*/ 653143 w 849000"/>
              <a:gd name="connsiteY14" fmla="*/ 843148 h 844106"/>
              <a:gd name="connsiteX15" fmla="*/ 819398 w 849000"/>
              <a:gd name="connsiteY15" fmla="*/ 831273 h 844106"/>
              <a:gd name="connsiteX16" fmla="*/ 843148 w 849000"/>
              <a:gd name="connsiteY16" fmla="*/ 760021 h 844106"/>
              <a:gd name="connsiteX17" fmla="*/ 795647 w 849000"/>
              <a:gd name="connsiteY17" fmla="*/ 546265 h 844106"/>
              <a:gd name="connsiteX18" fmla="*/ 760021 w 849000"/>
              <a:gd name="connsiteY18" fmla="*/ 534390 h 844106"/>
              <a:gd name="connsiteX19" fmla="*/ 688769 w 849000"/>
              <a:gd name="connsiteY19" fmla="*/ 498764 h 844106"/>
              <a:gd name="connsiteX20" fmla="*/ 617517 w 849000"/>
              <a:gd name="connsiteY20" fmla="*/ 463138 h 844106"/>
              <a:gd name="connsiteX21" fmla="*/ 570016 w 849000"/>
              <a:gd name="connsiteY21" fmla="*/ 415637 h 844106"/>
              <a:gd name="connsiteX22" fmla="*/ 498764 w 849000"/>
              <a:gd name="connsiteY22" fmla="*/ 368135 h 844106"/>
              <a:gd name="connsiteX23" fmla="*/ 415637 w 849000"/>
              <a:gd name="connsiteY23" fmla="*/ 261258 h 844106"/>
              <a:gd name="connsiteX24" fmla="*/ 368135 w 849000"/>
              <a:gd name="connsiteY24" fmla="*/ 190006 h 844106"/>
              <a:gd name="connsiteX25" fmla="*/ 320634 w 849000"/>
              <a:gd name="connsiteY25" fmla="*/ 118754 h 844106"/>
              <a:gd name="connsiteX26" fmla="*/ 249382 w 849000"/>
              <a:gd name="connsiteY26" fmla="*/ 71252 h 844106"/>
              <a:gd name="connsiteX27" fmla="*/ 178130 w 849000"/>
              <a:gd name="connsiteY27" fmla="*/ 23751 h 844106"/>
              <a:gd name="connsiteX28" fmla="*/ 106878 w 849000"/>
              <a:gd name="connsiteY28" fmla="*/ 0 h 844106"/>
              <a:gd name="connsiteX29" fmla="*/ 0 w 849000"/>
              <a:gd name="connsiteY29" fmla="*/ 11876 h 844106"/>
              <a:gd name="connsiteX30" fmla="*/ 23751 w 849000"/>
              <a:gd name="connsiteY30" fmla="*/ 95003 h 84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49000" h="844106">
                <a:moveTo>
                  <a:pt x="23751" y="95003"/>
                </a:moveTo>
                <a:lnTo>
                  <a:pt x="23751" y="95003"/>
                </a:lnTo>
                <a:cubicBezTo>
                  <a:pt x="35626" y="130629"/>
                  <a:pt x="49060" y="165773"/>
                  <a:pt x="59377" y="201881"/>
                </a:cubicBezTo>
                <a:cubicBezTo>
                  <a:pt x="85057" y="291762"/>
                  <a:pt x="52273" y="232790"/>
                  <a:pt x="95003" y="296884"/>
                </a:cubicBezTo>
                <a:cubicBezTo>
                  <a:pt x="123266" y="381675"/>
                  <a:pt x="104866" y="347305"/>
                  <a:pt x="142504" y="403761"/>
                </a:cubicBezTo>
                <a:cubicBezTo>
                  <a:pt x="143281" y="406868"/>
                  <a:pt x="160058" y="479143"/>
                  <a:pt x="166255" y="486889"/>
                </a:cubicBezTo>
                <a:cubicBezTo>
                  <a:pt x="175171" y="498034"/>
                  <a:pt x="190006" y="502722"/>
                  <a:pt x="201881" y="510639"/>
                </a:cubicBezTo>
                <a:cubicBezTo>
                  <a:pt x="209798" y="522514"/>
                  <a:pt x="215539" y="536173"/>
                  <a:pt x="225631" y="546265"/>
                </a:cubicBezTo>
                <a:cubicBezTo>
                  <a:pt x="235723" y="556357"/>
                  <a:pt x="252341" y="558871"/>
                  <a:pt x="261257" y="570016"/>
                </a:cubicBezTo>
                <a:cubicBezTo>
                  <a:pt x="310755" y="631888"/>
                  <a:pt x="200983" y="597127"/>
                  <a:pt x="320634" y="676894"/>
                </a:cubicBezTo>
                <a:cubicBezTo>
                  <a:pt x="344385" y="692728"/>
                  <a:pt x="371702" y="704211"/>
                  <a:pt x="391886" y="724395"/>
                </a:cubicBezTo>
                <a:cubicBezTo>
                  <a:pt x="403761" y="736270"/>
                  <a:pt x="416761" y="747119"/>
                  <a:pt x="427512" y="760021"/>
                </a:cubicBezTo>
                <a:cubicBezTo>
                  <a:pt x="436649" y="770985"/>
                  <a:pt x="439159" y="788083"/>
                  <a:pt x="451262" y="795647"/>
                </a:cubicBezTo>
                <a:cubicBezTo>
                  <a:pt x="472492" y="808916"/>
                  <a:pt x="498763" y="811481"/>
                  <a:pt x="522514" y="819398"/>
                </a:cubicBezTo>
                <a:cubicBezTo>
                  <a:pt x="588413" y="841364"/>
                  <a:pt x="545727" y="829721"/>
                  <a:pt x="653143" y="843148"/>
                </a:cubicBezTo>
                <a:cubicBezTo>
                  <a:pt x="708561" y="839190"/>
                  <a:pt x="768497" y="853542"/>
                  <a:pt x="819398" y="831273"/>
                </a:cubicBezTo>
                <a:cubicBezTo>
                  <a:pt x="842334" y="821238"/>
                  <a:pt x="843148" y="760021"/>
                  <a:pt x="843148" y="760021"/>
                </a:cubicBezTo>
                <a:cubicBezTo>
                  <a:pt x="834610" y="623416"/>
                  <a:pt x="883123" y="590003"/>
                  <a:pt x="795647" y="546265"/>
                </a:cubicBezTo>
                <a:cubicBezTo>
                  <a:pt x="784451" y="540667"/>
                  <a:pt x="771896" y="538348"/>
                  <a:pt x="760021" y="534390"/>
                </a:cubicBezTo>
                <a:cubicBezTo>
                  <a:pt x="657921" y="466323"/>
                  <a:pt x="787101" y="547930"/>
                  <a:pt x="688769" y="498764"/>
                </a:cubicBezTo>
                <a:cubicBezTo>
                  <a:pt x="596686" y="452723"/>
                  <a:pt x="707064" y="492986"/>
                  <a:pt x="617517" y="463138"/>
                </a:cubicBezTo>
                <a:cubicBezTo>
                  <a:pt x="597365" y="402681"/>
                  <a:pt x="621836" y="444426"/>
                  <a:pt x="570016" y="415637"/>
                </a:cubicBezTo>
                <a:cubicBezTo>
                  <a:pt x="545063" y="401774"/>
                  <a:pt x="498764" y="368135"/>
                  <a:pt x="498764" y="368135"/>
                </a:cubicBezTo>
                <a:cubicBezTo>
                  <a:pt x="441946" y="282911"/>
                  <a:pt x="471446" y="317068"/>
                  <a:pt x="415637" y="261258"/>
                </a:cubicBezTo>
                <a:cubicBezTo>
                  <a:pt x="392924" y="193123"/>
                  <a:pt x="420026" y="256724"/>
                  <a:pt x="368135" y="190006"/>
                </a:cubicBezTo>
                <a:cubicBezTo>
                  <a:pt x="350610" y="167474"/>
                  <a:pt x="344385" y="134588"/>
                  <a:pt x="320634" y="118754"/>
                </a:cubicBezTo>
                <a:lnTo>
                  <a:pt x="249382" y="71252"/>
                </a:lnTo>
                <a:cubicBezTo>
                  <a:pt x="214342" y="18693"/>
                  <a:pt x="242034" y="42922"/>
                  <a:pt x="178130" y="23751"/>
                </a:cubicBezTo>
                <a:cubicBezTo>
                  <a:pt x="154150" y="16557"/>
                  <a:pt x="106878" y="0"/>
                  <a:pt x="106878" y="0"/>
                </a:cubicBezTo>
                <a:lnTo>
                  <a:pt x="0" y="11876"/>
                </a:lnTo>
                <a:lnTo>
                  <a:pt x="23751" y="95003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134599" y="3693226"/>
            <a:ext cx="23749" cy="28500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690760" y="4227616"/>
            <a:ext cx="296872" cy="3033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6625481" y="4807131"/>
            <a:ext cx="355614" cy="386661"/>
          </a:xfrm>
          <a:custGeom>
            <a:avLst/>
            <a:gdLst>
              <a:gd name="connsiteX0" fmla="*/ 130629 w 355614"/>
              <a:gd name="connsiteY0" fmla="*/ 0 h 386661"/>
              <a:gd name="connsiteX1" fmla="*/ 130629 w 355614"/>
              <a:gd name="connsiteY1" fmla="*/ 0 h 386661"/>
              <a:gd name="connsiteX2" fmla="*/ 78377 w 355614"/>
              <a:gd name="connsiteY2" fmla="*/ 15676 h 386661"/>
              <a:gd name="connsiteX3" fmla="*/ 36576 w 355614"/>
              <a:gd name="connsiteY3" fmla="*/ 26126 h 386661"/>
              <a:gd name="connsiteX4" fmla="*/ 20901 w 355614"/>
              <a:gd name="connsiteY4" fmla="*/ 41802 h 386661"/>
              <a:gd name="connsiteX5" fmla="*/ 5225 w 355614"/>
              <a:gd name="connsiteY5" fmla="*/ 67927 h 386661"/>
              <a:gd name="connsiteX6" fmla="*/ 0 w 355614"/>
              <a:gd name="connsiteY6" fmla="*/ 88828 h 386661"/>
              <a:gd name="connsiteX7" fmla="*/ 5225 w 355614"/>
              <a:gd name="connsiteY7" fmla="*/ 229907 h 386661"/>
              <a:gd name="connsiteX8" fmla="*/ 20901 w 355614"/>
              <a:gd name="connsiteY8" fmla="*/ 318734 h 386661"/>
              <a:gd name="connsiteX9" fmla="*/ 26126 w 355614"/>
              <a:gd name="connsiteY9" fmla="*/ 339635 h 386661"/>
              <a:gd name="connsiteX10" fmla="*/ 41801 w 355614"/>
              <a:gd name="connsiteY10" fmla="*/ 350085 h 386661"/>
              <a:gd name="connsiteX11" fmla="*/ 67927 w 355614"/>
              <a:gd name="connsiteY11" fmla="*/ 370986 h 386661"/>
              <a:gd name="connsiteX12" fmla="*/ 99278 w 355614"/>
              <a:gd name="connsiteY12" fmla="*/ 386661 h 386661"/>
              <a:gd name="connsiteX13" fmla="*/ 271708 w 355614"/>
              <a:gd name="connsiteY13" fmla="*/ 381436 h 386661"/>
              <a:gd name="connsiteX14" fmla="*/ 329184 w 355614"/>
              <a:gd name="connsiteY14" fmla="*/ 334410 h 386661"/>
              <a:gd name="connsiteX15" fmla="*/ 339634 w 355614"/>
              <a:gd name="connsiteY15" fmla="*/ 323959 h 386661"/>
              <a:gd name="connsiteX16" fmla="*/ 344860 w 355614"/>
              <a:gd name="connsiteY16" fmla="*/ 308284 h 386661"/>
              <a:gd name="connsiteX17" fmla="*/ 355310 w 355614"/>
              <a:gd name="connsiteY17" fmla="*/ 292608 h 386661"/>
              <a:gd name="connsiteX18" fmla="*/ 350085 w 355614"/>
              <a:gd name="connsiteY18" fmla="*/ 224682 h 386661"/>
              <a:gd name="connsiteX19" fmla="*/ 344860 w 355614"/>
              <a:gd name="connsiteY19" fmla="*/ 209006 h 386661"/>
              <a:gd name="connsiteX20" fmla="*/ 318734 w 355614"/>
              <a:gd name="connsiteY20" fmla="*/ 182880 h 386661"/>
              <a:gd name="connsiteX21" fmla="*/ 287383 w 355614"/>
              <a:gd name="connsiteY21" fmla="*/ 146304 h 386661"/>
              <a:gd name="connsiteX22" fmla="*/ 271708 w 355614"/>
              <a:gd name="connsiteY22" fmla="*/ 130629 h 386661"/>
              <a:gd name="connsiteX23" fmla="*/ 256032 w 355614"/>
              <a:gd name="connsiteY23" fmla="*/ 104503 h 386661"/>
              <a:gd name="connsiteX24" fmla="*/ 250807 w 355614"/>
              <a:gd name="connsiteY24" fmla="*/ 88828 h 386661"/>
              <a:gd name="connsiteX25" fmla="*/ 235132 w 355614"/>
              <a:gd name="connsiteY25" fmla="*/ 83603 h 386661"/>
              <a:gd name="connsiteX26" fmla="*/ 209006 w 355614"/>
              <a:gd name="connsiteY26" fmla="*/ 67927 h 386661"/>
              <a:gd name="connsiteX27" fmla="*/ 177655 w 355614"/>
              <a:gd name="connsiteY27" fmla="*/ 47027 h 386661"/>
              <a:gd name="connsiteX28" fmla="*/ 167205 w 355614"/>
              <a:gd name="connsiteY28" fmla="*/ 36576 h 386661"/>
              <a:gd name="connsiteX29" fmla="*/ 104503 w 355614"/>
              <a:gd name="connsiteY29" fmla="*/ 20901 h 386661"/>
              <a:gd name="connsiteX30" fmla="*/ 130629 w 355614"/>
              <a:gd name="connsiteY30" fmla="*/ 0 h 38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55614" h="386661">
                <a:moveTo>
                  <a:pt x="130629" y="0"/>
                </a:moveTo>
                <a:lnTo>
                  <a:pt x="130629" y="0"/>
                </a:lnTo>
                <a:cubicBezTo>
                  <a:pt x="113212" y="5225"/>
                  <a:pt x="95898" y="10809"/>
                  <a:pt x="78377" y="15676"/>
                </a:cubicBezTo>
                <a:cubicBezTo>
                  <a:pt x="64539" y="19520"/>
                  <a:pt x="36576" y="26126"/>
                  <a:pt x="36576" y="26126"/>
                </a:cubicBezTo>
                <a:cubicBezTo>
                  <a:pt x="31351" y="31351"/>
                  <a:pt x="25000" y="35654"/>
                  <a:pt x="20901" y="41802"/>
                </a:cubicBezTo>
                <a:cubicBezTo>
                  <a:pt x="-6224" y="82491"/>
                  <a:pt x="37766" y="35389"/>
                  <a:pt x="5225" y="67927"/>
                </a:cubicBezTo>
                <a:cubicBezTo>
                  <a:pt x="3483" y="74894"/>
                  <a:pt x="0" y="81647"/>
                  <a:pt x="0" y="88828"/>
                </a:cubicBezTo>
                <a:cubicBezTo>
                  <a:pt x="0" y="135887"/>
                  <a:pt x="2615" y="182921"/>
                  <a:pt x="5225" y="229907"/>
                </a:cubicBezTo>
                <a:cubicBezTo>
                  <a:pt x="7658" y="273698"/>
                  <a:pt x="10612" y="277578"/>
                  <a:pt x="20901" y="318734"/>
                </a:cubicBezTo>
                <a:cubicBezTo>
                  <a:pt x="22643" y="325701"/>
                  <a:pt x="20151" y="335651"/>
                  <a:pt x="26126" y="339635"/>
                </a:cubicBezTo>
                <a:cubicBezTo>
                  <a:pt x="31351" y="343118"/>
                  <a:pt x="36897" y="346162"/>
                  <a:pt x="41801" y="350085"/>
                </a:cubicBezTo>
                <a:cubicBezTo>
                  <a:pt x="57998" y="363042"/>
                  <a:pt x="46489" y="360266"/>
                  <a:pt x="67927" y="370986"/>
                </a:cubicBezTo>
                <a:cubicBezTo>
                  <a:pt x="111206" y="392627"/>
                  <a:pt x="54337" y="356703"/>
                  <a:pt x="99278" y="386661"/>
                </a:cubicBezTo>
                <a:cubicBezTo>
                  <a:pt x="156755" y="384919"/>
                  <a:pt x="214672" y="388748"/>
                  <a:pt x="271708" y="381436"/>
                </a:cubicBezTo>
                <a:cubicBezTo>
                  <a:pt x="287610" y="379397"/>
                  <a:pt x="319373" y="344221"/>
                  <a:pt x="329184" y="334410"/>
                </a:cubicBezTo>
                <a:lnTo>
                  <a:pt x="339634" y="323959"/>
                </a:lnTo>
                <a:cubicBezTo>
                  <a:pt x="341376" y="318734"/>
                  <a:pt x="342397" y="313210"/>
                  <a:pt x="344860" y="308284"/>
                </a:cubicBezTo>
                <a:cubicBezTo>
                  <a:pt x="347669" y="302667"/>
                  <a:pt x="354918" y="298876"/>
                  <a:pt x="355310" y="292608"/>
                </a:cubicBezTo>
                <a:cubicBezTo>
                  <a:pt x="356727" y="269943"/>
                  <a:pt x="352902" y="247216"/>
                  <a:pt x="350085" y="224682"/>
                </a:cubicBezTo>
                <a:cubicBezTo>
                  <a:pt x="349402" y="219217"/>
                  <a:pt x="348165" y="213412"/>
                  <a:pt x="344860" y="209006"/>
                </a:cubicBezTo>
                <a:cubicBezTo>
                  <a:pt x="337471" y="199153"/>
                  <a:pt x="325566" y="193127"/>
                  <a:pt x="318734" y="182880"/>
                </a:cubicBezTo>
                <a:cubicBezTo>
                  <a:pt x="302819" y="159007"/>
                  <a:pt x="312724" y="171645"/>
                  <a:pt x="287383" y="146304"/>
                </a:cubicBezTo>
                <a:lnTo>
                  <a:pt x="271708" y="130629"/>
                </a:lnTo>
                <a:cubicBezTo>
                  <a:pt x="256902" y="86219"/>
                  <a:pt x="277552" y="140370"/>
                  <a:pt x="256032" y="104503"/>
                </a:cubicBezTo>
                <a:cubicBezTo>
                  <a:pt x="253198" y="99780"/>
                  <a:pt x="254701" y="92722"/>
                  <a:pt x="250807" y="88828"/>
                </a:cubicBezTo>
                <a:cubicBezTo>
                  <a:pt x="246913" y="84934"/>
                  <a:pt x="240357" y="85345"/>
                  <a:pt x="235132" y="83603"/>
                </a:cubicBezTo>
                <a:cubicBezTo>
                  <a:pt x="202587" y="51058"/>
                  <a:pt x="249701" y="95056"/>
                  <a:pt x="209006" y="67927"/>
                </a:cubicBezTo>
                <a:cubicBezTo>
                  <a:pt x="169866" y="41835"/>
                  <a:pt x="214926" y="59451"/>
                  <a:pt x="177655" y="47027"/>
                </a:cubicBezTo>
                <a:cubicBezTo>
                  <a:pt x="174172" y="43543"/>
                  <a:pt x="171611" y="38779"/>
                  <a:pt x="167205" y="36576"/>
                </a:cubicBezTo>
                <a:cubicBezTo>
                  <a:pt x="149819" y="27883"/>
                  <a:pt x="123622" y="23025"/>
                  <a:pt x="104503" y="20901"/>
                </a:cubicBezTo>
                <a:cubicBezTo>
                  <a:pt x="99310" y="20324"/>
                  <a:pt x="126275" y="3484"/>
                  <a:pt x="130629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957733" y="4931643"/>
            <a:ext cx="758573" cy="429255"/>
          </a:xfrm>
          <a:custGeom>
            <a:avLst/>
            <a:gdLst>
              <a:gd name="connsiteX0" fmla="*/ 728134 w 758573"/>
              <a:gd name="connsiteY0" fmla="*/ 12890 h 429255"/>
              <a:gd name="connsiteX1" fmla="*/ 728134 w 758573"/>
              <a:gd name="connsiteY1" fmla="*/ 12890 h 429255"/>
              <a:gd name="connsiteX2" fmla="*/ 143934 w 758573"/>
              <a:gd name="connsiteY2" fmla="*/ 12890 h 429255"/>
              <a:gd name="connsiteX3" fmla="*/ 93134 w 758573"/>
              <a:gd name="connsiteY3" fmla="*/ 29824 h 429255"/>
              <a:gd name="connsiteX4" fmla="*/ 67734 w 758573"/>
              <a:gd name="connsiteY4" fmla="*/ 38290 h 429255"/>
              <a:gd name="connsiteX5" fmla="*/ 25400 w 758573"/>
              <a:gd name="connsiteY5" fmla="*/ 63690 h 429255"/>
              <a:gd name="connsiteX6" fmla="*/ 8467 w 758573"/>
              <a:gd name="connsiteY6" fmla="*/ 80624 h 429255"/>
              <a:gd name="connsiteX7" fmla="*/ 0 w 758573"/>
              <a:gd name="connsiteY7" fmla="*/ 106024 h 429255"/>
              <a:gd name="connsiteX8" fmla="*/ 25400 w 758573"/>
              <a:gd name="connsiteY8" fmla="*/ 233024 h 429255"/>
              <a:gd name="connsiteX9" fmla="*/ 33867 w 758573"/>
              <a:gd name="connsiteY9" fmla="*/ 258424 h 429255"/>
              <a:gd name="connsiteX10" fmla="*/ 118534 w 758573"/>
              <a:gd name="connsiteY10" fmla="*/ 300757 h 429255"/>
              <a:gd name="connsiteX11" fmla="*/ 143934 w 758573"/>
              <a:gd name="connsiteY11" fmla="*/ 317690 h 429255"/>
              <a:gd name="connsiteX12" fmla="*/ 177800 w 758573"/>
              <a:gd name="connsiteY12" fmla="*/ 368490 h 429255"/>
              <a:gd name="connsiteX13" fmla="*/ 245534 w 758573"/>
              <a:gd name="connsiteY13" fmla="*/ 385424 h 429255"/>
              <a:gd name="connsiteX14" fmla="*/ 296334 w 758573"/>
              <a:gd name="connsiteY14" fmla="*/ 410824 h 429255"/>
              <a:gd name="connsiteX15" fmla="*/ 355600 w 758573"/>
              <a:gd name="connsiteY15" fmla="*/ 419290 h 429255"/>
              <a:gd name="connsiteX16" fmla="*/ 381000 w 758573"/>
              <a:gd name="connsiteY16" fmla="*/ 427757 h 429255"/>
              <a:gd name="connsiteX17" fmla="*/ 584200 w 758573"/>
              <a:gd name="connsiteY17" fmla="*/ 410824 h 429255"/>
              <a:gd name="connsiteX18" fmla="*/ 601134 w 758573"/>
              <a:gd name="connsiteY18" fmla="*/ 393890 h 429255"/>
              <a:gd name="connsiteX19" fmla="*/ 618067 w 758573"/>
              <a:gd name="connsiteY19" fmla="*/ 368490 h 429255"/>
              <a:gd name="connsiteX20" fmla="*/ 643467 w 758573"/>
              <a:gd name="connsiteY20" fmla="*/ 351557 h 429255"/>
              <a:gd name="connsiteX21" fmla="*/ 685800 w 758573"/>
              <a:gd name="connsiteY21" fmla="*/ 317690 h 429255"/>
              <a:gd name="connsiteX22" fmla="*/ 719667 w 758573"/>
              <a:gd name="connsiteY22" fmla="*/ 275357 h 429255"/>
              <a:gd name="connsiteX23" fmla="*/ 745067 w 758573"/>
              <a:gd name="connsiteY23" fmla="*/ 249957 h 429255"/>
              <a:gd name="connsiteX24" fmla="*/ 745067 w 758573"/>
              <a:gd name="connsiteY24" fmla="*/ 89090 h 429255"/>
              <a:gd name="connsiteX25" fmla="*/ 736600 w 758573"/>
              <a:gd name="connsiteY25" fmla="*/ 63690 h 429255"/>
              <a:gd name="connsiteX26" fmla="*/ 728134 w 758573"/>
              <a:gd name="connsiteY26" fmla="*/ 12890 h 42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58573" h="429255">
                <a:moveTo>
                  <a:pt x="728134" y="12890"/>
                </a:moveTo>
                <a:lnTo>
                  <a:pt x="728134" y="12890"/>
                </a:lnTo>
                <a:cubicBezTo>
                  <a:pt x="486575" y="-3213"/>
                  <a:pt x="508724" y="-5349"/>
                  <a:pt x="143934" y="12890"/>
                </a:cubicBezTo>
                <a:cubicBezTo>
                  <a:pt x="126107" y="13781"/>
                  <a:pt x="110067" y="24180"/>
                  <a:pt x="93134" y="29824"/>
                </a:cubicBezTo>
                <a:lnTo>
                  <a:pt x="67734" y="38290"/>
                </a:lnTo>
                <a:cubicBezTo>
                  <a:pt x="24825" y="81199"/>
                  <a:pt x="80358" y="30715"/>
                  <a:pt x="25400" y="63690"/>
                </a:cubicBezTo>
                <a:cubicBezTo>
                  <a:pt x="18555" y="67797"/>
                  <a:pt x="14111" y="74979"/>
                  <a:pt x="8467" y="80624"/>
                </a:cubicBezTo>
                <a:cubicBezTo>
                  <a:pt x="5645" y="89091"/>
                  <a:pt x="0" y="97099"/>
                  <a:pt x="0" y="106024"/>
                </a:cubicBezTo>
                <a:cubicBezTo>
                  <a:pt x="0" y="168647"/>
                  <a:pt x="7676" y="179852"/>
                  <a:pt x="25400" y="233024"/>
                </a:cubicBezTo>
                <a:cubicBezTo>
                  <a:pt x="28222" y="241491"/>
                  <a:pt x="26441" y="253474"/>
                  <a:pt x="33867" y="258424"/>
                </a:cubicBezTo>
                <a:cubicBezTo>
                  <a:pt x="94349" y="298745"/>
                  <a:pt x="64923" y="287354"/>
                  <a:pt x="118534" y="300757"/>
                </a:cubicBezTo>
                <a:cubicBezTo>
                  <a:pt x="127001" y="306401"/>
                  <a:pt x="137233" y="310032"/>
                  <a:pt x="143934" y="317690"/>
                </a:cubicBezTo>
                <a:cubicBezTo>
                  <a:pt x="157335" y="333006"/>
                  <a:pt x="157844" y="364499"/>
                  <a:pt x="177800" y="368490"/>
                </a:cubicBezTo>
                <a:cubicBezTo>
                  <a:pt x="193904" y="371711"/>
                  <a:pt x="228176" y="376745"/>
                  <a:pt x="245534" y="385424"/>
                </a:cubicBezTo>
                <a:cubicBezTo>
                  <a:pt x="278830" y="402072"/>
                  <a:pt x="260868" y="403731"/>
                  <a:pt x="296334" y="410824"/>
                </a:cubicBezTo>
                <a:cubicBezTo>
                  <a:pt x="315902" y="414738"/>
                  <a:pt x="335845" y="416468"/>
                  <a:pt x="355600" y="419290"/>
                </a:cubicBezTo>
                <a:cubicBezTo>
                  <a:pt x="364067" y="422112"/>
                  <a:pt x="372075" y="427757"/>
                  <a:pt x="381000" y="427757"/>
                </a:cubicBezTo>
                <a:cubicBezTo>
                  <a:pt x="541038" y="427757"/>
                  <a:pt x="506523" y="436714"/>
                  <a:pt x="584200" y="410824"/>
                </a:cubicBezTo>
                <a:cubicBezTo>
                  <a:pt x="589845" y="405179"/>
                  <a:pt x="596147" y="400124"/>
                  <a:pt x="601134" y="393890"/>
                </a:cubicBezTo>
                <a:cubicBezTo>
                  <a:pt x="607491" y="385944"/>
                  <a:pt x="610872" y="375685"/>
                  <a:pt x="618067" y="368490"/>
                </a:cubicBezTo>
                <a:cubicBezTo>
                  <a:pt x="625262" y="361295"/>
                  <a:pt x="635000" y="357201"/>
                  <a:pt x="643467" y="351557"/>
                </a:cubicBezTo>
                <a:cubicBezTo>
                  <a:pt x="677191" y="300970"/>
                  <a:pt x="640362" y="344953"/>
                  <a:pt x="685800" y="317690"/>
                </a:cubicBezTo>
                <a:cubicBezTo>
                  <a:pt x="702224" y="307835"/>
                  <a:pt x="708128" y="289204"/>
                  <a:pt x="719667" y="275357"/>
                </a:cubicBezTo>
                <a:cubicBezTo>
                  <a:pt x="727332" y="266159"/>
                  <a:pt x="736600" y="258424"/>
                  <a:pt x="745067" y="249957"/>
                </a:cubicBezTo>
                <a:cubicBezTo>
                  <a:pt x="766916" y="184412"/>
                  <a:pt x="758783" y="219388"/>
                  <a:pt x="745067" y="89090"/>
                </a:cubicBezTo>
                <a:cubicBezTo>
                  <a:pt x="744133" y="80214"/>
                  <a:pt x="742911" y="70001"/>
                  <a:pt x="736600" y="63690"/>
                </a:cubicBezTo>
                <a:cubicBezTo>
                  <a:pt x="730289" y="57379"/>
                  <a:pt x="729545" y="21357"/>
                  <a:pt x="728134" y="1289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466667" y="5080000"/>
            <a:ext cx="1397000" cy="975342"/>
          </a:xfrm>
          <a:custGeom>
            <a:avLst/>
            <a:gdLst>
              <a:gd name="connsiteX0" fmla="*/ 0 w 1397000"/>
              <a:gd name="connsiteY0" fmla="*/ 169333 h 975342"/>
              <a:gd name="connsiteX1" fmla="*/ 0 w 1397000"/>
              <a:gd name="connsiteY1" fmla="*/ 169333 h 975342"/>
              <a:gd name="connsiteX2" fmla="*/ 67733 w 1397000"/>
              <a:gd name="connsiteY2" fmla="*/ 203200 h 975342"/>
              <a:gd name="connsiteX3" fmla="*/ 118533 w 1397000"/>
              <a:gd name="connsiteY3" fmla="*/ 262467 h 975342"/>
              <a:gd name="connsiteX4" fmla="*/ 135466 w 1397000"/>
              <a:gd name="connsiteY4" fmla="*/ 287867 h 975342"/>
              <a:gd name="connsiteX5" fmla="*/ 177800 w 1397000"/>
              <a:gd name="connsiteY5" fmla="*/ 330200 h 975342"/>
              <a:gd name="connsiteX6" fmla="*/ 211666 w 1397000"/>
              <a:gd name="connsiteY6" fmla="*/ 381000 h 975342"/>
              <a:gd name="connsiteX7" fmla="*/ 245533 w 1397000"/>
              <a:gd name="connsiteY7" fmla="*/ 414867 h 975342"/>
              <a:gd name="connsiteX8" fmla="*/ 262466 w 1397000"/>
              <a:gd name="connsiteY8" fmla="*/ 440267 h 975342"/>
              <a:gd name="connsiteX9" fmla="*/ 313266 w 1397000"/>
              <a:gd name="connsiteY9" fmla="*/ 508000 h 975342"/>
              <a:gd name="connsiteX10" fmla="*/ 321733 w 1397000"/>
              <a:gd name="connsiteY10" fmla="*/ 533400 h 975342"/>
              <a:gd name="connsiteX11" fmla="*/ 355600 w 1397000"/>
              <a:gd name="connsiteY11" fmla="*/ 584200 h 975342"/>
              <a:gd name="connsiteX12" fmla="*/ 364066 w 1397000"/>
              <a:gd name="connsiteY12" fmla="*/ 609600 h 975342"/>
              <a:gd name="connsiteX13" fmla="*/ 381000 w 1397000"/>
              <a:gd name="connsiteY13" fmla="*/ 635000 h 975342"/>
              <a:gd name="connsiteX14" fmla="*/ 397933 w 1397000"/>
              <a:gd name="connsiteY14" fmla="*/ 685800 h 975342"/>
              <a:gd name="connsiteX15" fmla="*/ 414866 w 1397000"/>
              <a:gd name="connsiteY15" fmla="*/ 711200 h 975342"/>
              <a:gd name="connsiteX16" fmla="*/ 448733 w 1397000"/>
              <a:gd name="connsiteY16" fmla="*/ 745067 h 975342"/>
              <a:gd name="connsiteX17" fmla="*/ 457200 w 1397000"/>
              <a:gd name="connsiteY17" fmla="*/ 770467 h 975342"/>
              <a:gd name="connsiteX18" fmla="*/ 533400 w 1397000"/>
              <a:gd name="connsiteY18" fmla="*/ 829733 h 975342"/>
              <a:gd name="connsiteX19" fmla="*/ 558800 w 1397000"/>
              <a:gd name="connsiteY19" fmla="*/ 838200 h 975342"/>
              <a:gd name="connsiteX20" fmla="*/ 584200 w 1397000"/>
              <a:gd name="connsiteY20" fmla="*/ 855133 h 975342"/>
              <a:gd name="connsiteX21" fmla="*/ 609600 w 1397000"/>
              <a:gd name="connsiteY21" fmla="*/ 863600 h 975342"/>
              <a:gd name="connsiteX22" fmla="*/ 635000 w 1397000"/>
              <a:gd name="connsiteY22" fmla="*/ 880533 h 975342"/>
              <a:gd name="connsiteX23" fmla="*/ 694266 w 1397000"/>
              <a:gd name="connsiteY23" fmla="*/ 897467 h 975342"/>
              <a:gd name="connsiteX24" fmla="*/ 745066 w 1397000"/>
              <a:gd name="connsiteY24" fmla="*/ 914400 h 975342"/>
              <a:gd name="connsiteX25" fmla="*/ 770466 w 1397000"/>
              <a:gd name="connsiteY25" fmla="*/ 922867 h 975342"/>
              <a:gd name="connsiteX26" fmla="*/ 812800 w 1397000"/>
              <a:gd name="connsiteY26" fmla="*/ 931333 h 975342"/>
              <a:gd name="connsiteX27" fmla="*/ 863600 w 1397000"/>
              <a:gd name="connsiteY27" fmla="*/ 948267 h 975342"/>
              <a:gd name="connsiteX28" fmla="*/ 1075266 w 1397000"/>
              <a:gd name="connsiteY28" fmla="*/ 973667 h 975342"/>
              <a:gd name="connsiteX29" fmla="*/ 1363133 w 1397000"/>
              <a:gd name="connsiteY29" fmla="*/ 965200 h 975342"/>
              <a:gd name="connsiteX30" fmla="*/ 1380066 w 1397000"/>
              <a:gd name="connsiteY30" fmla="*/ 914400 h 975342"/>
              <a:gd name="connsiteX31" fmla="*/ 1388533 w 1397000"/>
              <a:gd name="connsiteY31" fmla="*/ 889000 h 975342"/>
              <a:gd name="connsiteX32" fmla="*/ 1397000 w 1397000"/>
              <a:gd name="connsiteY32" fmla="*/ 863600 h 975342"/>
              <a:gd name="connsiteX33" fmla="*/ 1388533 w 1397000"/>
              <a:gd name="connsiteY33" fmla="*/ 745067 h 975342"/>
              <a:gd name="connsiteX34" fmla="*/ 1380066 w 1397000"/>
              <a:gd name="connsiteY34" fmla="*/ 719667 h 975342"/>
              <a:gd name="connsiteX35" fmla="*/ 1363133 w 1397000"/>
              <a:gd name="connsiteY35" fmla="*/ 702733 h 975342"/>
              <a:gd name="connsiteX36" fmla="*/ 1329266 w 1397000"/>
              <a:gd name="connsiteY36" fmla="*/ 651933 h 975342"/>
              <a:gd name="connsiteX37" fmla="*/ 1303866 w 1397000"/>
              <a:gd name="connsiteY37" fmla="*/ 626533 h 975342"/>
              <a:gd name="connsiteX38" fmla="*/ 1253066 w 1397000"/>
              <a:gd name="connsiteY38" fmla="*/ 558800 h 975342"/>
              <a:gd name="connsiteX39" fmla="*/ 1227666 w 1397000"/>
              <a:gd name="connsiteY39" fmla="*/ 550333 h 975342"/>
              <a:gd name="connsiteX40" fmla="*/ 1126066 w 1397000"/>
              <a:gd name="connsiteY40" fmla="*/ 499533 h 975342"/>
              <a:gd name="connsiteX41" fmla="*/ 982133 w 1397000"/>
              <a:gd name="connsiteY41" fmla="*/ 491067 h 975342"/>
              <a:gd name="connsiteX42" fmla="*/ 931333 w 1397000"/>
              <a:gd name="connsiteY42" fmla="*/ 474133 h 975342"/>
              <a:gd name="connsiteX43" fmla="*/ 905933 w 1397000"/>
              <a:gd name="connsiteY43" fmla="*/ 465667 h 975342"/>
              <a:gd name="connsiteX44" fmla="*/ 863600 w 1397000"/>
              <a:gd name="connsiteY44" fmla="*/ 457200 h 975342"/>
              <a:gd name="connsiteX45" fmla="*/ 838200 w 1397000"/>
              <a:gd name="connsiteY45" fmla="*/ 448733 h 975342"/>
              <a:gd name="connsiteX46" fmla="*/ 795866 w 1397000"/>
              <a:gd name="connsiteY46" fmla="*/ 440267 h 975342"/>
              <a:gd name="connsiteX47" fmla="*/ 745066 w 1397000"/>
              <a:gd name="connsiteY47" fmla="*/ 423333 h 975342"/>
              <a:gd name="connsiteX48" fmla="*/ 719666 w 1397000"/>
              <a:gd name="connsiteY48" fmla="*/ 414867 h 975342"/>
              <a:gd name="connsiteX49" fmla="*/ 694266 w 1397000"/>
              <a:gd name="connsiteY49" fmla="*/ 397933 h 975342"/>
              <a:gd name="connsiteX50" fmla="*/ 668866 w 1397000"/>
              <a:gd name="connsiteY50" fmla="*/ 389467 h 975342"/>
              <a:gd name="connsiteX51" fmla="*/ 626533 w 1397000"/>
              <a:gd name="connsiteY51" fmla="*/ 364067 h 975342"/>
              <a:gd name="connsiteX52" fmla="*/ 575733 w 1397000"/>
              <a:gd name="connsiteY52" fmla="*/ 330200 h 975342"/>
              <a:gd name="connsiteX53" fmla="*/ 550333 w 1397000"/>
              <a:gd name="connsiteY53" fmla="*/ 304800 h 975342"/>
              <a:gd name="connsiteX54" fmla="*/ 524933 w 1397000"/>
              <a:gd name="connsiteY54" fmla="*/ 287867 h 975342"/>
              <a:gd name="connsiteX55" fmla="*/ 491066 w 1397000"/>
              <a:gd name="connsiteY55" fmla="*/ 254000 h 975342"/>
              <a:gd name="connsiteX56" fmla="*/ 474133 w 1397000"/>
              <a:gd name="connsiteY56" fmla="*/ 194733 h 975342"/>
              <a:gd name="connsiteX57" fmla="*/ 465666 w 1397000"/>
              <a:gd name="connsiteY57" fmla="*/ 84667 h 975342"/>
              <a:gd name="connsiteX58" fmla="*/ 448733 w 1397000"/>
              <a:gd name="connsiteY58" fmla="*/ 25400 h 975342"/>
              <a:gd name="connsiteX59" fmla="*/ 381000 w 1397000"/>
              <a:gd name="connsiteY59" fmla="*/ 0 h 975342"/>
              <a:gd name="connsiteX60" fmla="*/ 237066 w 1397000"/>
              <a:gd name="connsiteY60" fmla="*/ 8467 h 975342"/>
              <a:gd name="connsiteX61" fmla="*/ 143933 w 1397000"/>
              <a:gd name="connsiteY61" fmla="*/ 25400 h 975342"/>
              <a:gd name="connsiteX62" fmla="*/ 118533 w 1397000"/>
              <a:gd name="connsiteY62" fmla="*/ 42333 h 975342"/>
              <a:gd name="connsiteX63" fmla="*/ 93133 w 1397000"/>
              <a:gd name="connsiteY63" fmla="*/ 50800 h 975342"/>
              <a:gd name="connsiteX64" fmla="*/ 50800 w 1397000"/>
              <a:gd name="connsiteY64" fmla="*/ 84667 h 975342"/>
              <a:gd name="connsiteX65" fmla="*/ 0 w 1397000"/>
              <a:gd name="connsiteY65" fmla="*/ 169333 h 97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397000" h="975342">
                <a:moveTo>
                  <a:pt x="0" y="169333"/>
                </a:moveTo>
                <a:lnTo>
                  <a:pt x="0" y="169333"/>
                </a:lnTo>
                <a:cubicBezTo>
                  <a:pt x="22578" y="180622"/>
                  <a:pt x="46437" y="189648"/>
                  <a:pt x="67733" y="203200"/>
                </a:cubicBezTo>
                <a:cubicBezTo>
                  <a:pt x="83851" y="213457"/>
                  <a:pt x="108647" y="248627"/>
                  <a:pt x="118533" y="262467"/>
                </a:cubicBezTo>
                <a:cubicBezTo>
                  <a:pt x="124447" y="270747"/>
                  <a:pt x="128765" y="280209"/>
                  <a:pt x="135466" y="287867"/>
                </a:cubicBezTo>
                <a:cubicBezTo>
                  <a:pt x="148607" y="302886"/>
                  <a:pt x="166730" y="313595"/>
                  <a:pt x="177800" y="330200"/>
                </a:cubicBezTo>
                <a:cubicBezTo>
                  <a:pt x="189089" y="347133"/>
                  <a:pt x="197276" y="366610"/>
                  <a:pt x="211666" y="381000"/>
                </a:cubicBezTo>
                <a:cubicBezTo>
                  <a:pt x="222955" y="392289"/>
                  <a:pt x="236677" y="401583"/>
                  <a:pt x="245533" y="414867"/>
                </a:cubicBezTo>
                <a:cubicBezTo>
                  <a:pt x="251177" y="423334"/>
                  <a:pt x="256109" y="432321"/>
                  <a:pt x="262466" y="440267"/>
                </a:cubicBezTo>
                <a:cubicBezTo>
                  <a:pt x="285393" y="468925"/>
                  <a:pt x="296383" y="457353"/>
                  <a:pt x="313266" y="508000"/>
                </a:cubicBezTo>
                <a:cubicBezTo>
                  <a:pt x="316088" y="516467"/>
                  <a:pt x="317399" y="525598"/>
                  <a:pt x="321733" y="533400"/>
                </a:cubicBezTo>
                <a:cubicBezTo>
                  <a:pt x="331617" y="551190"/>
                  <a:pt x="355600" y="584200"/>
                  <a:pt x="355600" y="584200"/>
                </a:cubicBezTo>
                <a:cubicBezTo>
                  <a:pt x="358422" y="592667"/>
                  <a:pt x="360075" y="601618"/>
                  <a:pt x="364066" y="609600"/>
                </a:cubicBezTo>
                <a:cubicBezTo>
                  <a:pt x="368617" y="618702"/>
                  <a:pt x="376867" y="625701"/>
                  <a:pt x="381000" y="635000"/>
                </a:cubicBezTo>
                <a:cubicBezTo>
                  <a:pt x="388249" y="651311"/>
                  <a:pt x="388032" y="670948"/>
                  <a:pt x="397933" y="685800"/>
                </a:cubicBezTo>
                <a:cubicBezTo>
                  <a:pt x="403577" y="694267"/>
                  <a:pt x="408244" y="703474"/>
                  <a:pt x="414866" y="711200"/>
                </a:cubicBezTo>
                <a:cubicBezTo>
                  <a:pt x="425256" y="723322"/>
                  <a:pt x="448733" y="745067"/>
                  <a:pt x="448733" y="745067"/>
                </a:cubicBezTo>
                <a:cubicBezTo>
                  <a:pt x="451555" y="753534"/>
                  <a:pt x="452249" y="763041"/>
                  <a:pt x="457200" y="770467"/>
                </a:cubicBezTo>
                <a:cubicBezTo>
                  <a:pt x="469724" y="789253"/>
                  <a:pt x="518981" y="824927"/>
                  <a:pt x="533400" y="829733"/>
                </a:cubicBezTo>
                <a:cubicBezTo>
                  <a:pt x="541867" y="832555"/>
                  <a:pt x="550818" y="834209"/>
                  <a:pt x="558800" y="838200"/>
                </a:cubicBezTo>
                <a:cubicBezTo>
                  <a:pt x="567901" y="842751"/>
                  <a:pt x="575099" y="850582"/>
                  <a:pt x="584200" y="855133"/>
                </a:cubicBezTo>
                <a:cubicBezTo>
                  <a:pt x="592182" y="859124"/>
                  <a:pt x="601618" y="859609"/>
                  <a:pt x="609600" y="863600"/>
                </a:cubicBezTo>
                <a:cubicBezTo>
                  <a:pt x="618701" y="868151"/>
                  <a:pt x="625899" y="875982"/>
                  <a:pt x="635000" y="880533"/>
                </a:cubicBezTo>
                <a:cubicBezTo>
                  <a:pt x="649227" y="887647"/>
                  <a:pt x="680702" y="893398"/>
                  <a:pt x="694266" y="897467"/>
                </a:cubicBezTo>
                <a:cubicBezTo>
                  <a:pt x="711362" y="902596"/>
                  <a:pt x="728133" y="908756"/>
                  <a:pt x="745066" y="914400"/>
                </a:cubicBezTo>
                <a:cubicBezTo>
                  <a:pt x="753533" y="917222"/>
                  <a:pt x="761715" y="921117"/>
                  <a:pt x="770466" y="922867"/>
                </a:cubicBezTo>
                <a:cubicBezTo>
                  <a:pt x="784577" y="925689"/>
                  <a:pt x="798916" y="927547"/>
                  <a:pt x="812800" y="931333"/>
                </a:cubicBezTo>
                <a:cubicBezTo>
                  <a:pt x="830020" y="936029"/>
                  <a:pt x="845860" y="946296"/>
                  <a:pt x="863600" y="948267"/>
                </a:cubicBezTo>
                <a:cubicBezTo>
                  <a:pt x="1035834" y="967404"/>
                  <a:pt x="965401" y="957971"/>
                  <a:pt x="1075266" y="973667"/>
                </a:cubicBezTo>
                <a:cubicBezTo>
                  <a:pt x="1171222" y="970845"/>
                  <a:pt x="1268901" y="983523"/>
                  <a:pt x="1363133" y="965200"/>
                </a:cubicBezTo>
                <a:cubicBezTo>
                  <a:pt x="1380654" y="961793"/>
                  <a:pt x="1374422" y="931333"/>
                  <a:pt x="1380066" y="914400"/>
                </a:cubicBezTo>
                <a:lnTo>
                  <a:pt x="1388533" y="889000"/>
                </a:lnTo>
                <a:lnTo>
                  <a:pt x="1397000" y="863600"/>
                </a:lnTo>
                <a:cubicBezTo>
                  <a:pt x="1394178" y="824089"/>
                  <a:pt x="1393161" y="784407"/>
                  <a:pt x="1388533" y="745067"/>
                </a:cubicBezTo>
                <a:cubicBezTo>
                  <a:pt x="1387490" y="736203"/>
                  <a:pt x="1384658" y="727320"/>
                  <a:pt x="1380066" y="719667"/>
                </a:cubicBezTo>
                <a:cubicBezTo>
                  <a:pt x="1375959" y="712822"/>
                  <a:pt x="1367922" y="709119"/>
                  <a:pt x="1363133" y="702733"/>
                </a:cubicBezTo>
                <a:cubicBezTo>
                  <a:pt x="1350922" y="686452"/>
                  <a:pt x="1343657" y="666324"/>
                  <a:pt x="1329266" y="651933"/>
                </a:cubicBezTo>
                <a:cubicBezTo>
                  <a:pt x="1320799" y="643466"/>
                  <a:pt x="1311217" y="635984"/>
                  <a:pt x="1303866" y="626533"/>
                </a:cubicBezTo>
                <a:cubicBezTo>
                  <a:pt x="1300184" y="621798"/>
                  <a:pt x="1270815" y="569449"/>
                  <a:pt x="1253066" y="558800"/>
                </a:cubicBezTo>
                <a:cubicBezTo>
                  <a:pt x="1245413" y="554208"/>
                  <a:pt x="1235468" y="554667"/>
                  <a:pt x="1227666" y="550333"/>
                </a:cubicBezTo>
                <a:cubicBezTo>
                  <a:pt x="1191507" y="530245"/>
                  <a:pt x="1170306" y="502135"/>
                  <a:pt x="1126066" y="499533"/>
                </a:cubicBezTo>
                <a:lnTo>
                  <a:pt x="982133" y="491067"/>
                </a:lnTo>
                <a:lnTo>
                  <a:pt x="931333" y="474133"/>
                </a:lnTo>
                <a:cubicBezTo>
                  <a:pt x="922866" y="471311"/>
                  <a:pt x="914684" y="467417"/>
                  <a:pt x="905933" y="465667"/>
                </a:cubicBezTo>
                <a:cubicBezTo>
                  <a:pt x="891822" y="462845"/>
                  <a:pt x="877561" y="460690"/>
                  <a:pt x="863600" y="457200"/>
                </a:cubicBezTo>
                <a:cubicBezTo>
                  <a:pt x="854942" y="455035"/>
                  <a:pt x="846858" y="450897"/>
                  <a:pt x="838200" y="448733"/>
                </a:cubicBezTo>
                <a:cubicBezTo>
                  <a:pt x="824239" y="445243"/>
                  <a:pt x="809750" y="444053"/>
                  <a:pt x="795866" y="440267"/>
                </a:cubicBezTo>
                <a:cubicBezTo>
                  <a:pt x="778646" y="435571"/>
                  <a:pt x="761999" y="428977"/>
                  <a:pt x="745066" y="423333"/>
                </a:cubicBezTo>
                <a:lnTo>
                  <a:pt x="719666" y="414867"/>
                </a:lnTo>
                <a:cubicBezTo>
                  <a:pt x="711199" y="409222"/>
                  <a:pt x="703368" y="402484"/>
                  <a:pt x="694266" y="397933"/>
                </a:cubicBezTo>
                <a:cubicBezTo>
                  <a:pt x="686284" y="393942"/>
                  <a:pt x="676519" y="394059"/>
                  <a:pt x="668866" y="389467"/>
                </a:cubicBezTo>
                <a:cubicBezTo>
                  <a:pt x="610757" y="354601"/>
                  <a:pt x="698486" y="388050"/>
                  <a:pt x="626533" y="364067"/>
                </a:cubicBezTo>
                <a:cubicBezTo>
                  <a:pt x="609600" y="352778"/>
                  <a:pt x="590124" y="344591"/>
                  <a:pt x="575733" y="330200"/>
                </a:cubicBezTo>
                <a:cubicBezTo>
                  <a:pt x="567266" y="321733"/>
                  <a:pt x="559531" y="312465"/>
                  <a:pt x="550333" y="304800"/>
                </a:cubicBezTo>
                <a:cubicBezTo>
                  <a:pt x="542516" y="298286"/>
                  <a:pt x="532659" y="294489"/>
                  <a:pt x="524933" y="287867"/>
                </a:cubicBezTo>
                <a:cubicBezTo>
                  <a:pt x="512811" y="277477"/>
                  <a:pt x="491066" y="254000"/>
                  <a:pt x="491066" y="254000"/>
                </a:cubicBezTo>
                <a:cubicBezTo>
                  <a:pt x="485592" y="237577"/>
                  <a:pt x="476066" y="211159"/>
                  <a:pt x="474133" y="194733"/>
                </a:cubicBezTo>
                <a:cubicBezTo>
                  <a:pt x="469833" y="158188"/>
                  <a:pt x="469965" y="121212"/>
                  <a:pt x="465666" y="84667"/>
                </a:cubicBezTo>
                <a:cubicBezTo>
                  <a:pt x="465456" y="82881"/>
                  <a:pt x="452888" y="30594"/>
                  <a:pt x="448733" y="25400"/>
                </a:cubicBezTo>
                <a:cubicBezTo>
                  <a:pt x="432123" y="4638"/>
                  <a:pt x="403947" y="4590"/>
                  <a:pt x="381000" y="0"/>
                </a:cubicBezTo>
                <a:cubicBezTo>
                  <a:pt x="333022" y="2822"/>
                  <a:pt x="284974" y="4634"/>
                  <a:pt x="237066" y="8467"/>
                </a:cubicBezTo>
                <a:cubicBezTo>
                  <a:pt x="216213" y="10135"/>
                  <a:pt x="169057" y="12838"/>
                  <a:pt x="143933" y="25400"/>
                </a:cubicBezTo>
                <a:cubicBezTo>
                  <a:pt x="134832" y="29951"/>
                  <a:pt x="127634" y="37782"/>
                  <a:pt x="118533" y="42333"/>
                </a:cubicBezTo>
                <a:cubicBezTo>
                  <a:pt x="110551" y="46324"/>
                  <a:pt x="101115" y="46809"/>
                  <a:pt x="93133" y="50800"/>
                </a:cubicBezTo>
                <a:cubicBezTo>
                  <a:pt x="71770" y="61482"/>
                  <a:pt x="66551" y="68915"/>
                  <a:pt x="50800" y="84667"/>
                </a:cubicBezTo>
                <a:cubicBezTo>
                  <a:pt x="35193" y="131486"/>
                  <a:pt x="8467" y="155222"/>
                  <a:pt x="0" y="169333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535008" y="5549463"/>
            <a:ext cx="274178" cy="209500"/>
          </a:xfrm>
          <a:custGeom>
            <a:avLst/>
            <a:gdLst>
              <a:gd name="connsiteX0" fmla="*/ 184638 w 219823"/>
              <a:gd name="connsiteY0" fmla="*/ 26377 h 131885"/>
              <a:gd name="connsiteX1" fmla="*/ 184638 w 219823"/>
              <a:gd name="connsiteY1" fmla="*/ 26377 h 131885"/>
              <a:gd name="connsiteX2" fmla="*/ 26377 w 219823"/>
              <a:gd name="connsiteY2" fmla="*/ 0 h 131885"/>
              <a:gd name="connsiteX3" fmla="*/ 0 w 219823"/>
              <a:gd name="connsiteY3" fmla="*/ 8793 h 131885"/>
              <a:gd name="connsiteX4" fmla="*/ 8792 w 219823"/>
              <a:gd name="connsiteY4" fmla="*/ 79131 h 131885"/>
              <a:gd name="connsiteX5" fmla="*/ 26377 w 219823"/>
              <a:gd name="connsiteY5" fmla="*/ 131885 h 131885"/>
              <a:gd name="connsiteX6" fmla="*/ 175846 w 219823"/>
              <a:gd name="connsiteY6" fmla="*/ 123093 h 131885"/>
              <a:gd name="connsiteX7" fmla="*/ 211015 w 219823"/>
              <a:gd name="connsiteY7" fmla="*/ 79131 h 131885"/>
              <a:gd name="connsiteX8" fmla="*/ 219807 w 219823"/>
              <a:gd name="connsiteY8" fmla="*/ 35170 h 131885"/>
              <a:gd name="connsiteX9" fmla="*/ 184638 w 219823"/>
              <a:gd name="connsiteY9" fmla="*/ 26377 h 13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823" h="131885">
                <a:moveTo>
                  <a:pt x="184638" y="26377"/>
                </a:moveTo>
                <a:lnTo>
                  <a:pt x="184638" y="26377"/>
                </a:lnTo>
                <a:cubicBezTo>
                  <a:pt x="152608" y="19971"/>
                  <a:pt x="63868" y="0"/>
                  <a:pt x="26377" y="0"/>
                </a:cubicBezTo>
                <a:cubicBezTo>
                  <a:pt x="17109" y="0"/>
                  <a:pt x="8792" y="5862"/>
                  <a:pt x="0" y="8793"/>
                </a:cubicBezTo>
                <a:cubicBezTo>
                  <a:pt x="2931" y="32239"/>
                  <a:pt x="3841" y="56027"/>
                  <a:pt x="8792" y="79131"/>
                </a:cubicBezTo>
                <a:cubicBezTo>
                  <a:pt x="12676" y="97255"/>
                  <a:pt x="26377" y="131885"/>
                  <a:pt x="26377" y="131885"/>
                </a:cubicBezTo>
                <a:cubicBezTo>
                  <a:pt x="76200" y="128954"/>
                  <a:pt x="126489" y="130497"/>
                  <a:pt x="175846" y="123093"/>
                </a:cubicBezTo>
                <a:cubicBezTo>
                  <a:pt x="201766" y="119205"/>
                  <a:pt x="206045" y="99011"/>
                  <a:pt x="211015" y="79131"/>
                </a:cubicBezTo>
                <a:cubicBezTo>
                  <a:pt x="214639" y="64633"/>
                  <a:pt x="217694" y="49964"/>
                  <a:pt x="219807" y="35170"/>
                </a:cubicBezTo>
                <a:cubicBezTo>
                  <a:pt x="220636" y="29367"/>
                  <a:pt x="190499" y="27842"/>
                  <a:pt x="184638" y="26377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350369" y="5649057"/>
            <a:ext cx="184640" cy="1940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6355698" y="1992573"/>
            <a:ext cx="488654" cy="439908"/>
          </a:xfrm>
          <a:custGeom>
            <a:avLst/>
            <a:gdLst>
              <a:gd name="connsiteX0" fmla="*/ 434063 w 488654"/>
              <a:gd name="connsiteY0" fmla="*/ 0 h 439908"/>
              <a:gd name="connsiteX1" fmla="*/ 434063 w 488654"/>
              <a:gd name="connsiteY1" fmla="*/ 0 h 439908"/>
              <a:gd name="connsiteX2" fmla="*/ 365824 w 488654"/>
              <a:gd name="connsiteY2" fmla="*/ 6824 h 439908"/>
              <a:gd name="connsiteX3" fmla="*/ 324881 w 488654"/>
              <a:gd name="connsiteY3" fmla="*/ 34120 h 439908"/>
              <a:gd name="connsiteX4" fmla="*/ 283938 w 488654"/>
              <a:gd name="connsiteY4" fmla="*/ 68239 h 439908"/>
              <a:gd name="connsiteX5" fmla="*/ 242995 w 488654"/>
              <a:gd name="connsiteY5" fmla="*/ 95534 h 439908"/>
              <a:gd name="connsiteX6" fmla="*/ 161108 w 488654"/>
              <a:gd name="connsiteY6" fmla="*/ 150126 h 439908"/>
              <a:gd name="connsiteX7" fmla="*/ 120165 w 488654"/>
              <a:gd name="connsiteY7" fmla="*/ 170597 h 439908"/>
              <a:gd name="connsiteX8" fmla="*/ 79221 w 488654"/>
              <a:gd name="connsiteY8" fmla="*/ 197893 h 439908"/>
              <a:gd name="connsiteX9" fmla="*/ 58750 w 488654"/>
              <a:gd name="connsiteY9" fmla="*/ 211540 h 439908"/>
              <a:gd name="connsiteX10" fmla="*/ 38278 w 488654"/>
              <a:gd name="connsiteY10" fmla="*/ 225188 h 439908"/>
              <a:gd name="connsiteX11" fmla="*/ 24630 w 488654"/>
              <a:gd name="connsiteY11" fmla="*/ 245660 h 439908"/>
              <a:gd name="connsiteX12" fmla="*/ 4159 w 488654"/>
              <a:gd name="connsiteY12" fmla="*/ 266131 h 439908"/>
              <a:gd name="connsiteX13" fmla="*/ 31454 w 488654"/>
              <a:gd name="connsiteY13" fmla="*/ 348018 h 439908"/>
              <a:gd name="connsiteX14" fmla="*/ 79221 w 488654"/>
              <a:gd name="connsiteY14" fmla="*/ 402609 h 439908"/>
              <a:gd name="connsiteX15" fmla="*/ 86045 w 488654"/>
              <a:gd name="connsiteY15" fmla="*/ 423081 h 439908"/>
              <a:gd name="connsiteX16" fmla="*/ 365824 w 488654"/>
              <a:gd name="connsiteY16" fmla="*/ 402609 h 439908"/>
              <a:gd name="connsiteX17" fmla="*/ 379472 w 488654"/>
              <a:gd name="connsiteY17" fmla="*/ 382137 h 439908"/>
              <a:gd name="connsiteX18" fmla="*/ 413592 w 488654"/>
              <a:gd name="connsiteY18" fmla="*/ 354842 h 439908"/>
              <a:gd name="connsiteX19" fmla="*/ 427239 w 488654"/>
              <a:gd name="connsiteY19" fmla="*/ 313899 h 439908"/>
              <a:gd name="connsiteX20" fmla="*/ 434063 w 488654"/>
              <a:gd name="connsiteY20" fmla="*/ 293427 h 439908"/>
              <a:gd name="connsiteX21" fmla="*/ 447711 w 488654"/>
              <a:gd name="connsiteY21" fmla="*/ 238836 h 439908"/>
              <a:gd name="connsiteX22" fmla="*/ 454535 w 488654"/>
              <a:gd name="connsiteY22" fmla="*/ 218364 h 439908"/>
              <a:gd name="connsiteX23" fmla="*/ 468183 w 488654"/>
              <a:gd name="connsiteY23" fmla="*/ 197893 h 439908"/>
              <a:gd name="connsiteX24" fmla="*/ 481830 w 488654"/>
              <a:gd name="connsiteY24" fmla="*/ 156949 h 439908"/>
              <a:gd name="connsiteX25" fmla="*/ 488654 w 488654"/>
              <a:gd name="connsiteY25" fmla="*/ 136478 h 439908"/>
              <a:gd name="connsiteX26" fmla="*/ 434063 w 488654"/>
              <a:gd name="connsiteY26" fmla="*/ 0 h 43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8654" h="439908">
                <a:moveTo>
                  <a:pt x="434063" y="0"/>
                </a:moveTo>
                <a:lnTo>
                  <a:pt x="434063" y="0"/>
                </a:lnTo>
                <a:cubicBezTo>
                  <a:pt x="411317" y="2275"/>
                  <a:pt x="387643" y="5"/>
                  <a:pt x="365824" y="6824"/>
                </a:cubicBezTo>
                <a:cubicBezTo>
                  <a:pt x="350168" y="11717"/>
                  <a:pt x="338529" y="25022"/>
                  <a:pt x="324881" y="34120"/>
                </a:cubicBezTo>
                <a:cubicBezTo>
                  <a:pt x="251715" y="82897"/>
                  <a:pt x="362764" y="6929"/>
                  <a:pt x="283938" y="68239"/>
                </a:cubicBezTo>
                <a:cubicBezTo>
                  <a:pt x="270991" y="78309"/>
                  <a:pt x="256643" y="86436"/>
                  <a:pt x="242995" y="95534"/>
                </a:cubicBezTo>
                <a:lnTo>
                  <a:pt x="161108" y="150126"/>
                </a:lnTo>
                <a:cubicBezTo>
                  <a:pt x="70215" y="210719"/>
                  <a:pt x="204929" y="123505"/>
                  <a:pt x="120165" y="170597"/>
                </a:cubicBezTo>
                <a:cubicBezTo>
                  <a:pt x="105826" y="178563"/>
                  <a:pt x="92869" y="188794"/>
                  <a:pt x="79221" y="197893"/>
                </a:cubicBezTo>
                <a:lnTo>
                  <a:pt x="58750" y="211540"/>
                </a:lnTo>
                <a:lnTo>
                  <a:pt x="38278" y="225188"/>
                </a:lnTo>
                <a:cubicBezTo>
                  <a:pt x="33729" y="232012"/>
                  <a:pt x="29880" y="239359"/>
                  <a:pt x="24630" y="245660"/>
                </a:cubicBezTo>
                <a:cubicBezTo>
                  <a:pt x="18452" y="253073"/>
                  <a:pt x="5745" y="256612"/>
                  <a:pt x="4159" y="266131"/>
                </a:cubicBezTo>
                <a:cubicBezTo>
                  <a:pt x="-7126" y="333846"/>
                  <a:pt x="5402" y="314523"/>
                  <a:pt x="31454" y="348018"/>
                </a:cubicBezTo>
                <a:cubicBezTo>
                  <a:pt x="74321" y="403133"/>
                  <a:pt x="39592" y="376188"/>
                  <a:pt x="79221" y="402609"/>
                </a:cubicBezTo>
                <a:cubicBezTo>
                  <a:pt x="81496" y="409433"/>
                  <a:pt x="78861" y="422713"/>
                  <a:pt x="86045" y="423081"/>
                </a:cubicBezTo>
                <a:cubicBezTo>
                  <a:pt x="324639" y="435317"/>
                  <a:pt x="276152" y="462393"/>
                  <a:pt x="365824" y="402609"/>
                </a:cubicBezTo>
                <a:cubicBezTo>
                  <a:pt x="370373" y="395785"/>
                  <a:pt x="373068" y="387260"/>
                  <a:pt x="379472" y="382137"/>
                </a:cubicBezTo>
                <a:cubicBezTo>
                  <a:pt x="426560" y="344468"/>
                  <a:pt x="374478" y="413512"/>
                  <a:pt x="413592" y="354842"/>
                </a:cubicBezTo>
                <a:lnTo>
                  <a:pt x="427239" y="313899"/>
                </a:lnTo>
                <a:cubicBezTo>
                  <a:pt x="429514" y="307075"/>
                  <a:pt x="432318" y="300405"/>
                  <a:pt x="434063" y="293427"/>
                </a:cubicBezTo>
                <a:cubicBezTo>
                  <a:pt x="438612" y="275230"/>
                  <a:pt x="441779" y="256631"/>
                  <a:pt x="447711" y="238836"/>
                </a:cubicBezTo>
                <a:cubicBezTo>
                  <a:pt x="449986" y="232012"/>
                  <a:pt x="451318" y="224798"/>
                  <a:pt x="454535" y="218364"/>
                </a:cubicBezTo>
                <a:cubicBezTo>
                  <a:pt x="458203" y="211029"/>
                  <a:pt x="463634" y="204717"/>
                  <a:pt x="468183" y="197893"/>
                </a:cubicBezTo>
                <a:lnTo>
                  <a:pt x="481830" y="156949"/>
                </a:lnTo>
                <a:lnTo>
                  <a:pt x="488654" y="136478"/>
                </a:lnTo>
                <a:cubicBezTo>
                  <a:pt x="481704" y="11377"/>
                  <a:pt x="443161" y="22746"/>
                  <a:pt x="434063" y="0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7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8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23" y="58606"/>
            <a:ext cx="10515600" cy="1325563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23" y="15003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High potential for carbon sequestration in the Illinois Basin!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9992" y="6084095"/>
            <a:ext cx="2743200" cy="365125"/>
          </a:xfrm>
        </p:spPr>
        <p:txBody>
          <a:bodyPr/>
          <a:lstStyle/>
          <a:p>
            <a:fld id="{047983A8-A173-461E-ABE7-3136DEEFA09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16656528"/>
              </p:ext>
            </p:extLst>
          </p:nvPr>
        </p:nvGraphicFramePr>
        <p:xfrm>
          <a:off x="0" y="6356351"/>
          <a:ext cx="12192000" cy="50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974" y="2505694"/>
            <a:ext cx="12198973" cy="1298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968" y="3762823"/>
            <a:ext cx="12198968" cy="312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/>
          <a:srcRect l="836" t="1522"/>
          <a:stretch/>
        </p:blipFill>
        <p:spPr>
          <a:xfrm>
            <a:off x="-6974" y="4074977"/>
            <a:ext cx="12096995" cy="43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the jpeg of the thickness of the impermeable layer in GIS</a:t>
            </a:r>
          </a:p>
          <a:p>
            <a:r>
              <a:rPr lang="en-US" dirty="0" smtClean="0"/>
              <a:t>Find data for missing parameters (CO2 pipelines, permeability)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9992" y="6084095"/>
            <a:ext cx="2743200" cy="365125"/>
          </a:xfrm>
        </p:spPr>
        <p:txBody>
          <a:bodyPr/>
          <a:lstStyle/>
          <a:p>
            <a:fld id="{047983A8-A173-461E-ABE7-3136DEEFA09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0" y="6356351"/>
          <a:ext cx="12192000" cy="50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22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2721"/>
            <a:ext cx="10515600" cy="1325563"/>
          </a:xfrm>
        </p:spPr>
        <p:txBody>
          <a:bodyPr/>
          <a:lstStyle/>
          <a:p>
            <a:r>
              <a:rPr lang="en-US" dirty="0" smtClean="0"/>
              <a:t>What is geological carbon sequestration 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694916"/>
              </p:ext>
            </p:extLst>
          </p:nvPr>
        </p:nvGraphicFramePr>
        <p:xfrm>
          <a:off x="0" y="1825624"/>
          <a:ext cx="12192000" cy="503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99368" y="6155890"/>
            <a:ext cx="2743200" cy="365125"/>
          </a:xfrm>
        </p:spPr>
        <p:txBody>
          <a:bodyPr/>
          <a:lstStyle/>
          <a:p>
            <a:fld id="{047983A8-A173-461E-ABE7-3136DEEFA097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00" y="831741"/>
            <a:ext cx="6477600" cy="4886077"/>
          </a:xfrm>
          <a:prstGeom prst="rect">
            <a:avLst/>
          </a:prstGeom>
        </p:spPr>
      </p:pic>
      <p:graphicFrame>
        <p:nvGraphicFramePr>
          <p:cNvPr id="9" name="Diagramme 4"/>
          <p:cNvGraphicFramePr/>
          <p:nvPr>
            <p:extLst>
              <p:ext uri="{D42A27DB-BD31-4B8C-83A1-F6EECF244321}">
                <p14:modId xmlns:p14="http://schemas.microsoft.com/office/powerpoint/2010/main" val="104888984"/>
              </p:ext>
            </p:extLst>
          </p:nvPr>
        </p:nvGraphicFramePr>
        <p:xfrm>
          <a:off x="376478" y="1825623"/>
          <a:ext cx="5337922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53802215"/>
              </p:ext>
            </p:extLst>
          </p:nvPr>
        </p:nvGraphicFramePr>
        <p:xfrm>
          <a:off x="0" y="6356351"/>
          <a:ext cx="12192000" cy="50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1940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92" y="-252413"/>
            <a:ext cx="11353800" cy="1325563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ain </a:t>
            </a:r>
            <a:r>
              <a:rPr lang="en-US" dirty="0"/>
              <a:t>parameters for GCS in deep saline aquifers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943216"/>
              </p:ext>
            </p:extLst>
          </p:nvPr>
        </p:nvGraphicFramePr>
        <p:xfrm>
          <a:off x="420584" y="822960"/>
          <a:ext cx="10933216" cy="5354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9992" y="6084095"/>
            <a:ext cx="2743200" cy="365125"/>
          </a:xfrm>
        </p:spPr>
        <p:txBody>
          <a:bodyPr/>
          <a:lstStyle/>
          <a:p>
            <a:fld id="{047983A8-A173-461E-ABE7-3136DEEFA09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83800556"/>
              </p:ext>
            </p:extLst>
          </p:nvPr>
        </p:nvGraphicFramePr>
        <p:xfrm>
          <a:off x="0" y="6356351"/>
          <a:ext cx="12192000" cy="50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319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3838"/>
            <a:ext cx="10515600" cy="1325563"/>
          </a:xfrm>
        </p:spPr>
        <p:txBody>
          <a:bodyPr/>
          <a:lstStyle/>
          <a:p>
            <a:r>
              <a:rPr lang="en-US" dirty="0" smtClean="0"/>
              <a:t>Potential formation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228" y="3154188"/>
            <a:ext cx="3831772" cy="1947553"/>
          </a:xfrm>
        </p:spPr>
        <p:txBody>
          <a:bodyPr/>
          <a:lstStyle/>
          <a:p>
            <a:r>
              <a:rPr lang="en-US" dirty="0" err="1" smtClean="0"/>
              <a:t>Mt.Simon</a:t>
            </a:r>
            <a:r>
              <a:rPr lang="en-US" dirty="0" smtClean="0"/>
              <a:t> sandstone is the best candidate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9992" y="6084095"/>
            <a:ext cx="2743200" cy="365125"/>
          </a:xfrm>
        </p:spPr>
        <p:txBody>
          <a:bodyPr/>
          <a:lstStyle/>
          <a:p>
            <a:fld id="{047983A8-A173-461E-ABE7-3136DEEFA09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45493648"/>
              </p:ext>
            </p:extLst>
          </p:nvPr>
        </p:nvGraphicFramePr>
        <p:xfrm>
          <a:off x="0" y="6356351"/>
          <a:ext cx="12192000" cy="50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8" y="878775"/>
            <a:ext cx="6435263" cy="5570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2508715"/>
            <a:ext cx="18288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17" y="637918"/>
            <a:ext cx="5127234" cy="5478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2" y="-347394"/>
            <a:ext cx="10515600" cy="1325563"/>
          </a:xfrm>
        </p:spPr>
        <p:txBody>
          <a:bodyPr/>
          <a:lstStyle/>
          <a:p>
            <a:r>
              <a:rPr lang="en-US" dirty="0" smtClean="0"/>
              <a:t>Is it possible?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9992" y="6084095"/>
            <a:ext cx="2743200" cy="365125"/>
          </a:xfrm>
        </p:spPr>
        <p:txBody>
          <a:bodyPr/>
          <a:lstStyle/>
          <a:p>
            <a:fld id="{047983A8-A173-461E-ABE7-3136DEEFA097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56" y="951707"/>
            <a:ext cx="5019675" cy="5314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7923"/>
            <a:ext cx="1435496" cy="3437215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30977106"/>
              </p:ext>
            </p:extLst>
          </p:nvPr>
        </p:nvGraphicFramePr>
        <p:xfrm>
          <a:off x="0" y="6356351"/>
          <a:ext cx="12192000" cy="50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84" y="1597925"/>
            <a:ext cx="1635278" cy="342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2" y="-347394"/>
            <a:ext cx="10515600" cy="1325563"/>
          </a:xfrm>
        </p:spPr>
        <p:txBody>
          <a:bodyPr/>
          <a:lstStyle/>
          <a:p>
            <a:r>
              <a:rPr lang="en-US" dirty="0"/>
              <a:t>Is it </a:t>
            </a:r>
            <a:r>
              <a:rPr lang="en-US" dirty="0" smtClean="0"/>
              <a:t>possible? (contd.)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9992" y="6084095"/>
            <a:ext cx="2743200" cy="365125"/>
          </a:xfrm>
        </p:spPr>
        <p:txBody>
          <a:bodyPr/>
          <a:lstStyle/>
          <a:p>
            <a:fld id="{047983A8-A173-461E-ABE7-3136DEEFA09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30977106"/>
              </p:ext>
            </p:extLst>
          </p:nvPr>
        </p:nvGraphicFramePr>
        <p:xfrm>
          <a:off x="0" y="6356351"/>
          <a:ext cx="12192000" cy="50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66" y="8215"/>
            <a:ext cx="3953435" cy="6258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9879" y="2282265"/>
            <a:ext cx="322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Thickness of the impermeable cap rock (Eau Claire)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52413"/>
            <a:ext cx="10515600" cy="1325563"/>
          </a:xfrm>
        </p:spPr>
        <p:txBody>
          <a:bodyPr/>
          <a:lstStyle/>
          <a:p>
            <a:r>
              <a:rPr lang="en-US" dirty="0" smtClean="0"/>
              <a:t>Is it easy?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769145"/>
            <a:ext cx="5010150" cy="53149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" y="1635519"/>
            <a:ext cx="1645338" cy="26003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9992" y="6084095"/>
            <a:ext cx="2743200" cy="365125"/>
          </a:xfrm>
        </p:spPr>
        <p:txBody>
          <a:bodyPr/>
          <a:lstStyle/>
          <a:p>
            <a:fld id="{047983A8-A173-461E-ABE7-3136DEEFA09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30977106"/>
              </p:ext>
            </p:extLst>
          </p:nvPr>
        </p:nvGraphicFramePr>
        <p:xfrm>
          <a:off x="0" y="6356351"/>
          <a:ext cx="12192000" cy="50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866311"/>
            <a:ext cx="4924425" cy="5314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46" y="1635520"/>
            <a:ext cx="15811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09" y="906860"/>
            <a:ext cx="5019675" cy="5343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52413"/>
            <a:ext cx="10515600" cy="1325563"/>
          </a:xfrm>
        </p:spPr>
        <p:txBody>
          <a:bodyPr/>
          <a:lstStyle/>
          <a:p>
            <a:r>
              <a:rPr lang="en-US" dirty="0" smtClean="0"/>
              <a:t>Is it convenient?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539081"/>
            <a:ext cx="4593701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9992" y="6084095"/>
            <a:ext cx="2743200" cy="365125"/>
          </a:xfrm>
        </p:spPr>
        <p:txBody>
          <a:bodyPr/>
          <a:lstStyle/>
          <a:p>
            <a:fld id="{047983A8-A173-461E-ABE7-3136DEEFA09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30977106"/>
              </p:ext>
            </p:extLst>
          </p:nvPr>
        </p:nvGraphicFramePr>
        <p:xfrm>
          <a:off x="0" y="6356351"/>
          <a:ext cx="12192000" cy="50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/>
          <p:cNvSpPr/>
          <p:nvPr/>
        </p:nvSpPr>
        <p:spPr>
          <a:xfrm>
            <a:off x="6210795" y="2755075"/>
            <a:ext cx="225631" cy="285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5"/>
          <a:stretch/>
        </p:blipFill>
        <p:spPr>
          <a:xfrm>
            <a:off x="8785513" y="1073150"/>
            <a:ext cx="3086100" cy="35226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85513" y="1053735"/>
            <a:ext cx="3086100" cy="3542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436426" y="1053735"/>
            <a:ext cx="2349087" cy="1701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36426" y="3027331"/>
            <a:ext cx="2349087" cy="15684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357756" y="1436914"/>
            <a:ext cx="1092530" cy="244631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06753" y="2755075"/>
            <a:ext cx="124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818 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1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3" y="1506175"/>
            <a:ext cx="4547952" cy="4943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2" y="-252413"/>
            <a:ext cx="10515600" cy="1325563"/>
          </a:xfrm>
        </p:spPr>
        <p:txBody>
          <a:bodyPr/>
          <a:lstStyle/>
          <a:p>
            <a:r>
              <a:rPr lang="en-US" dirty="0" smtClean="0"/>
              <a:t>How much can we store?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93" y="1506175"/>
            <a:ext cx="4634103" cy="4943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83771"/>
                <a:ext cx="10515600" cy="539319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𝑠𝑎𝑙𝑖𝑛𝑒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83771"/>
                <a:ext cx="10515600" cy="5393192"/>
              </a:xfr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9992" y="6084095"/>
            <a:ext cx="2743200" cy="365125"/>
          </a:xfrm>
        </p:spPr>
        <p:txBody>
          <a:bodyPr/>
          <a:lstStyle/>
          <a:p>
            <a:fld id="{047983A8-A173-461E-ABE7-3136DEEFA097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06340" y="738090"/>
                <a:ext cx="7094616" cy="734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reservoir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area</m:t>
                    </m:r>
                  </m:oMath>
                </a14:m>
                <a:r>
                  <a:rPr lang="en-US" sz="2000" dirty="0" smtClean="0"/>
                  <a:t> ; h = reservoir thickness ;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 smtClean="0"/>
                  <a:t> = porosity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 smtClean="0"/>
                  <a:t> = CO2 density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𝑠𝑎𝑙𝑖𝑛𝑒</m:t>
                        </m:r>
                      </m:sub>
                    </m:sSub>
                  </m:oMath>
                </a14:m>
                <a:r>
                  <a:rPr lang="en-US" sz="2000" dirty="0" smtClean="0"/>
                  <a:t> = storage efficiency factor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340" y="738090"/>
                <a:ext cx="7094616" cy="734304"/>
              </a:xfrm>
              <a:prstGeom prst="rect">
                <a:avLst/>
              </a:prstGeom>
              <a:blipFill rotWithShape="0">
                <a:blip r:embed="rId6"/>
                <a:stretch>
                  <a:fillRect l="-859" t="-3306" b="-13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30977106"/>
              </p:ext>
            </p:extLst>
          </p:nvPr>
        </p:nvGraphicFramePr>
        <p:xfrm>
          <a:off x="0" y="6356351"/>
          <a:ext cx="12192000" cy="50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" y="1680033"/>
            <a:ext cx="1832640" cy="35337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36" y="1740803"/>
            <a:ext cx="1952244" cy="3517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111940" y="5168121"/>
                <a:ext cx="21150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𝒔𝒂𝒍𝒊𝒏𝒆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940" y="5168121"/>
                <a:ext cx="2115003" cy="400110"/>
              </a:xfrm>
              <a:prstGeom prst="rect">
                <a:avLst/>
              </a:prstGeom>
              <a:blipFill rotWithShape="0">
                <a:blip r:embed="rId1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58899" y="5213824"/>
                <a:ext cx="19611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𝒔𝒂𝒍𝒊𝒏𝒆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899" y="5213824"/>
                <a:ext cx="1961114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4892</TotalTime>
  <Words>420</Words>
  <Application>Microsoft Office PowerPoint</Application>
  <PresentationFormat>Custom</PresentationFormat>
  <Paragraphs>134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Potential for Geological Carbon Sequestration using deep saline aquifers in the Illinois Basin </vt:lpstr>
      <vt:lpstr>What is geological carbon sequestration ?</vt:lpstr>
      <vt:lpstr>Main parameters for GCS in deep saline aquifers </vt:lpstr>
      <vt:lpstr>Potential formation candidates</vt:lpstr>
      <vt:lpstr>Is it possible?</vt:lpstr>
      <vt:lpstr>Is it possible? (contd.)</vt:lpstr>
      <vt:lpstr>Is it easy?</vt:lpstr>
      <vt:lpstr>Is it convenient?</vt:lpstr>
      <vt:lpstr>How much can we store?</vt:lpstr>
      <vt:lpstr>Conclusion</vt:lpstr>
      <vt:lpstr>Conclusion</vt:lpstr>
      <vt:lpstr>Conclusion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Julien Botto</dc:creator>
  <cp:lastModifiedBy>Maidment</cp:lastModifiedBy>
  <cp:revision>44</cp:revision>
  <dcterms:created xsi:type="dcterms:W3CDTF">2015-11-03T18:46:50Z</dcterms:created>
  <dcterms:modified xsi:type="dcterms:W3CDTF">2015-11-17T01:13:56Z</dcterms:modified>
</cp:coreProperties>
</file>