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4" r:id="rId11"/>
    <p:sldId id="265" r:id="rId12"/>
    <p:sldId id="285" r:id="rId13"/>
    <p:sldId id="266" r:id="rId14"/>
    <p:sldId id="267" r:id="rId15"/>
    <p:sldId id="286" r:id="rId16"/>
    <p:sldId id="287" r:id="rId17"/>
    <p:sldId id="288" r:id="rId18"/>
    <p:sldId id="289" r:id="rId19"/>
    <p:sldId id="290" r:id="rId20"/>
    <p:sldId id="291" r:id="rId21"/>
    <p:sldId id="293" r:id="rId22"/>
    <p:sldId id="292" r:id="rId23"/>
  </p:sldIdLst>
  <p:sldSz cx="9144000" cy="5143500" type="screen16x9"/>
  <p:notesSz cx="6858000" cy="9144000"/>
  <p:embeddedFontLst>
    <p:embeddedFont>
      <p:font typeface="Oswald" panose="020B0604020202020204" charset="0"/>
      <p:regular r:id="rId25"/>
      <p:bold r:id="rId26"/>
    </p:embeddedFont>
    <p:embeddedFont>
      <p:font typeface="Source Sans Pro" panose="020B0503030403020204" pitchFamily="34" charset="0"/>
      <p:regular r:id="rId27"/>
      <p:bold r:id="rId28"/>
      <p:italic r:id="rId29"/>
      <p:boldItalic r:id="rId30"/>
    </p:embeddedFont>
  </p:embeddedFontLst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1E61882E-1301-4258-84F6-C3747C2ECF0B}">
  <a:tblStyle styleId="{1E61882E-1301-4258-84F6-C3747C2ECF0B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37" autoAdjust="0"/>
    <p:restoredTop sz="94660"/>
  </p:normalViewPr>
  <p:slideViewPr>
    <p:cSldViewPr>
      <p:cViewPr>
        <p:scale>
          <a:sx n="148" d="100"/>
          <a:sy n="148" d="100"/>
        </p:scale>
        <p:origin x="-72" y="9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Rainfall (mm)</c:v>
          </c:tx>
          <c:spPr>
            <a:ln w="38100">
              <a:solidFill>
                <a:srgbClr val="FF0000"/>
              </a:solidFill>
            </a:ln>
          </c:spPr>
          <c:cat>
            <c:strRef>
              <c:f>'[Chart in Microsoft Word]Sheet1'!$B$2:$M$2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July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'[Chart in Microsoft Word]Sheet1'!$A$4:$A$15</c:f>
              <c:numCache>
                <c:formatCode>General</c:formatCode>
                <c:ptCount val="12"/>
                <c:pt idx="0">
                  <c:v>6.26</c:v>
                </c:pt>
                <c:pt idx="1">
                  <c:v>0.48</c:v>
                </c:pt>
                <c:pt idx="2">
                  <c:v>2.8</c:v>
                </c:pt>
                <c:pt idx="3">
                  <c:v>11.14</c:v>
                </c:pt>
                <c:pt idx="4">
                  <c:v>3.94</c:v>
                </c:pt>
                <c:pt idx="5">
                  <c:v>118.52</c:v>
                </c:pt>
                <c:pt idx="6">
                  <c:v>461.08</c:v>
                </c:pt>
                <c:pt idx="7">
                  <c:v>380.36</c:v>
                </c:pt>
                <c:pt idx="8">
                  <c:v>283.88</c:v>
                </c:pt>
                <c:pt idx="9">
                  <c:v>40.18</c:v>
                </c:pt>
                <c:pt idx="10">
                  <c:v>18.7</c:v>
                </c:pt>
                <c:pt idx="11">
                  <c:v>8.56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/>
        <c:marker val="1"/>
        <c:smooth val="0"/>
        <c:axId val="93089792"/>
        <c:axId val="93091712"/>
      </c:lineChart>
      <c:catAx>
        <c:axId val="930897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>
                    <a:solidFill>
                      <a:srgbClr val="FFFF00"/>
                    </a:solidFill>
                  </a:rPr>
                  <a:t>Months</a:t>
                </a:r>
              </a:p>
            </c:rich>
          </c:tx>
          <c:layout/>
          <c:overlay val="0"/>
        </c:title>
        <c:majorTickMark val="none"/>
        <c:minorTickMark val="none"/>
        <c:tickLblPos val="nextTo"/>
        <c:crossAx val="93091712"/>
        <c:crosses val="autoZero"/>
        <c:auto val="1"/>
        <c:lblAlgn val="ctr"/>
        <c:lblOffset val="100"/>
        <c:noMultiLvlLbl val="0"/>
      </c:catAx>
      <c:valAx>
        <c:axId val="9309171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>
                    <a:solidFill>
                      <a:srgbClr val="FFFF00"/>
                    </a:solidFill>
                  </a:rPr>
                  <a:t>Rainfall (</a:t>
                </a:r>
                <a:r>
                  <a:rPr lang="en-US" dirty="0">
                    <a:solidFill>
                      <a:srgbClr val="FFFF00"/>
                    </a:solidFill>
                  </a:rPr>
                  <a:t>mm)</a:t>
                </a:r>
              </a:p>
            </c:rich>
          </c:tx>
          <c:layout>
            <c:manualLayout>
              <c:xMode val="edge"/>
              <c:yMode val="edge"/>
              <c:x val="6.0457516339869274E-3"/>
              <c:y val="0.3287981627296587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930897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058691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2" name="Shape 4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9" name="Shape 5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1" name="Shape 5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1" name="Shape 4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7" name="Shape 4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4" name="Shape 4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9" name="Shape 4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5" name="Shape 4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6" name="Shape 5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-26775" y="2008375"/>
            <a:ext cx="9210650" cy="3172625"/>
          </a:xfrm>
          <a:custGeom>
            <a:avLst/>
            <a:gdLst/>
            <a:ahLst/>
            <a:cxnLst/>
            <a:rect l="0" t="0" r="0" b="0"/>
            <a:pathLst>
              <a:path w="368426" h="126905" extrusionOk="0">
                <a:moveTo>
                  <a:pt x="309" y="263"/>
                </a:moveTo>
                <a:lnTo>
                  <a:pt x="16502" y="11294"/>
                </a:lnTo>
                <a:lnTo>
                  <a:pt x="31551" y="5122"/>
                </a:lnTo>
                <a:lnTo>
                  <a:pt x="62412" y="4991"/>
                </a:lnTo>
                <a:lnTo>
                  <a:pt x="77652" y="0"/>
                </a:lnTo>
                <a:lnTo>
                  <a:pt x="92892" y="13527"/>
                </a:lnTo>
                <a:lnTo>
                  <a:pt x="107942" y="21276"/>
                </a:lnTo>
                <a:lnTo>
                  <a:pt x="122991" y="21145"/>
                </a:lnTo>
                <a:lnTo>
                  <a:pt x="138993" y="10375"/>
                </a:lnTo>
                <a:lnTo>
                  <a:pt x="154043" y="7880"/>
                </a:lnTo>
                <a:lnTo>
                  <a:pt x="168711" y="2349"/>
                </a:lnTo>
                <a:lnTo>
                  <a:pt x="184332" y="14841"/>
                </a:lnTo>
                <a:lnTo>
                  <a:pt x="199572" y="15274"/>
                </a:lnTo>
                <a:lnTo>
                  <a:pt x="214622" y="25085"/>
                </a:lnTo>
                <a:lnTo>
                  <a:pt x="230052" y="25085"/>
                </a:lnTo>
                <a:lnTo>
                  <a:pt x="246054" y="20094"/>
                </a:lnTo>
                <a:lnTo>
                  <a:pt x="261104" y="20094"/>
                </a:lnTo>
                <a:lnTo>
                  <a:pt x="275391" y="11426"/>
                </a:lnTo>
                <a:lnTo>
                  <a:pt x="291584" y="16810"/>
                </a:lnTo>
                <a:lnTo>
                  <a:pt x="305871" y="8143"/>
                </a:lnTo>
                <a:lnTo>
                  <a:pt x="336732" y="8012"/>
                </a:lnTo>
                <a:lnTo>
                  <a:pt x="351782" y="11294"/>
                </a:lnTo>
                <a:lnTo>
                  <a:pt x="367593" y="2758"/>
                </a:lnTo>
                <a:lnTo>
                  <a:pt x="368426" y="126905"/>
                </a:lnTo>
                <a:lnTo>
                  <a:pt x="0" y="126369"/>
                </a:lnTo>
                <a:close/>
              </a:path>
            </a:pathLst>
          </a:custGeom>
          <a:solidFill>
            <a:srgbClr val="AFF000">
              <a:alpha val="81920"/>
            </a:srgbClr>
          </a:solidFill>
          <a:ln>
            <a:noFill/>
          </a:ln>
        </p:spPr>
      </p:sp>
      <p:sp>
        <p:nvSpPr>
          <p:cNvPr id="33" name="Shape 33"/>
          <p:cNvSpPr/>
          <p:nvPr/>
        </p:nvSpPr>
        <p:spPr>
          <a:xfrm>
            <a:off x="-26775" y="2139700"/>
            <a:ext cx="9210650" cy="3041300"/>
          </a:xfrm>
          <a:custGeom>
            <a:avLst/>
            <a:gdLst/>
            <a:ahLst/>
            <a:cxnLst/>
            <a:rect l="0" t="0" r="0" b="0"/>
            <a:pathLst>
              <a:path w="368426" h="121652" extrusionOk="0">
                <a:moveTo>
                  <a:pt x="309" y="5516"/>
                </a:moveTo>
                <a:lnTo>
                  <a:pt x="16692" y="11214"/>
                </a:lnTo>
                <a:lnTo>
                  <a:pt x="47172" y="11214"/>
                </a:lnTo>
                <a:lnTo>
                  <a:pt x="62412" y="6843"/>
                </a:lnTo>
                <a:lnTo>
                  <a:pt x="77652" y="16156"/>
                </a:lnTo>
                <a:lnTo>
                  <a:pt x="92892" y="16156"/>
                </a:lnTo>
                <a:lnTo>
                  <a:pt x="107370" y="11214"/>
                </a:lnTo>
                <a:lnTo>
                  <a:pt x="122610" y="8173"/>
                </a:lnTo>
                <a:lnTo>
                  <a:pt x="138612" y="8173"/>
                </a:lnTo>
                <a:lnTo>
                  <a:pt x="153852" y="10834"/>
                </a:lnTo>
                <a:lnTo>
                  <a:pt x="168711" y="7603"/>
                </a:lnTo>
                <a:lnTo>
                  <a:pt x="183951" y="12734"/>
                </a:lnTo>
                <a:lnTo>
                  <a:pt x="199572" y="20527"/>
                </a:lnTo>
                <a:lnTo>
                  <a:pt x="214050" y="15205"/>
                </a:lnTo>
                <a:lnTo>
                  <a:pt x="229671" y="15205"/>
                </a:lnTo>
                <a:lnTo>
                  <a:pt x="245292" y="5892"/>
                </a:lnTo>
                <a:lnTo>
                  <a:pt x="260532" y="11214"/>
                </a:lnTo>
                <a:lnTo>
                  <a:pt x="275772" y="11214"/>
                </a:lnTo>
                <a:lnTo>
                  <a:pt x="291012" y="6843"/>
                </a:lnTo>
                <a:lnTo>
                  <a:pt x="321492" y="6843"/>
                </a:lnTo>
                <a:lnTo>
                  <a:pt x="336732" y="15966"/>
                </a:lnTo>
                <a:lnTo>
                  <a:pt x="351210" y="12734"/>
                </a:lnTo>
                <a:lnTo>
                  <a:pt x="367593" y="0"/>
                </a:lnTo>
                <a:lnTo>
                  <a:pt x="368426" y="121652"/>
                </a:lnTo>
                <a:lnTo>
                  <a:pt x="0" y="121652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34" name="Shape 34"/>
          <p:cNvSpPr/>
          <p:nvPr/>
        </p:nvSpPr>
        <p:spPr>
          <a:xfrm rot="8100000">
            <a:off x="1847980" y="1814568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AFF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" name="Shape 35"/>
          <p:cNvSpPr/>
          <p:nvPr/>
        </p:nvSpPr>
        <p:spPr>
          <a:xfrm rot="8100000">
            <a:off x="6038980" y="2098418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00CEF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" name="Shape 36"/>
          <p:cNvSpPr/>
          <p:nvPr/>
        </p:nvSpPr>
        <p:spPr>
          <a:xfrm rot="8100000">
            <a:off x="7181980" y="2131768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00CEF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grpSp>
        <p:nvGrpSpPr>
          <p:cNvPr id="37" name="Shape 37"/>
          <p:cNvGrpSpPr/>
          <p:nvPr/>
        </p:nvGrpSpPr>
        <p:grpSpPr>
          <a:xfrm>
            <a:off x="-9525" y="2024075"/>
            <a:ext cx="9167825" cy="595300"/>
            <a:chOff x="-9525" y="4462475"/>
            <a:chExt cx="9167825" cy="595300"/>
          </a:xfrm>
        </p:grpSpPr>
        <p:sp>
          <p:nvSpPr>
            <p:cNvPr id="38" name="Shape 38"/>
            <p:cNvSpPr/>
            <p:nvPr/>
          </p:nvSpPr>
          <p:spPr>
            <a:xfrm>
              <a:off x="-9525" y="4581525"/>
              <a:ext cx="4205300" cy="476250"/>
            </a:xfrm>
            <a:custGeom>
              <a:avLst/>
              <a:gdLst/>
              <a:ahLst/>
              <a:cxnLst/>
              <a:rect l="0" t="0" r="0" b="0"/>
              <a:pathLst>
                <a:path w="168212" h="19050" extrusionOk="0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lg" len="lg"/>
              <a:tailEnd type="none" w="lg" len="lg"/>
            </a:ln>
          </p:spPr>
        </p:sp>
        <p:sp>
          <p:nvSpPr>
            <p:cNvPr id="39" name="Shape 39"/>
            <p:cNvSpPr/>
            <p:nvPr/>
          </p:nvSpPr>
          <p:spPr>
            <a:xfrm>
              <a:off x="4195775" y="4462475"/>
              <a:ext cx="3424225" cy="590550"/>
            </a:xfrm>
            <a:custGeom>
              <a:avLst/>
              <a:gdLst/>
              <a:ahLst/>
              <a:cxnLst/>
              <a:rect l="0" t="0" r="0" b="0"/>
              <a:pathLst>
                <a:path w="136969" h="23622" extrusionOk="0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lg" len="lg"/>
              <a:tailEnd type="none" w="lg" len="lg"/>
            </a:ln>
          </p:spPr>
        </p:sp>
        <p:sp>
          <p:nvSpPr>
            <p:cNvPr id="40" name="Shape 40"/>
            <p:cNvSpPr/>
            <p:nvPr/>
          </p:nvSpPr>
          <p:spPr>
            <a:xfrm>
              <a:off x="7624775" y="4472000"/>
              <a:ext cx="1533525" cy="414325"/>
            </a:xfrm>
            <a:custGeom>
              <a:avLst/>
              <a:gdLst/>
              <a:ahLst/>
              <a:cxnLst/>
              <a:rect l="0" t="0" r="0" b="0"/>
              <a:pathLst>
                <a:path w="61341" h="16573" extrusionOk="0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lg" len="lg"/>
              <a:tailEnd type="none" w="lg" len="lg"/>
            </a:ln>
          </p:spPr>
        </p:sp>
      </p:grpSp>
      <p:grpSp>
        <p:nvGrpSpPr>
          <p:cNvPr id="41" name="Shape 41"/>
          <p:cNvGrpSpPr/>
          <p:nvPr/>
        </p:nvGrpSpPr>
        <p:grpSpPr>
          <a:xfrm>
            <a:off x="-42837" y="2005087"/>
            <a:ext cx="9229574" cy="642787"/>
            <a:chOff x="-42837" y="4443487"/>
            <a:chExt cx="9229574" cy="642787"/>
          </a:xfrm>
        </p:grpSpPr>
        <p:sp>
          <p:nvSpPr>
            <p:cNvPr id="42" name="Shape 42"/>
            <p:cNvSpPr/>
            <p:nvPr/>
          </p:nvSpPr>
          <p:spPr>
            <a:xfrm>
              <a:off x="1114450" y="49006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3" name="Shape 43"/>
            <p:cNvSpPr/>
            <p:nvPr/>
          </p:nvSpPr>
          <p:spPr>
            <a:xfrm>
              <a:off x="1495450" y="502927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" name="Shape 44"/>
            <p:cNvSpPr/>
            <p:nvPr/>
          </p:nvSpPr>
          <p:spPr>
            <a:xfrm>
              <a:off x="733450" y="497212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" name="Shape 45"/>
            <p:cNvSpPr/>
            <p:nvPr/>
          </p:nvSpPr>
          <p:spPr>
            <a:xfrm>
              <a:off x="352450" y="49626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" name="Shape 46"/>
            <p:cNvSpPr/>
            <p:nvPr/>
          </p:nvSpPr>
          <p:spPr>
            <a:xfrm>
              <a:off x="-42837" y="46054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7" name="Shape 47"/>
            <p:cNvSpPr/>
            <p:nvPr/>
          </p:nvSpPr>
          <p:spPr>
            <a:xfrm>
              <a:off x="1876450" y="48340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8" name="Shape 48"/>
            <p:cNvSpPr/>
            <p:nvPr/>
          </p:nvSpPr>
          <p:spPr>
            <a:xfrm>
              <a:off x="2257450" y="482925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9" name="Shape 49"/>
            <p:cNvSpPr/>
            <p:nvPr/>
          </p:nvSpPr>
          <p:spPr>
            <a:xfrm>
              <a:off x="2638450" y="454826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" name="Shape 50"/>
            <p:cNvSpPr/>
            <p:nvPr/>
          </p:nvSpPr>
          <p:spPr>
            <a:xfrm>
              <a:off x="3019450" y="46149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" name="Shape 51"/>
            <p:cNvSpPr/>
            <p:nvPr/>
          </p:nvSpPr>
          <p:spPr>
            <a:xfrm>
              <a:off x="3400450" y="46149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" name="Shape 52"/>
            <p:cNvSpPr/>
            <p:nvPr/>
          </p:nvSpPr>
          <p:spPr>
            <a:xfrm>
              <a:off x="3781450" y="49483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3" name="Shape 53"/>
            <p:cNvSpPr/>
            <p:nvPr/>
          </p:nvSpPr>
          <p:spPr>
            <a:xfrm>
              <a:off x="4162450" y="49483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" name="Shape 54"/>
            <p:cNvSpPr/>
            <p:nvPr/>
          </p:nvSpPr>
          <p:spPr>
            <a:xfrm>
              <a:off x="4543450" y="466732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" name="Shape 55"/>
            <p:cNvSpPr/>
            <p:nvPr/>
          </p:nvSpPr>
          <p:spPr>
            <a:xfrm>
              <a:off x="4924450" y="45435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" name="Shape 56"/>
            <p:cNvSpPr/>
            <p:nvPr/>
          </p:nvSpPr>
          <p:spPr>
            <a:xfrm>
              <a:off x="5305450" y="47721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7" name="Shape 57"/>
            <p:cNvSpPr/>
            <p:nvPr/>
          </p:nvSpPr>
          <p:spPr>
            <a:xfrm>
              <a:off x="5686450" y="47721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>
              <a:off x="6067450" y="48483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9" name="Shape 59"/>
            <p:cNvSpPr/>
            <p:nvPr/>
          </p:nvSpPr>
          <p:spPr>
            <a:xfrm>
              <a:off x="6448450" y="47292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0" name="Shape 60"/>
            <p:cNvSpPr/>
            <p:nvPr/>
          </p:nvSpPr>
          <p:spPr>
            <a:xfrm>
              <a:off x="6829450" y="50245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" name="Shape 61"/>
            <p:cNvSpPr/>
            <p:nvPr/>
          </p:nvSpPr>
          <p:spPr>
            <a:xfrm>
              <a:off x="7210450" y="50245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" name="Shape 62"/>
            <p:cNvSpPr/>
            <p:nvPr/>
          </p:nvSpPr>
          <p:spPr>
            <a:xfrm>
              <a:off x="7591450" y="44434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" name="Shape 63"/>
            <p:cNvSpPr/>
            <p:nvPr/>
          </p:nvSpPr>
          <p:spPr>
            <a:xfrm>
              <a:off x="7972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8353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8734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" name="Shape 66"/>
            <p:cNvSpPr/>
            <p:nvPr/>
          </p:nvSpPr>
          <p:spPr>
            <a:xfrm>
              <a:off x="9129737" y="486735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67" name="Shape 67"/>
          <p:cNvSpPr/>
          <p:nvPr/>
        </p:nvSpPr>
        <p:spPr>
          <a:xfrm>
            <a:off x="2990700" y="2147800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8" name="Shape 68"/>
          <p:cNvSpPr/>
          <p:nvPr/>
        </p:nvSpPr>
        <p:spPr>
          <a:xfrm>
            <a:off x="1085700" y="2433550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9" name="Shape 69"/>
          <p:cNvSpPr/>
          <p:nvPr/>
        </p:nvSpPr>
        <p:spPr>
          <a:xfrm>
            <a:off x="4895700" y="2077631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0" name="Shape 70"/>
          <p:cNvSpPr/>
          <p:nvPr/>
        </p:nvSpPr>
        <p:spPr>
          <a:xfrm rot="8100000">
            <a:off x="8699949" y="1890768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AFF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ctrTitle"/>
          </p:nvPr>
        </p:nvSpPr>
        <p:spPr>
          <a:xfrm>
            <a:off x="2847975" y="3363425"/>
            <a:ext cx="5610300" cy="11597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r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1pPr>
            <a:lvl2pPr algn="r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2pPr>
            <a:lvl3pPr algn="r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3pPr>
            <a:lvl4pPr algn="r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4pPr>
            <a:lvl5pPr algn="r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5pPr>
            <a:lvl6pPr algn="r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6pPr>
            <a:lvl7pPr algn="r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7pPr>
            <a:lvl8pPr algn="r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8pPr>
            <a:lvl9pPr algn="r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/>
        </p:nvSpPr>
        <p:spPr>
          <a:xfrm>
            <a:off x="-26775" y="2008375"/>
            <a:ext cx="9210650" cy="3172625"/>
          </a:xfrm>
          <a:custGeom>
            <a:avLst/>
            <a:gdLst/>
            <a:ahLst/>
            <a:cxnLst/>
            <a:rect l="0" t="0" r="0" b="0"/>
            <a:pathLst>
              <a:path w="368426" h="126905" extrusionOk="0">
                <a:moveTo>
                  <a:pt x="309" y="263"/>
                </a:moveTo>
                <a:lnTo>
                  <a:pt x="16502" y="11294"/>
                </a:lnTo>
                <a:lnTo>
                  <a:pt x="31551" y="5122"/>
                </a:lnTo>
                <a:lnTo>
                  <a:pt x="62412" y="4991"/>
                </a:lnTo>
                <a:lnTo>
                  <a:pt x="77652" y="0"/>
                </a:lnTo>
                <a:lnTo>
                  <a:pt x="92892" y="13527"/>
                </a:lnTo>
                <a:lnTo>
                  <a:pt x="107942" y="21276"/>
                </a:lnTo>
                <a:lnTo>
                  <a:pt x="122991" y="21145"/>
                </a:lnTo>
                <a:lnTo>
                  <a:pt x="138993" y="10375"/>
                </a:lnTo>
                <a:lnTo>
                  <a:pt x="154043" y="7880"/>
                </a:lnTo>
                <a:lnTo>
                  <a:pt x="168711" y="2349"/>
                </a:lnTo>
                <a:lnTo>
                  <a:pt x="184332" y="14841"/>
                </a:lnTo>
                <a:lnTo>
                  <a:pt x="199572" y="15274"/>
                </a:lnTo>
                <a:lnTo>
                  <a:pt x="214622" y="25085"/>
                </a:lnTo>
                <a:lnTo>
                  <a:pt x="230052" y="25085"/>
                </a:lnTo>
                <a:lnTo>
                  <a:pt x="246054" y="20094"/>
                </a:lnTo>
                <a:lnTo>
                  <a:pt x="261104" y="20094"/>
                </a:lnTo>
                <a:lnTo>
                  <a:pt x="275391" y="11426"/>
                </a:lnTo>
                <a:lnTo>
                  <a:pt x="291584" y="16810"/>
                </a:lnTo>
                <a:lnTo>
                  <a:pt x="305871" y="8143"/>
                </a:lnTo>
                <a:lnTo>
                  <a:pt x="336732" y="8012"/>
                </a:lnTo>
                <a:lnTo>
                  <a:pt x="351782" y="11294"/>
                </a:lnTo>
                <a:lnTo>
                  <a:pt x="367593" y="2758"/>
                </a:lnTo>
                <a:lnTo>
                  <a:pt x="368426" y="126905"/>
                </a:lnTo>
                <a:lnTo>
                  <a:pt x="0" y="126369"/>
                </a:lnTo>
                <a:close/>
              </a:path>
            </a:pathLst>
          </a:custGeom>
          <a:solidFill>
            <a:srgbClr val="AFF000">
              <a:alpha val="81920"/>
            </a:srgbClr>
          </a:solidFill>
          <a:ln>
            <a:noFill/>
          </a:ln>
        </p:spPr>
      </p:sp>
      <p:sp>
        <p:nvSpPr>
          <p:cNvPr id="74" name="Shape 74"/>
          <p:cNvSpPr/>
          <p:nvPr/>
        </p:nvSpPr>
        <p:spPr>
          <a:xfrm>
            <a:off x="-26775" y="2139700"/>
            <a:ext cx="9210650" cy="3041300"/>
          </a:xfrm>
          <a:custGeom>
            <a:avLst/>
            <a:gdLst/>
            <a:ahLst/>
            <a:cxnLst/>
            <a:rect l="0" t="0" r="0" b="0"/>
            <a:pathLst>
              <a:path w="368426" h="121652" extrusionOk="0">
                <a:moveTo>
                  <a:pt x="309" y="5516"/>
                </a:moveTo>
                <a:lnTo>
                  <a:pt x="16692" y="11214"/>
                </a:lnTo>
                <a:lnTo>
                  <a:pt x="47172" y="11214"/>
                </a:lnTo>
                <a:lnTo>
                  <a:pt x="62412" y="6843"/>
                </a:lnTo>
                <a:lnTo>
                  <a:pt x="77652" y="16156"/>
                </a:lnTo>
                <a:lnTo>
                  <a:pt x="92892" y="16156"/>
                </a:lnTo>
                <a:lnTo>
                  <a:pt x="107370" y="11214"/>
                </a:lnTo>
                <a:lnTo>
                  <a:pt x="122610" y="8173"/>
                </a:lnTo>
                <a:lnTo>
                  <a:pt x="138612" y="8173"/>
                </a:lnTo>
                <a:lnTo>
                  <a:pt x="153852" y="10834"/>
                </a:lnTo>
                <a:lnTo>
                  <a:pt x="168711" y="7603"/>
                </a:lnTo>
                <a:lnTo>
                  <a:pt x="183951" y="12734"/>
                </a:lnTo>
                <a:lnTo>
                  <a:pt x="199572" y="20527"/>
                </a:lnTo>
                <a:lnTo>
                  <a:pt x="214050" y="15205"/>
                </a:lnTo>
                <a:lnTo>
                  <a:pt x="229671" y="15205"/>
                </a:lnTo>
                <a:lnTo>
                  <a:pt x="245292" y="5892"/>
                </a:lnTo>
                <a:lnTo>
                  <a:pt x="260532" y="11214"/>
                </a:lnTo>
                <a:lnTo>
                  <a:pt x="275772" y="11214"/>
                </a:lnTo>
                <a:lnTo>
                  <a:pt x="291012" y="6843"/>
                </a:lnTo>
                <a:lnTo>
                  <a:pt x="321492" y="6843"/>
                </a:lnTo>
                <a:lnTo>
                  <a:pt x="336732" y="15966"/>
                </a:lnTo>
                <a:lnTo>
                  <a:pt x="351210" y="12734"/>
                </a:lnTo>
                <a:lnTo>
                  <a:pt x="367593" y="0"/>
                </a:lnTo>
                <a:lnTo>
                  <a:pt x="368426" y="121652"/>
                </a:lnTo>
                <a:lnTo>
                  <a:pt x="0" y="121652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75" name="Shape 75"/>
          <p:cNvSpPr/>
          <p:nvPr/>
        </p:nvSpPr>
        <p:spPr>
          <a:xfrm rot="8100000">
            <a:off x="1847980" y="1814568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AFF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6" name="Shape 76"/>
          <p:cNvSpPr/>
          <p:nvPr/>
        </p:nvSpPr>
        <p:spPr>
          <a:xfrm rot="8100000">
            <a:off x="6038980" y="2098418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00CEF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7" name="Shape 77"/>
          <p:cNvSpPr/>
          <p:nvPr/>
        </p:nvSpPr>
        <p:spPr>
          <a:xfrm rot="8100000">
            <a:off x="7181980" y="2131768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00CEF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grpSp>
        <p:nvGrpSpPr>
          <p:cNvPr id="78" name="Shape 78"/>
          <p:cNvGrpSpPr/>
          <p:nvPr/>
        </p:nvGrpSpPr>
        <p:grpSpPr>
          <a:xfrm>
            <a:off x="-9525" y="2024075"/>
            <a:ext cx="9167825" cy="595300"/>
            <a:chOff x="-9525" y="4462475"/>
            <a:chExt cx="9167825" cy="595300"/>
          </a:xfrm>
        </p:grpSpPr>
        <p:sp>
          <p:nvSpPr>
            <p:cNvPr id="79" name="Shape 79"/>
            <p:cNvSpPr/>
            <p:nvPr/>
          </p:nvSpPr>
          <p:spPr>
            <a:xfrm>
              <a:off x="-9525" y="4581525"/>
              <a:ext cx="4205300" cy="476250"/>
            </a:xfrm>
            <a:custGeom>
              <a:avLst/>
              <a:gdLst/>
              <a:ahLst/>
              <a:cxnLst/>
              <a:rect l="0" t="0" r="0" b="0"/>
              <a:pathLst>
                <a:path w="168212" h="19050" extrusionOk="0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lg" len="lg"/>
              <a:tailEnd type="none" w="lg" len="lg"/>
            </a:ln>
          </p:spPr>
        </p:sp>
        <p:sp>
          <p:nvSpPr>
            <p:cNvPr id="80" name="Shape 80"/>
            <p:cNvSpPr/>
            <p:nvPr/>
          </p:nvSpPr>
          <p:spPr>
            <a:xfrm>
              <a:off x="4195775" y="4462475"/>
              <a:ext cx="3424225" cy="590550"/>
            </a:xfrm>
            <a:custGeom>
              <a:avLst/>
              <a:gdLst/>
              <a:ahLst/>
              <a:cxnLst/>
              <a:rect l="0" t="0" r="0" b="0"/>
              <a:pathLst>
                <a:path w="136969" h="23622" extrusionOk="0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lg" len="lg"/>
              <a:tailEnd type="none" w="lg" len="lg"/>
            </a:ln>
          </p:spPr>
        </p:sp>
        <p:sp>
          <p:nvSpPr>
            <p:cNvPr id="81" name="Shape 81"/>
            <p:cNvSpPr/>
            <p:nvPr/>
          </p:nvSpPr>
          <p:spPr>
            <a:xfrm>
              <a:off x="7624775" y="4472000"/>
              <a:ext cx="1533525" cy="414325"/>
            </a:xfrm>
            <a:custGeom>
              <a:avLst/>
              <a:gdLst/>
              <a:ahLst/>
              <a:cxnLst/>
              <a:rect l="0" t="0" r="0" b="0"/>
              <a:pathLst>
                <a:path w="61341" h="16573" extrusionOk="0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lg" len="lg"/>
              <a:tailEnd type="none" w="lg" len="lg"/>
            </a:ln>
          </p:spPr>
        </p:sp>
      </p:grpSp>
      <p:grpSp>
        <p:nvGrpSpPr>
          <p:cNvPr id="82" name="Shape 82"/>
          <p:cNvGrpSpPr/>
          <p:nvPr/>
        </p:nvGrpSpPr>
        <p:grpSpPr>
          <a:xfrm>
            <a:off x="-42837" y="2005087"/>
            <a:ext cx="9229574" cy="642787"/>
            <a:chOff x="-42837" y="4443487"/>
            <a:chExt cx="9229574" cy="642787"/>
          </a:xfrm>
        </p:grpSpPr>
        <p:sp>
          <p:nvSpPr>
            <p:cNvPr id="83" name="Shape 83"/>
            <p:cNvSpPr/>
            <p:nvPr/>
          </p:nvSpPr>
          <p:spPr>
            <a:xfrm>
              <a:off x="1114450" y="49006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4" name="Shape 84"/>
            <p:cNvSpPr/>
            <p:nvPr/>
          </p:nvSpPr>
          <p:spPr>
            <a:xfrm>
              <a:off x="1495450" y="502927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5" name="Shape 85"/>
            <p:cNvSpPr/>
            <p:nvPr/>
          </p:nvSpPr>
          <p:spPr>
            <a:xfrm>
              <a:off x="733450" y="497212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6" name="Shape 86"/>
            <p:cNvSpPr/>
            <p:nvPr/>
          </p:nvSpPr>
          <p:spPr>
            <a:xfrm>
              <a:off x="352450" y="49626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-42837" y="46054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x="1876450" y="48340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9" name="Shape 89"/>
            <p:cNvSpPr/>
            <p:nvPr/>
          </p:nvSpPr>
          <p:spPr>
            <a:xfrm>
              <a:off x="2257450" y="482925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0" name="Shape 90"/>
            <p:cNvSpPr/>
            <p:nvPr/>
          </p:nvSpPr>
          <p:spPr>
            <a:xfrm>
              <a:off x="2638450" y="454826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1" name="Shape 91"/>
            <p:cNvSpPr/>
            <p:nvPr/>
          </p:nvSpPr>
          <p:spPr>
            <a:xfrm>
              <a:off x="3019450" y="46149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>
              <a:off x="3400450" y="46149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3" name="Shape 93"/>
            <p:cNvSpPr/>
            <p:nvPr/>
          </p:nvSpPr>
          <p:spPr>
            <a:xfrm>
              <a:off x="3781450" y="49483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4" name="Shape 94"/>
            <p:cNvSpPr/>
            <p:nvPr/>
          </p:nvSpPr>
          <p:spPr>
            <a:xfrm>
              <a:off x="4162450" y="49483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5" name="Shape 95"/>
            <p:cNvSpPr/>
            <p:nvPr/>
          </p:nvSpPr>
          <p:spPr>
            <a:xfrm>
              <a:off x="4543450" y="466732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6" name="Shape 96"/>
            <p:cNvSpPr/>
            <p:nvPr/>
          </p:nvSpPr>
          <p:spPr>
            <a:xfrm>
              <a:off x="4924450" y="45435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7" name="Shape 97"/>
            <p:cNvSpPr/>
            <p:nvPr/>
          </p:nvSpPr>
          <p:spPr>
            <a:xfrm>
              <a:off x="5305450" y="47721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8" name="Shape 98"/>
            <p:cNvSpPr/>
            <p:nvPr/>
          </p:nvSpPr>
          <p:spPr>
            <a:xfrm>
              <a:off x="5686450" y="47721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9" name="Shape 99"/>
            <p:cNvSpPr/>
            <p:nvPr/>
          </p:nvSpPr>
          <p:spPr>
            <a:xfrm>
              <a:off x="6067450" y="48483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0" name="Shape 100"/>
            <p:cNvSpPr/>
            <p:nvPr/>
          </p:nvSpPr>
          <p:spPr>
            <a:xfrm>
              <a:off x="6448450" y="47292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1" name="Shape 101"/>
            <p:cNvSpPr/>
            <p:nvPr/>
          </p:nvSpPr>
          <p:spPr>
            <a:xfrm>
              <a:off x="6829450" y="50245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2" name="Shape 102"/>
            <p:cNvSpPr/>
            <p:nvPr/>
          </p:nvSpPr>
          <p:spPr>
            <a:xfrm>
              <a:off x="7210450" y="50245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3" name="Shape 103"/>
            <p:cNvSpPr/>
            <p:nvPr/>
          </p:nvSpPr>
          <p:spPr>
            <a:xfrm>
              <a:off x="7591450" y="44434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4" name="Shape 104"/>
            <p:cNvSpPr/>
            <p:nvPr/>
          </p:nvSpPr>
          <p:spPr>
            <a:xfrm>
              <a:off x="7972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5" name="Shape 105"/>
            <p:cNvSpPr/>
            <p:nvPr/>
          </p:nvSpPr>
          <p:spPr>
            <a:xfrm>
              <a:off x="8353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6" name="Shape 106"/>
            <p:cNvSpPr/>
            <p:nvPr/>
          </p:nvSpPr>
          <p:spPr>
            <a:xfrm>
              <a:off x="8734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7" name="Shape 107"/>
            <p:cNvSpPr/>
            <p:nvPr/>
          </p:nvSpPr>
          <p:spPr>
            <a:xfrm>
              <a:off x="9129737" y="486735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08" name="Shape 108"/>
          <p:cNvSpPr/>
          <p:nvPr/>
        </p:nvSpPr>
        <p:spPr>
          <a:xfrm>
            <a:off x="2990700" y="2147800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9" name="Shape 109"/>
          <p:cNvSpPr/>
          <p:nvPr/>
        </p:nvSpPr>
        <p:spPr>
          <a:xfrm>
            <a:off x="1085700" y="2433550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/>
          <p:nvPr/>
        </p:nvSpPr>
        <p:spPr>
          <a:xfrm>
            <a:off x="4895700" y="2077631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/>
          <p:nvPr/>
        </p:nvSpPr>
        <p:spPr>
          <a:xfrm rot="8100000">
            <a:off x="8699949" y="1890768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AFF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ctrTitle"/>
          </p:nvPr>
        </p:nvSpPr>
        <p:spPr>
          <a:xfrm>
            <a:off x="2309350" y="3031150"/>
            <a:ext cx="5214599" cy="115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1pPr>
            <a:lvl2pPr algn="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2pPr>
            <a:lvl3pPr algn="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3pPr>
            <a:lvl4pPr algn="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4pPr>
            <a:lvl5pPr algn="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5pPr>
            <a:lvl6pPr algn="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6pPr>
            <a:lvl7pPr algn="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7pPr>
            <a:lvl8pPr algn="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8pPr>
            <a:lvl9pPr algn="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subTitle" idx="1"/>
          </p:nvPr>
        </p:nvSpPr>
        <p:spPr>
          <a:xfrm>
            <a:off x="2309440" y="4059250"/>
            <a:ext cx="5214599" cy="784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r" rtl="0">
              <a:spcBef>
                <a:spcPts val="0"/>
              </a:spcBef>
              <a:buClr>
                <a:srgbClr val="FFFFFF"/>
              </a:buClr>
              <a:buNone/>
              <a:defRPr>
                <a:solidFill>
                  <a:srgbClr val="FFFFFF"/>
                </a:solidFill>
              </a:defRPr>
            </a:lvl1pPr>
            <a:lvl2pPr algn="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3000">
                <a:solidFill>
                  <a:srgbClr val="FFFFFF"/>
                </a:solidFill>
              </a:defRPr>
            </a:lvl2pPr>
            <a:lvl3pPr algn="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3000">
                <a:solidFill>
                  <a:srgbClr val="FFFFFF"/>
                </a:solidFill>
              </a:defRPr>
            </a:lvl3pPr>
            <a:lvl4pPr algn="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3000">
                <a:solidFill>
                  <a:srgbClr val="FFFFFF"/>
                </a:solidFill>
              </a:defRPr>
            </a:lvl4pPr>
            <a:lvl5pPr algn="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3000">
                <a:solidFill>
                  <a:srgbClr val="FFFFFF"/>
                </a:solidFill>
              </a:defRPr>
            </a:lvl5pPr>
            <a:lvl6pPr algn="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3000">
                <a:solidFill>
                  <a:srgbClr val="FFFFFF"/>
                </a:solidFill>
              </a:defRPr>
            </a:lvl6pPr>
            <a:lvl7pPr algn="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3000">
                <a:solidFill>
                  <a:srgbClr val="FFFFFF"/>
                </a:solidFill>
              </a:defRPr>
            </a:lvl7pPr>
            <a:lvl8pPr algn="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3000">
                <a:solidFill>
                  <a:srgbClr val="FFFFFF"/>
                </a:solidFill>
              </a:defRPr>
            </a:lvl8pPr>
            <a:lvl9pPr algn="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1519975" y="2161800"/>
            <a:ext cx="6104099" cy="8198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SzPct val="100000"/>
              <a:defRPr sz="3000" i="1"/>
            </a:lvl1pPr>
            <a:lvl2pPr algn="ctr" rtl="0">
              <a:spcBef>
                <a:spcPts val="0"/>
              </a:spcBef>
              <a:buSzPct val="100000"/>
              <a:defRPr sz="3000" i="1"/>
            </a:lvl2pPr>
            <a:lvl3pPr algn="ctr" rtl="0">
              <a:spcBef>
                <a:spcPts val="0"/>
              </a:spcBef>
              <a:buSzPct val="100000"/>
              <a:defRPr sz="3000" i="1"/>
            </a:lvl3pPr>
            <a:lvl4pPr algn="ctr" rtl="0">
              <a:spcBef>
                <a:spcPts val="0"/>
              </a:spcBef>
              <a:buSzPct val="100000"/>
              <a:defRPr sz="3000" i="1"/>
            </a:lvl4pPr>
            <a:lvl5pPr algn="ctr" rtl="0">
              <a:spcBef>
                <a:spcPts val="0"/>
              </a:spcBef>
              <a:buSzPct val="100000"/>
              <a:defRPr sz="3000" i="1"/>
            </a:lvl5pPr>
            <a:lvl6pPr algn="ctr" rtl="0">
              <a:spcBef>
                <a:spcPts val="0"/>
              </a:spcBef>
              <a:buSzPct val="100000"/>
              <a:defRPr sz="3000" i="1"/>
            </a:lvl6pPr>
            <a:lvl7pPr algn="ctr" rtl="0">
              <a:spcBef>
                <a:spcPts val="0"/>
              </a:spcBef>
              <a:buSzPct val="100000"/>
              <a:defRPr sz="3000" i="1"/>
            </a:lvl7pPr>
            <a:lvl8pPr algn="ctr" rtl="0">
              <a:spcBef>
                <a:spcPts val="0"/>
              </a:spcBef>
              <a:buSzPct val="100000"/>
              <a:defRPr sz="3000" i="1"/>
            </a:lvl8pPr>
            <a:lvl9pPr algn="ctr">
              <a:spcBef>
                <a:spcPts val="0"/>
              </a:spcBef>
              <a:buSzPct val="100000"/>
              <a:defRPr sz="3000" i="1"/>
            </a:lvl9pPr>
          </a:lstStyle>
          <a:p>
            <a:endParaRPr/>
          </a:p>
        </p:txBody>
      </p:sp>
      <p:sp>
        <p:nvSpPr>
          <p:cNvPr id="116" name="Shape 116"/>
          <p:cNvSpPr txBox="1"/>
          <p:nvPr/>
        </p:nvSpPr>
        <p:spPr>
          <a:xfrm>
            <a:off x="3593400" y="552768"/>
            <a:ext cx="1957200" cy="653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9600">
                <a:solidFill>
                  <a:srgbClr val="00CEF6"/>
                </a:solidFill>
              </a:rPr>
              <a:t>“</a:t>
            </a:r>
          </a:p>
        </p:txBody>
      </p:sp>
      <p:sp>
        <p:nvSpPr>
          <p:cNvPr id="117" name="Shape 117"/>
          <p:cNvSpPr/>
          <p:nvPr/>
        </p:nvSpPr>
        <p:spPr>
          <a:xfrm>
            <a:off x="-28575" y="4446775"/>
            <a:ext cx="9191625" cy="712477"/>
          </a:xfrm>
          <a:custGeom>
            <a:avLst/>
            <a:gdLst/>
            <a:ahLst/>
            <a:cxnLst/>
            <a:rect l="0" t="0" r="0" b="0"/>
            <a:pathLst>
              <a:path w="367665" h="41339" extrusionOk="0">
                <a:moveTo>
                  <a:pt x="381" y="381"/>
                </a:moveTo>
                <a:lnTo>
                  <a:pt x="16574" y="16383"/>
                </a:lnTo>
                <a:lnTo>
                  <a:pt x="31623" y="7430"/>
                </a:lnTo>
                <a:lnTo>
                  <a:pt x="62484" y="7239"/>
                </a:lnTo>
                <a:lnTo>
                  <a:pt x="77724" y="0"/>
                </a:lnTo>
                <a:lnTo>
                  <a:pt x="92964" y="19622"/>
                </a:lnTo>
                <a:lnTo>
                  <a:pt x="108014" y="30861"/>
                </a:lnTo>
                <a:lnTo>
                  <a:pt x="123063" y="30671"/>
                </a:lnTo>
                <a:lnTo>
                  <a:pt x="139065" y="15050"/>
                </a:lnTo>
                <a:lnTo>
                  <a:pt x="154115" y="11430"/>
                </a:lnTo>
                <a:lnTo>
                  <a:pt x="168783" y="3408"/>
                </a:lnTo>
                <a:lnTo>
                  <a:pt x="184404" y="21527"/>
                </a:lnTo>
                <a:lnTo>
                  <a:pt x="199644" y="22155"/>
                </a:lnTo>
                <a:lnTo>
                  <a:pt x="214694" y="36386"/>
                </a:lnTo>
                <a:lnTo>
                  <a:pt x="230124" y="36386"/>
                </a:lnTo>
                <a:lnTo>
                  <a:pt x="246126" y="29147"/>
                </a:lnTo>
                <a:lnTo>
                  <a:pt x="261176" y="29147"/>
                </a:lnTo>
                <a:lnTo>
                  <a:pt x="275463" y="16574"/>
                </a:lnTo>
                <a:lnTo>
                  <a:pt x="291656" y="24384"/>
                </a:lnTo>
                <a:lnTo>
                  <a:pt x="305943" y="11811"/>
                </a:lnTo>
                <a:lnTo>
                  <a:pt x="336804" y="11621"/>
                </a:lnTo>
                <a:lnTo>
                  <a:pt x="351854" y="16383"/>
                </a:lnTo>
                <a:lnTo>
                  <a:pt x="367665" y="4001"/>
                </a:lnTo>
                <a:lnTo>
                  <a:pt x="367284" y="41339"/>
                </a:lnTo>
                <a:lnTo>
                  <a:pt x="0" y="41339"/>
                </a:lnTo>
                <a:close/>
              </a:path>
            </a:pathLst>
          </a:custGeom>
          <a:solidFill>
            <a:srgbClr val="AFF000">
              <a:alpha val="81920"/>
            </a:srgbClr>
          </a:solidFill>
          <a:ln>
            <a:noFill/>
          </a:ln>
        </p:spPr>
      </p:sp>
      <p:sp>
        <p:nvSpPr>
          <p:cNvPr id="118" name="Shape 118"/>
          <p:cNvSpPr/>
          <p:nvPr/>
        </p:nvSpPr>
        <p:spPr>
          <a:xfrm>
            <a:off x="-28575" y="4578111"/>
            <a:ext cx="9191625" cy="584438"/>
          </a:xfrm>
          <a:custGeom>
            <a:avLst/>
            <a:gdLst/>
            <a:ahLst/>
            <a:cxnLst/>
            <a:rect l="0" t="0" r="0" b="0"/>
            <a:pathLst>
              <a:path w="367665" h="33910" extrusionOk="0">
                <a:moveTo>
                  <a:pt x="381" y="8001"/>
                </a:moveTo>
                <a:lnTo>
                  <a:pt x="16764" y="16266"/>
                </a:lnTo>
                <a:lnTo>
                  <a:pt x="47244" y="16266"/>
                </a:lnTo>
                <a:lnTo>
                  <a:pt x="62484" y="9925"/>
                </a:lnTo>
                <a:lnTo>
                  <a:pt x="77724" y="23434"/>
                </a:lnTo>
                <a:lnTo>
                  <a:pt x="92964" y="23434"/>
                </a:lnTo>
                <a:lnTo>
                  <a:pt x="107442" y="16266"/>
                </a:lnTo>
                <a:lnTo>
                  <a:pt x="122682" y="11855"/>
                </a:lnTo>
                <a:lnTo>
                  <a:pt x="138684" y="11855"/>
                </a:lnTo>
                <a:lnTo>
                  <a:pt x="153924" y="15714"/>
                </a:lnTo>
                <a:lnTo>
                  <a:pt x="168783" y="11028"/>
                </a:lnTo>
                <a:lnTo>
                  <a:pt x="184023" y="18471"/>
                </a:lnTo>
                <a:lnTo>
                  <a:pt x="199644" y="29775"/>
                </a:lnTo>
                <a:lnTo>
                  <a:pt x="214122" y="22055"/>
                </a:lnTo>
                <a:lnTo>
                  <a:pt x="229743" y="22055"/>
                </a:lnTo>
                <a:lnTo>
                  <a:pt x="245364" y="8546"/>
                </a:lnTo>
                <a:lnTo>
                  <a:pt x="260604" y="16266"/>
                </a:lnTo>
                <a:lnTo>
                  <a:pt x="275844" y="16266"/>
                </a:lnTo>
                <a:lnTo>
                  <a:pt x="291084" y="9925"/>
                </a:lnTo>
                <a:lnTo>
                  <a:pt x="321564" y="9925"/>
                </a:lnTo>
                <a:lnTo>
                  <a:pt x="336804" y="23158"/>
                </a:lnTo>
                <a:lnTo>
                  <a:pt x="351282" y="18471"/>
                </a:lnTo>
                <a:lnTo>
                  <a:pt x="367665" y="0"/>
                </a:lnTo>
                <a:lnTo>
                  <a:pt x="367665" y="33910"/>
                </a:lnTo>
                <a:lnTo>
                  <a:pt x="0" y="33910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119" name="Shape 119"/>
          <p:cNvSpPr/>
          <p:nvPr/>
        </p:nvSpPr>
        <p:spPr>
          <a:xfrm rot="8100000">
            <a:off x="1847980" y="4252968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AFF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0" name="Shape 120"/>
          <p:cNvSpPr/>
          <p:nvPr/>
        </p:nvSpPr>
        <p:spPr>
          <a:xfrm rot="8100000">
            <a:off x="6038980" y="4536818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00CEF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1" name="Shape 121"/>
          <p:cNvSpPr/>
          <p:nvPr/>
        </p:nvSpPr>
        <p:spPr>
          <a:xfrm rot="8100000">
            <a:off x="7181980" y="4570168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00CEF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grpSp>
        <p:nvGrpSpPr>
          <p:cNvPr id="122" name="Shape 122"/>
          <p:cNvGrpSpPr/>
          <p:nvPr/>
        </p:nvGrpSpPr>
        <p:grpSpPr>
          <a:xfrm>
            <a:off x="-9525" y="4462475"/>
            <a:ext cx="9167825" cy="595300"/>
            <a:chOff x="-9525" y="4462475"/>
            <a:chExt cx="9167825" cy="595300"/>
          </a:xfrm>
        </p:grpSpPr>
        <p:sp>
          <p:nvSpPr>
            <p:cNvPr id="123" name="Shape 123"/>
            <p:cNvSpPr/>
            <p:nvPr/>
          </p:nvSpPr>
          <p:spPr>
            <a:xfrm>
              <a:off x="-9525" y="4581525"/>
              <a:ext cx="4205300" cy="476250"/>
            </a:xfrm>
            <a:custGeom>
              <a:avLst/>
              <a:gdLst/>
              <a:ahLst/>
              <a:cxnLst/>
              <a:rect l="0" t="0" r="0" b="0"/>
              <a:pathLst>
                <a:path w="168212" h="19050" extrusionOk="0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lg" len="lg"/>
              <a:tailEnd type="none" w="lg" len="lg"/>
            </a:ln>
          </p:spPr>
        </p:sp>
        <p:sp>
          <p:nvSpPr>
            <p:cNvPr id="124" name="Shape 124"/>
            <p:cNvSpPr/>
            <p:nvPr/>
          </p:nvSpPr>
          <p:spPr>
            <a:xfrm>
              <a:off x="4195775" y="4462475"/>
              <a:ext cx="3424225" cy="590550"/>
            </a:xfrm>
            <a:custGeom>
              <a:avLst/>
              <a:gdLst/>
              <a:ahLst/>
              <a:cxnLst/>
              <a:rect l="0" t="0" r="0" b="0"/>
              <a:pathLst>
                <a:path w="136969" h="23622" extrusionOk="0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lg" len="lg"/>
              <a:tailEnd type="none" w="lg" len="lg"/>
            </a:ln>
          </p:spPr>
        </p:sp>
        <p:sp>
          <p:nvSpPr>
            <p:cNvPr id="125" name="Shape 125"/>
            <p:cNvSpPr/>
            <p:nvPr/>
          </p:nvSpPr>
          <p:spPr>
            <a:xfrm>
              <a:off x="7624775" y="4472000"/>
              <a:ext cx="1533525" cy="414325"/>
            </a:xfrm>
            <a:custGeom>
              <a:avLst/>
              <a:gdLst/>
              <a:ahLst/>
              <a:cxnLst/>
              <a:rect l="0" t="0" r="0" b="0"/>
              <a:pathLst>
                <a:path w="61341" h="16573" extrusionOk="0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lg" len="lg"/>
              <a:tailEnd type="none" w="lg" len="lg"/>
            </a:ln>
          </p:spPr>
        </p:sp>
      </p:grpSp>
      <p:grpSp>
        <p:nvGrpSpPr>
          <p:cNvPr id="126" name="Shape 126"/>
          <p:cNvGrpSpPr/>
          <p:nvPr/>
        </p:nvGrpSpPr>
        <p:grpSpPr>
          <a:xfrm>
            <a:off x="-42837" y="4443487"/>
            <a:ext cx="9229574" cy="642787"/>
            <a:chOff x="-42837" y="4443487"/>
            <a:chExt cx="9229574" cy="642787"/>
          </a:xfrm>
        </p:grpSpPr>
        <p:sp>
          <p:nvSpPr>
            <p:cNvPr id="127" name="Shape 127"/>
            <p:cNvSpPr/>
            <p:nvPr/>
          </p:nvSpPr>
          <p:spPr>
            <a:xfrm>
              <a:off x="1114450" y="49006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8" name="Shape 128"/>
            <p:cNvSpPr/>
            <p:nvPr/>
          </p:nvSpPr>
          <p:spPr>
            <a:xfrm>
              <a:off x="1495450" y="502927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>
              <a:off x="733450" y="497212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352450" y="49626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1" name="Shape 131"/>
            <p:cNvSpPr/>
            <p:nvPr/>
          </p:nvSpPr>
          <p:spPr>
            <a:xfrm>
              <a:off x="-42837" y="46054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2" name="Shape 132"/>
            <p:cNvSpPr/>
            <p:nvPr/>
          </p:nvSpPr>
          <p:spPr>
            <a:xfrm>
              <a:off x="1876450" y="48340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3" name="Shape 133"/>
            <p:cNvSpPr/>
            <p:nvPr/>
          </p:nvSpPr>
          <p:spPr>
            <a:xfrm>
              <a:off x="2257450" y="482925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4" name="Shape 134"/>
            <p:cNvSpPr/>
            <p:nvPr/>
          </p:nvSpPr>
          <p:spPr>
            <a:xfrm>
              <a:off x="2638450" y="454826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5" name="Shape 135"/>
            <p:cNvSpPr/>
            <p:nvPr/>
          </p:nvSpPr>
          <p:spPr>
            <a:xfrm>
              <a:off x="3019450" y="46149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6" name="Shape 136"/>
            <p:cNvSpPr/>
            <p:nvPr/>
          </p:nvSpPr>
          <p:spPr>
            <a:xfrm>
              <a:off x="3400450" y="46149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7" name="Shape 137"/>
            <p:cNvSpPr/>
            <p:nvPr/>
          </p:nvSpPr>
          <p:spPr>
            <a:xfrm>
              <a:off x="3781450" y="49483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8" name="Shape 138"/>
            <p:cNvSpPr/>
            <p:nvPr/>
          </p:nvSpPr>
          <p:spPr>
            <a:xfrm>
              <a:off x="4162450" y="49483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9" name="Shape 139"/>
            <p:cNvSpPr/>
            <p:nvPr/>
          </p:nvSpPr>
          <p:spPr>
            <a:xfrm>
              <a:off x="4543450" y="466732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0" name="Shape 140"/>
            <p:cNvSpPr/>
            <p:nvPr/>
          </p:nvSpPr>
          <p:spPr>
            <a:xfrm>
              <a:off x="4924450" y="45435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1" name="Shape 141"/>
            <p:cNvSpPr/>
            <p:nvPr/>
          </p:nvSpPr>
          <p:spPr>
            <a:xfrm>
              <a:off x="5305450" y="47721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2" name="Shape 142"/>
            <p:cNvSpPr/>
            <p:nvPr/>
          </p:nvSpPr>
          <p:spPr>
            <a:xfrm>
              <a:off x="5686450" y="47721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3" name="Shape 143"/>
            <p:cNvSpPr/>
            <p:nvPr/>
          </p:nvSpPr>
          <p:spPr>
            <a:xfrm>
              <a:off x="6067450" y="48483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4" name="Shape 144"/>
            <p:cNvSpPr/>
            <p:nvPr/>
          </p:nvSpPr>
          <p:spPr>
            <a:xfrm>
              <a:off x="6448450" y="47292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>
              <a:off x="6829450" y="50245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>
              <a:off x="7210450" y="50245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7" name="Shape 147"/>
            <p:cNvSpPr/>
            <p:nvPr/>
          </p:nvSpPr>
          <p:spPr>
            <a:xfrm>
              <a:off x="7591450" y="44434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>
              <a:off x="7972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9" name="Shape 149"/>
            <p:cNvSpPr/>
            <p:nvPr/>
          </p:nvSpPr>
          <p:spPr>
            <a:xfrm>
              <a:off x="8353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0" name="Shape 150"/>
            <p:cNvSpPr/>
            <p:nvPr/>
          </p:nvSpPr>
          <p:spPr>
            <a:xfrm>
              <a:off x="8734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1" name="Shape 151"/>
            <p:cNvSpPr/>
            <p:nvPr/>
          </p:nvSpPr>
          <p:spPr>
            <a:xfrm>
              <a:off x="9129737" y="486735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52" name="Shape 152"/>
          <p:cNvSpPr/>
          <p:nvPr/>
        </p:nvSpPr>
        <p:spPr>
          <a:xfrm>
            <a:off x="2990700" y="4586200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53" name="Shape 153"/>
          <p:cNvSpPr/>
          <p:nvPr/>
        </p:nvSpPr>
        <p:spPr>
          <a:xfrm>
            <a:off x="1085700" y="4871950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54" name="Shape 154"/>
          <p:cNvSpPr/>
          <p:nvPr/>
        </p:nvSpPr>
        <p:spPr>
          <a:xfrm>
            <a:off x="4895700" y="4516031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55" name="Shape 155"/>
          <p:cNvSpPr/>
          <p:nvPr/>
        </p:nvSpPr>
        <p:spPr>
          <a:xfrm rot="8100000">
            <a:off x="8699949" y="4329168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AFF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1131500" y="1552950"/>
            <a:ext cx="3339899" cy="2665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8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1" name="Shape 201"/>
          <p:cNvSpPr txBox="1">
            <a:spLocks noGrp="1"/>
          </p:cNvSpPr>
          <p:nvPr>
            <p:ph type="body" idx="2"/>
          </p:nvPr>
        </p:nvSpPr>
        <p:spPr>
          <a:xfrm>
            <a:off x="4672562" y="1552950"/>
            <a:ext cx="3339899" cy="2665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8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2" name="Shape 202"/>
          <p:cNvSpPr/>
          <p:nvPr/>
        </p:nvSpPr>
        <p:spPr>
          <a:xfrm>
            <a:off x="-28575" y="4446775"/>
            <a:ext cx="9191625" cy="712477"/>
          </a:xfrm>
          <a:custGeom>
            <a:avLst/>
            <a:gdLst/>
            <a:ahLst/>
            <a:cxnLst/>
            <a:rect l="0" t="0" r="0" b="0"/>
            <a:pathLst>
              <a:path w="367665" h="41339" extrusionOk="0">
                <a:moveTo>
                  <a:pt x="381" y="381"/>
                </a:moveTo>
                <a:lnTo>
                  <a:pt x="16574" y="16383"/>
                </a:lnTo>
                <a:lnTo>
                  <a:pt x="31623" y="7430"/>
                </a:lnTo>
                <a:lnTo>
                  <a:pt x="62484" y="7239"/>
                </a:lnTo>
                <a:lnTo>
                  <a:pt x="77724" y="0"/>
                </a:lnTo>
                <a:lnTo>
                  <a:pt x="92964" y="19622"/>
                </a:lnTo>
                <a:lnTo>
                  <a:pt x="108014" y="30861"/>
                </a:lnTo>
                <a:lnTo>
                  <a:pt x="123063" y="30671"/>
                </a:lnTo>
                <a:lnTo>
                  <a:pt x="139065" y="15050"/>
                </a:lnTo>
                <a:lnTo>
                  <a:pt x="154115" y="11430"/>
                </a:lnTo>
                <a:lnTo>
                  <a:pt x="168783" y="3408"/>
                </a:lnTo>
                <a:lnTo>
                  <a:pt x="184404" y="21527"/>
                </a:lnTo>
                <a:lnTo>
                  <a:pt x="199644" y="22155"/>
                </a:lnTo>
                <a:lnTo>
                  <a:pt x="214694" y="36386"/>
                </a:lnTo>
                <a:lnTo>
                  <a:pt x="230124" y="36386"/>
                </a:lnTo>
                <a:lnTo>
                  <a:pt x="246126" y="29147"/>
                </a:lnTo>
                <a:lnTo>
                  <a:pt x="261176" y="29147"/>
                </a:lnTo>
                <a:lnTo>
                  <a:pt x="275463" y="16574"/>
                </a:lnTo>
                <a:lnTo>
                  <a:pt x="291656" y="24384"/>
                </a:lnTo>
                <a:lnTo>
                  <a:pt x="305943" y="11811"/>
                </a:lnTo>
                <a:lnTo>
                  <a:pt x="336804" y="11621"/>
                </a:lnTo>
                <a:lnTo>
                  <a:pt x="351854" y="16383"/>
                </a:lnTo>
                <a:lnTo>
                  <a:pt x="367665" y="4001"/>
                </a:lnTo>
                <a:lnTo>
                  <a:pt x="367284" y="41339"/>
                </a:lnTo>
                <a:lnTo>
                  <a:pt x="0" y="41339"/>
                </a:lnTo>
                <a:close/>
              </a:path>
            </a:pathLst>
          </a:custGeom>
          <a:solidFill>
            <a:srgbClr val="AFF000">
              <a:alpha val="81920"/>
            </a:srgbClr>
          </a:solidFill>
          <a:ln>
            <a:noFill/>
          </a:ln>
        </p:spPr>
      </p:sp>
      <p:sp>
        <p:nvSpPr>
          <p:cNvPr id="203" name="Shape 203"/>
          <p:cNvSpPr/>
          <p:nvPr/>
        </p:nvSpPr>
        <p:spPr>
          <a:xfrm>
            <a:off x="-28575" y="4578111"/>
            <a:ext cx="9191625" cy="584438"/>
          </a:xfrm>
          <a:custGeom>
            <a:avLst/>
            <a:gdLst/>
            <a:ahLst/>
            <a:cxnLst/>
            <a:rect l="0" t="0" r="0" b="0"/>
            <a:pathLst>
              <a:path w="367665" h="33910" extrusionOk="0">
                <a:moveTo>
                  <a:pt x="381" y="8001"/>
                </a:moveTo>
                <a:lnTo>
                  <a:pt x="16764" y="16266"/>
                </a:lnTo>
                <a:lnTo>
                  <a:pt x="47244" y="16266"/>
                </a:lnTo>
                <a:lnTo>
                  <a:pt x="62484" y="9925"/>
                </a:lnTo>
                <a:lnTo>
                  <a:pt x="77724" y="23434"/>
                </a:lnTo>
                <a:lnTo>
                  <a:pt x="92964" y="23434"/>
                </a:lnTo>
                <a:lnTo>
                  <a:pt x="107442" y="16266"/>
                </a:lnTo>
                <a:lnTo>
                  <a:pt x="122682" y="11855"/>
                </a:lnTo>
                <a:lnTo>
                  <a:pt x="138684" y="11855"/>
                </a:lnTo>
                <a:lnTo>
                  <a:pt x="153924" y="15714"/>
                </a:lnTo>
                <a:lnTo>
                  <a:pt x="168783" y="11028"/>
                </a:lnTo>
                <a:lnTo>
                  <a:pt x="184023" y="18471"/>
                </a:lnTo>
                <a:lnTo>
                  <a:pt x="199644" y="29775"/>
                </a:lnTo>
                <a:lnTo>
                  <a:pt x="214122" y="22055"/>
                </a:lnTo>
                <a:lnTo>
                  <a:pt x="229743" y="22055"/>
                </a:lnTo>
                <a:lnTo>
                  <a:pt x="245364" y="8546"/>
                </a:lnTo>
                <a:lnTo>
                  <a:pt x="260604" y="16266"/>
                </a:lnTo>
                <a:lnTo>
                  <a:pt x="275844" y="16266"/>
                </a:lnTo>
                <a:lnTo>
                  <a:pt x="291084" y="9925"/>
                </a:lnTo>
                <a:lnTo>
                  <a:pt x="321564" y="9925"/>
                </a:lnTo>
                <a:lnTo>
                  <a:pt x="336804" y="23158"/>
                </a:lnTo>
                <a:lnTo>
                  <a:pt x="351282" y="18471"/>
                </a:lnTo>
                <a:lnTo>
                  <a:pt x="367665" y="0"/>
                </a:lnTo>
                <a:lnTo>
                  <a:pt x="367665" y="33910"/>
                </a:lnTo>
                <a:lnTo>
                  <a:pt x="0" y="33910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204" name="Shape 204"/>
          <p:cNvSpPr/>
          <p:nvPr/>
        </p:nvSpPr>
        <p:spPr>
          <a:xfrm rot="8100000">
            <a:off x="1847980" y="4252968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AFF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5" name="Shape 205"/>
          <p:cNvSpPr/>
          <p:nvPr/>
        </p:nvSpPr>
        <p:spPr>
          <a:xfrm rot="8100000">
            <a:off x="6038980" y="4536818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00CEF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6" name="Shape 206"/>
          <p:cNvSpPr/>
          <p:nvPr/>
        </p:nvSpPr>
        <p:spPr>
          <a:xfrm rot="8100000">
            <a:off x="7181980" y="4570168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00CEF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grpSp>
        <p:nvGrpSpPr>
          <p:cNvPr id="207" name="Shape 207"/>
          <p:cNvGrpSpPr/>
          <p:nvPr/>
        </p:nvGrpSpPr>
        <p:grpSpPr>
          <a:xfrm>
            <a:off x="-9525" y="4462475"/>
            <a:ext cx="9167825" cy="595300"/>
            <a:chOff x="-9525" y="4462475"/>
            <a:chExt cx="9167825" cy="595300"/>
          </a:xfrm>
        </p:grpSpPr>
        <p:sp>
          <p:nvSpPr>
            <p:cNvPr id="208" name="Shape 208"/>
            <p:cNvSpPr/>
            <p:nvPr/>
          </p:nvSpPr>
          <p:spPr>
            <a:xfrm>
              <a:off x="-9525" y="4581525"/>
              <a:ext cx="4205300" cy="476250"/>
            </a:xfrm>
            <a:custGeom>
              <a:avLst/>
              <a:gdLst/>
              <a:ahLst/>
              <a:cxnLst/>
              <a:rect l="0" t="0" r="0" b="0"/>
              <a:pathLst>
                <a:path w="168212" h="19050" extrusionOk="0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lg" len="lg"/>
              <a:tailEnd type="none" w="lg" len="lg"/>
            </a:ln>
          </p:spPr>
        </p:sp>
        <p:sp>
          <p:nvSpPr>
            <p:cNvPr id="209" name="Shape 209"/>
            <p:cNvSpPr/>
            <p:nvPr/>
          </p:nvSpPr>
          <p:spPr>
            <a:xfrm>
              <a:off x="4195775" y="4462475"/>
              <a:ext cx="3424225" cy="590550"/>
            </a:xfrm>
            <a:custGeom>
              <a:avLst/>
              <a:gdLst/>
              <a:ahLst/>
              <a:cxnLst/>
              <a:rect l="0" t="0" r="0" b="0"/>
              <a:pathLst>
                <a:path w="136969" h="23622" extrusionOk="0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lg" len="lg"/>
              <a:tailEnd type="none" w="lg" len="lg"/>
            </a:ln>
          </p:spPr>
        </p:sp>
        <p:sp>
          <p:nvSpPr>
            <p:cNvPr id="210" name="Shape 210"/>
            <p:cNvSpPr/>
            <p:nvPr/>
          </p:nvSpPr>
          <p:spPr>
            <a:xfrm>
              <a:off x="7624775" y="4472000"/>
              <a:ext cx="1533525" cy="414325"/>
            </a:xfrm>
            <a:custGeom>
              <a:avLst/>
              <a:gdLst/>
              <a:ahLst/>
              <a:cxnLst/>
              <a:rect l="0" t="0" r="0" b="0"/>
              <a:pathLst>
                <a:path w="61341" h="16573" extrusionOk="0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lg" len="lg"/>
              <a:tailEnd type="none" w="lg" len="lg"/>
            </a:ln>
          </p:spPr>
        </p:sp>
      </p:grpSp>
      <p:grpSp>
        <p:nvGrpSpPr>
          <p:cNvPr id="211" name="Shape 211"/>
          <p:cNvGrpSpPr/>
          <p:nvPr/>
        </p:nvGrpSpPr>
        <p:grpSpPr>
          <a:xfrm>
            <a:off x="-42837" y="4443487"/>
            <a:ext cx="9229574" cy="642787"/>
            <a:chOff x="-42837" y="4443487"/>
            <a:chExt cx="9229574" cy="642787"/>
          </a:xfrm>
        </p:grpSpPr>
        <p:sp>
          <p:nvSpPr>
            <p:cNvPr id="212" name="Shape 212"/>
            <p:cNvSpPr/>
            <p:nvPr/>
          </p:nvSpPr>
          <p:spPr>
            <a:xfrm>
              <a:off x="1114450" y="49006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3" name="Shape 213"/>
            <p:cNvSpPr/>
            <p:nvPr/>
          </p:nvSpPr>
          <p:spPr>
            <a:xfrm>
              <a:off x="1495450" y="502927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4" name="Shape 214"/>
            <p:cNvSpPr/>
            <p:nvPr/>
          </p:nvSpPr>
          <p:spPr>
            <a:xfrm>
              <a:off x="733450" y="497212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5" name="Shape 215"/>
            <p:cNvSpPr/>
            <p:nvPr/>
          </p:nvSpPr>
          <p:spPr>
            <a:xfrm>
              <a:off x="352450" y="49626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6" name="Shape 216"/>
            <p:cNvSpPr/>
            <p:nvPr/>
          </p:nvSpPr>
          <p:spPr>
            <a:xfrm>
              <a:off x="-42837" y="46054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7" name="Shape 217"/>
            <p:cNvSpPr/>
            <p:nvPr/>
          </p:nvSpPr>
          <p:spPr>
            <a:xfrm>
              <a:off x="1876450" y="48340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8" name="Shape 218"/>
            <p:cNvSpPr/>
            <p:nvPr/>
          </p:nvSpPr>
          <p:spPr>
            <a:xfrm>
              <a:off x="2257450" y="482925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9" name="Shape 219"/>
            <p:cNvSpPr/>
            <p:nvPr/>
          </p:nvSpPr>
          <p:spPr>
            <a:xfrm>
              <a:off x="2638450" y="454826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0" name="Shape 220"/>
            <p:cNvSpPr/>
            <p:nvPr/>
          </p:nvSpPr>
          <p:spPr>
            <a:xfrm>
              <a:off x="3019450" y="46149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1" name="Shape 221"/>
            <p:cNvSpPr/>
            <p:nvPr/>
          </p:nvSpPr>
          <p:spPr>
            <a:xfrm>
              <a:off x="3400450" y="46149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2" name="Shape 222"/>
            <p:cNvSpPr/>
            <p:nvPr/>
          </p:nvSpPr>
          <p:spPr>
            <a:xfrm>
              <a:off x="3781450" y="49483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3" name="Shape 223"/>
            <p:cNvSpPr/>
            <p:nvPr/>
          </p:nvSpPr>
          <p:spPr>
            <a:xfrm>
              <a:off x="4162450" y="49483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4" name="Shape 224"/>
            <p:cNvSpPr/>
            <p:nvPr/>
          </p:nvSpPr>
          <p:spPr>
            <a:xfrm>
              <a:off x="4543450" y="466732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5" name="Shape 225"/>
            <p:cNvSpPr/>
            <p:nvPr/>
          </p:nvSpPr>
          <p:spPr>
            <a:xfrm>
              <a:off x="4924450" y="45435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6" name="Shape 226"/>
            <p:cNvSpPr/>
            <p:nvPr/>
          </p:nvSpPr>
          <p:spPr>
            <a:xfrm>
              <a:off x="5305450" y="47721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7" name="Shape 227"/>
            <p:cNvSpPr/>
            <p:nvPr/>
          </p:nvSpPr>
          <p:spPr>
            <a:xfrm>
              <a:off x="5686450" y="47721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8" name="Shape 228"/>
            <p:cNvSpPr/>
            <p:nvPr/>
          </p:nvSpPr>
          <p:spPr>
            <a:xfrm>
              <a:off x="6067450" y="48483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9" name="Shape 229"/>
            <p:cNvSpPr/>
            <p:nvPr/>
          </p:nvSpPr>
          <p:spPr>
            <a:xfrm>
              <a:off x="6448450" y="47292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0" name="Shape 230"/>
            <p:cNvSpPr/>
            <p:nvPr/>
          </p:nvSpPr>
          <p:spPr>
            <a:xfrm>
              <a:off x="6829450" y="50245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1" name="Shape 231"/>
            <p:cNvSpPr/>
            <p:nvPr/>
          </p:nvSpPr>
          <p:spPr>
            <a:xfrm>
              <a:off x="7210450" y="50245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2" name="Shape 232"/>
            <p:cNvSpPr/>
            <p:nvPr/>
          </p:nvSpPr>
          <p:spPr>
            <a:xfrm>
              <a:off x="7591450" y="44434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3" name="Shape 233"/>
            <p:cNvSpPr/>
            <p:nvPr/>
          </p:nvSpPr>
          <p:spPr>
            <a:xfrm>
              <a:off x="7972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4" name="Shape 234"/>
            <p:cNvSpPr/>
            <p:nvPr/>
          </p:nvSpPr>
          <p:spPr>
            <a:xfrm>
              <a:off x="8353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5" name="Shape 235"/>
            <p:cNvSpPr/>
            <p:nvPr/>
          </p:nvSpPr>
          <p:spPr>
            <a:xfrm>
              <a:off x="8734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6" name="Shape 236"/>
            <p:cNvSpPr/>
            <p:nvPr/>
          </p:nvSpPr>
          <p:spPr>
            <a:xfrm>
              <a:off x="9129737" y="486735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37" name="Shape 237"/>
          <p:cNvSpPr/>
          <p:nvPr/>
        </p:nvSpPr>
        <p:spPr>
          <a:xfrm>
            <a:off x="2990700" y="4586200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/>
          <p:nvPr/>
        </p:nvSpPr>
        <p:spPr>
          <a:xfrm>
            <a:off x="1085700" y="4871950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9" name="Shape 239"/>
          <p:cNvSpPr/>
          <p:nvPr/>
        </p:nvSpPr>
        <p:spPr>
          <a:xfrm>
            <a:off x="4895700" y="4516031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0" name="Shape 240"/>
          <p:cNvSpPr/>
          <p:nvPr/>
        </p:nvSpPr>
        <p:spPr>
          <a:xfrm rot="8100000">
            <a:off x="8699949" y="4329168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AFF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705900" y="1626600"/>
            <a:ext cx="2471699" cy="3299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600"/>
            </a:lvl1pPr>
            <a:lvl2pPr rtl="0">
              <a:spcBef>
                <a:spcPts val="0"/>
              </a:spcBef>
              <a:buSzPct val="100000"/>
              <a:defRPr sz="1600"/>
            </a:lvl2pPr>
            <a:lvl3pPr rtl="0">
              <a:spcBef>
                <a:spcPts val="0"/>
              </a:spcBef>
              <a:buSzPct val="100000"/>
              <a:defRPr sz="1600"/>
            </a:lvl3pPr>
            <a:lvl4pPr rtl="0">
              <a:spcBef>
                <a:spcPts val="0"/>
              </a:spcBef>
              <a:buSzPct val="100000"/>
              <a:defRPr sz="1600"/>
            </a:lvl4pPr>
            <a:lvl5pPr rtl="0">
              <a:spcBef>
                <a:spcPts val="0"/>
              </a:spcBef>
              <a:buSzPct val="100000"/>
              <a:defRPr sz="1600"/>
            </a:lvl5pPr>
            <a:lvl6pPr rtl="0">
              <a:spcBef>
                <a:spcPts val="0"/>
              </a:spcBef>
              <a:buSzPct val="100000"/>
              <a:defRPr sz="1600"/>
            </a:lvl6pPr>
            <a:lvl7pPr rtl="0">
              <a:spcBef>
                <a:spcPts val="0"/>
              </a:spcBef>
              <a:buSzPct val="100000"/>
              <a:defRPr sz="1600"/>
            </a:lvl7pPr>
            <a:lvl8pPr rtl="0">
              <a:spcBef>
                <a:spcPts val="0"/>
              </a:spcBef>
              <a:buSzPct val="100000"/>
              <a:defRPr sz="1600"/>
            </a:lvl8pPr>
            <a:lvl9pPr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44" name="Shape 244"/>
          <p:cNvSpPr txBox="1">
            <a:spLocks noGrp="1"/>
          </p:cNvSpPr>
          <p:nvPr>
            <p:ph type="body" idx="2"/>
          </p:nvPr>
        </p:nvSpPr>
        <p:spPr>
          <a:xfrm>
            <a:off x="3304125" y="1626600"/>
            <a:ext cx="2471699" cy="3299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600"/>
            </a:lvl1pPr>
            <a:lvl2pPr rtl="0">
              <a:spcBef>
                <a:spcPts val="0"/>
              </a:spcBef>
              <a:buSzPct val="100000"/>
              <a:defRPr sz="1600"/>
            </a:lvl2pPr>
            <a:lvl3pPr rtl="0">
              <a:spcBef>
                <a:spcPts val="0"/>
              </a:spcBef>
              <a:buSzPct val="100000"/>
              <a:defRPr sz="1600"/>
            </a:lvl3pPr>
            <a:lvl4pPr rtl="0">
              <a:spcBef>
                <a:spcPts val="0"/>
              </a:spcBef>
              <a:buSzPct val="100000"/>
              <a:defRPr sz="1600"/>
            </a:lvl4pPr>
            <a:lvl5pPr rtl="0">
              <a:spcBef>
                <a:spcPts val="0"/>
              </a:spcBef>
              <a:buSzPct val="100000"/>
              <a:defRPr sz="1600"/>
            </a:lvl5pPr>
            <a:lvl6pPr rtl="0">
              <a:spcBef>
                <a:spcPts val="0"/>
              </a:spcBef>
              <a:buSzPct val="100000"/>
              <a:defRPr sz="1600"/>
            </a:lvl6pPr>
            <a:lvl7pPr rtl="0">
              <a:spcBef>
                <a:spcPts val="0"/>
              </a:spcBef>
              <a:buSzPct val="100000"/>
              <a:defRPr sz="1600"/>
            </a:lvl7pPr>
            <a:lvl8pPr rtl="0">
              <a:spcBef>
                <a:spcPts val="0"/>
              </a:spcBef>
              <a:buSzPct val="100000"/>
              <a:defRPr sz="1600"/>
            </a:lvl8pPr>
            <a:lvl9pPr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45" name="Shape 245"/>
          <p:cNvSpPr txBox="1">
            <a:spLocks noGrp="1"/>
          </p:cNvSpPr>
          <p:nvPr>
            <p:ph type="body" idx="3"/>
          </p:nvPr>
        </p:nvSpPr>
        <p:spPr>
          <a:xfrm>
            <a:off x="5902350" y="1626600"/>
            <a:ext cx="2471699" cy="3299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600"/>
            </a:lvl1pPr>
            <a:lvl2pPr rtl="0">
              <a:spcBef>
                <a:spcPts val="0"/>
              </a:spcBef>
              <a:buSzPct val="100000"/>
              <a:defRPr sz="1600"/>
            </a:lvl2pPr>
            <a:lvl3pPr rtl="0">
              <a:spcBef>
                <a:spcPts val="0"/>
              </a:spcBef>
              <a:buSzPct val="100000"/>
              <a:defRPr sz="1600"/>
            </a:lvl3pPr>
            <a:lvl4pPr rtl="0">
              <a:spcBef>
                <a:spcPts val="0"/>
              </a:spcBef>
              <a:buSzPct val="100000"/>
              <a:defRPr sz="1600"/>
            </a:lvl4pPr>
            <a:lvl5pPr rtl="0">
              <a:spcBef>
                <a:spcPts val="0"/>
              </a:spcBef>
              <a:buSzPct val="100000"/>
              <a:defRPr sz="1600"/>
            </a:lvl5pPr>
            <a:lvl6pPr rtl="0">
              <a:spcBef>
                <a:spcPts val="0"/>
              </a:spcBef>
              <a:buSzPct val="100000"/>
              <a:defRPr sz="1600"/>
            </a:lvl6pPr>
            <a:lvl7pPr rtl="0">
              <a:spcBef>
                <a:spcPts val="0"/>
              </a:spcBef>
              <a:buSzPct val="100000"/>
              <a:defRPr sz="1600"/>
            </a:lvl7pPr>
            <a:lvl8pPr rtl="0">
              <a:spcBef>
                <a:spcPts val="0"/>
              </a:spcBef>
              <a:buSzPct val="100000"/>
              <a:defRPr sz="1600"/>
            </a:lvl8pPr>
            <a:lvl9pPr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46" name="Shape 246"/>
          <p:cNvSpPr/>
          <p:nvPr/>
        </p:nvSpPr>
        <p:spPr>
          <a:xfrm>
            <a:off x="-28575" y="4446775"/>
            <a:ext cx="9191625" cy="712477"/>
          </a:xfrm>
          <a:custGeom>
            <a:avLst/>
            <a:gdLst/>
            <a:ahLst/>
            <a:cxnLst/>
            <a:rect l="0" t="0" r="0" b="0"/>
            <a:pathLst>
              <a:path w="367665" h="41339" extrusionOk="0">
                <a:moveTo>
                  <a:pt x="381" y="381"/>
                </a:moveTo>
                <a:lnTo>
                  <a:pt x="16574" y="16383"/>
                </a:lnTo>
                <a:lnTo>
                  <a:pt x="31623" y="7430"/>
                </a:lnTo>
                <a:lnTo>
                  <a:pt x="62484" y="7239"/>
                </a:lnTo>
                <a:lnTo>
                  <a:pt x="77724" y="0"/>
                </a:lnTo>
                <a:lnTo>
                  <a:pt x="92964" y="19622"/>
                </a:lnTo>
                <a:lnTo>
                  <a:pt x="108014" y="30861"/>
                </a:lnTo>
                <a:lnTo>
                  <a:pt x="123063" y="30671"/>
                </a:lnTo>
                <a:lnTo>
                  <a:pt x="139065" y="15050"/>
                </a:lnTo>
                <a:lnTo>
                  <a:pt x="154115" y="11430"/>
                </a:lnTo>
                <a:lnTo>
                  <a:pt x="168783" y="3408"/>
                </a:lnTo>
                <a:lnTo>
                  <a:pt x="184404" y="21527"/>
                </a:lnTo>
                <a:lnTo>
                  <a:pt x="199644" y="22155"/>
                </a:lnTo>
                <a:lnTo>
                  <a:pt x="214694" y="36386"/>
                </a:lnTo>
                <a:lnTo>
                  <a:pt x="230124" y="36386"/>
                </a:lnTo>
                <a:lnTo>
                  <a:pt x="246126" y="29147"/>
                </a:lnTo>
                <a:lnTo>
                  <a:pt x="261176" y="29147"/>
                </a:lnTo>
                <a:lnTo>
                  <a:pt x="275463" y="16574"/>
                </a:lnTo>
                <a:lnTo>
                  <a:pt x="291656" y="24384"/>
                </a:lnTo>
                <a:lnTo>
                  <a:pt x="305943" y="11811"/>
                </a:lnTo>
                <a:lnTo>
                  <a:pt x="336804" y="11621"/>
                </a:lnTo>
                <a:lnTo>
                  <a:pt x="351854" y="16383"/>
                </a:lnTo>
                <a:lnTo>
                  <a:pt x="367665" y="4001"/>
                </a:lnTo>
                <a:lnTo>
                  <a:pt x="367284" y="41339"/>
                </a:lnTo>
                <a:lnTo>
                  <a:pt x="0" y="41339"/>
                </a:lnTo>
                <a:close/>
              </a:path>
            </a:pathLst>
          </a:custGeom>
          <a:solidFill>
            <a:srgbClr val="AFF000">
              <a:alpha val="81920"/>
            </a:srgbClr>
          </a:solidFill>
          <a:ln>
            <a:noFill/>
          </a:ln>
        </p:spPr>
      </p:sp>
      <p:sp>
        <p:nvSpPr>
          <p:cNvPr id="247" name="Shape 247"/>
          <p:cNvSpPr/>
          <p:nvPr/>
        </p:nvSpPr>
        <p:spPr>
          <a:xfrm>
            <a:off x="-28575" y="4578111"/>
            <a:ext cx="9191625" cy="584438"/>
          </a:xfrm>
          <a:custGeom>
            <a:avLst/>
            <a:gdLst/>
            <a:ahLst/>
            <a:cxnLst/>
            <a:rect l="0" t="0" r="0" b="0"/>
            <a:pathLst>
              <a:path w="367665" h="33910" extrusionOk="0">
                <a:moveTo>
                  <a:pt x="381" y="8001"/>
                </a:moveTo>
                <a:lnTo>
                  <a:pt x="16764" y="16266"/>
                </a:lnTo>
                <a:lnTo>
                  <a:pt x="47244" y="16266"/>
                </a:lnTo>
                <a:lnTo>
                  <a:pt x="62484" y="9925"/>
                </a:lnTo>
                <a:lnTo>
                  <a:pt x="77724" y="23434"/>
                </a:lnTo>
                <a:lnTo>
                  <a:pt x="92964" y="23434"/>
                </a:lnTo>
                <a:lnTo>
                  <a:pt x="107442" y="16266"/>
                </a:lnTo>
                <a:lnTo>
                  <a:pt x="122682" y="11855"/>
                </a:lnTo>
                <a:lnTo>
                  <a:pt x="138684" y="11855"/>
                </a:lnTo>
                <a:lnTo>
                  <a:pt x="153924" y="15714"/>
                </a:lnTo>
                <a:lnTo>
                  <a:pt x="168783" y="11028"/>
                </a:lnTo>
                <a:lnTo>
                  <a:pt x="184023" y="18471"/>
                </a:lnTo>
                <a:lnTo>
                  <a:pt x="199644" y="29775"/>
                </a:lnTo>
                <a:lnTo>
                  <a:pt x="214122" y="22055"/>
                </a:lnTo>
                <a:lnTo>
                  <a:pt x="229743" y="22055"/>
                </a:lnTo>
                <a:lnTo>
                  <a:pt x="245364" y="8546"/>
                </a:lnTo>
                <a:lnTo>
                  <a:pt x="260604" y="16266"/>
                </a:lnTo>
                <a:lnTo>
                  <a:pt x="275844" y="16266"/>
                </a:lnTo>
                <a:lnTo>
                  <a:pt x="291084" y="9925"/>
                </a:lnTo>
                <a:lnTo>
                  <a:pt x="321564" y="9925"/>
                </a:lnTo>
                <a:lnTo>
                  <a:pt x="336804" y="23158"/>
                </a:lnTo>
                <a:lnTo>
                  <a:pt x="351282" y="18471"/>
                </a:lnTo>
                <a:lnTo>
                  <a:pt x="367665" y="0"/>
                </a:lnTo>
                <a:lnTo>
                  <a:pt x="367665" y="33910"/>
                </a:lnTo>
                <a:lnTo>
                  <a:pt x="0" y="33910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248" name="Shape 248"/>
          <p:cNvSpPr/>
          <p:nvPr/>
        </p:nvSpPr>
        <p:spPr>
          <a:xfrm rot="8100000">
            <a:off x="1847980" y="4252968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AFF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9" name="Shape 249"/>
          <p:cNvSpPr/>
          <p:nvPr/>
        </p:nvSpPr>
        <p:spPr>
          <a:xfrm rot="8100000">
            <a:off x="6038980" y="4536818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00CEF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0" name="Shape 250"/>
          <p:cNvSpPr/>
          <p:nvPr/>
        </p:nvSpPr>
        <p:spPr>
          <a:xfrm rot="8100000">
            <a:off x="7181980" y="4570168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00CEF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grpSp>
        <p:nvGrpSpPr>
          <p:cNvPr id="251" name="Shape 251"/>
          <p:cNvGrpSpPr/>
          <p:nvPr/>
        </p:nvGrpSpPr>
        <p:grpSpPr>
          <a:xfrm>
            <a:off x="-9525" y="4462475"/>
            <a:ext cx="9167825" cy="595300"/>
            <a:chOff x="-9525" y="4462475"/>
            <a:chExt cx="9167825" cy="595300"/>
          </a:xfrm>
        </p:grpSpPr>
        <p:sp>
          <p:nvSpPr>
            <p:cNvPr id="252" name="Shape 252"/>
            <p:cNvSpPr/>
            <p:nvPr/>
          </p:nvSpPr>
          <p:spPr>
            <a:xfrm>
              <a:off x="-9525" y="4581525"/>
              <a:ext cx="4205300" cy="476250"/>
            </a:xfrm>
            <a:custGeom>
              <a:avLst/>
              <a:gdLst/>
              <a:ahLst/>
              <a:cxnLst/>
              <a:rect l="0" t="0" r="0" b="0"/>
              <a:pathLst>
                <a:path w="168212" h="19050" extrusionOk="0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lg" len="lg"/>
              <a:tailEnd type="none" w="lg" len="lg"/>
            </a:ln>
          </p:spPr>
        </p:sp>
        <p:sp>
          <p:nvSpPr>
            <p:cNvPr id="253" name="Shape 253"/>
            <p:cNvSpPr/>
            <p:nvPr/>
          </p:nvSpPr>
          <p:spPr>
            <a:xfrm>
              <a:off x="4195775" y="4462475"/>
              <a:ext cx="3424225" cy="590550"/>
            </a:xfrm>
            <a:custGeom>
              <a:avLst/>
              <a:gdLst/>
              <a:ahLst/>
              <a:cxnLst/>
              <a:rect l="0" t="0" r="0" b="0"/>
              <a:pathLst>
                <a:path w="136969" h="23622" extrusionOk="0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lg" len="lg"/>
              <a:tailEnd type="none" w="lg" len="lg"/>
            </a:ln>
          </p:spPr>
        </p:sp>
        <p:sp>
          <p:nvSpPr>
            <p:cNvPr id="254" name="Shape 254"/>
            <p:cNvSpPr/>
            <p:nvPr/>
          </p:nvSpPr>
          <p:spPr>
            <a:xfrm>
              <a:off x="7624775" y="4472000"/>
              <a:ext cx="1533525" cy="414325"/>
            </a:xfrm>
            <a:custGeom>
              <a:avLst/>
              <a:gdLst/>
              <a:ahLst/>
              <a:cxnLst/>
              <a:rect l="0" t="0" r="0" b="0"/>
              <a:pathLst>
                <a:path w="61341" h="16573" extrusionOk="0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lg" len="lg"/>
              <a:tailEnd type="none" w="lg" len="lg"/>
            </a:ln>
          </p:spPr>
        </p:sp>
      </p:grpSp>
      <p:grpSp>
        <p:nvGrpSpPr>
          <p:cNvPr id="255" name="Shape 255"/>
          <p:cNvGrpSpPr/>
          <p:nvPr/>
        </p:nvGrpSpPr>
        <p:grpSpPr>
          <a:xfrm>
            <a:off x="-42837" y="4443487"/>
            <a:ext cx="9229574" cy="642787"/>
            <a:chOff x="-42837" y="4443487"/>
            <a:chExt cx="9229574" cy="642787"/>
          </a:xfrm>
        </p:grpSpPr>
        <p:sp>
          <p:nvSpPr>
            <p:cNvPr id="256" name="Shape 256"/>
            <p:cNvSpPr/>
            <p:nvPr/>
          </p:nvSpPr>
          <p:spPr>
            <a:xfrm>
              <a:off x="1114450" y="49006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7" name="Shape 257"/>
            <p:cNvSpPr/>
            <p:nvPr/>
          </p:nvSpPr>
          <p:spPr>
            <a:xfrm>
              <a:off x="1495450" y="502927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8" name="Shape 258"/>
            <p:cNvSpPr/>
            <p:nvPr/>
          </p:nvSpPr>
          <p:spPr>
            <a:xfrm>
              <a:off x="733450" y="497212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9" name="Shape 259"/>
            <p:cNvSpPr/>
            <p:nvPr/>
          </p:nvSpPr>
          <p:spPr>
            <a:xfrm>
              <a:off x="352450" y="49626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0" name="Shape 260"/>
            <p:cNvSpPr/>
            <p:nvPr/>
          </p:nvSpPr>
          <p:spPr>
            <a:xfrm>
              <a:off x="-42837" y="46054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1" name="Shape 261"/>
            <p:cNvSpPr/>
            <p:nvPr/>
          </p:nvSpPr>
          <p:spPr>
            <a:xfrm>
              <a:off x="1876450" y="48340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2" name="Shape 262"/>
            <p:cNvSpPr/>
            <p:nvPr/>
          </p:nvSpPr>
          <p:spPr>
            <a:xfrm>
              <a:off x="2257450" y="482925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3" name="Shape 263"/>
            <p:cNvSpPr/>
            <p:nvPr/>
          </p:nvSpPr>
          <p:spPr>
            <a:xfrm>
              <a:off x="2638450" y="454826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4" name="Shape 264"/>
            <p:cNvSpPr/>
            <p:nvPr/>
          </p:nvSpPr>
          <p:spPr>
            <a:xfrm>
              <a:off x="3019450" y="46149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5" name="Shape 265"/>
            <p:cNvSpPr/>
            <p:nvPr/>
          </p:nvSpPr>
          <p:spPr>
            <a:xfrm>
              <a:off x="3400450" y="46149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6" name="Shape 266"/>
            <p:cNvSpPr/>
            <p:nvPr/>
          </p:nvSpPr>
          <p:spPr>
            <a:xfrm>
              <a:off x="3781450" y="49483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7" name="Shape 267"/>
            <p:cNvSpPr/>
            <p:nvPr/>
          </p:nvSpPr>
          <p:spPr>
            <a:xfrm>
              <a:off x="4162450" y="49483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8" name="Shape 268"/>
            <p:cNvSpPr/>
            <p:nvPr/>
          </p:nvSpPr>
          <p:spPr>
            <a:xfrm>
              <a:off x="4543450" y="466732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9" name="Shape 269"/>
            <p:cNvSpPr/>
            <p:nvPr/>
          </p:nvSpPr>
          <p:spPr>
            <a:xfrm>
              <a:off x="4924450" y="45435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0" name="Shape 270"/>
            <p:cNvSpPr/>
            <p:nvPr/>
          </p:nvSpPr>
          <p:spPr>
            <a:xfrm>
              <a:off x="5305450" y="47721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1" name="Shape 271"/>
            <p:cNvSpPr/>
            <p:nvPr/>
          </p:nvSpPr>
          <p:spPr>
            <a:xfrm>
              <a:off x="5686450" y="47721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2" name="Shape 272"/>
            <p:cNvSpPr/>
            <p:nvPr/>
          </p:nvSpPr>
          <p:spPr>
            <a:xfrm>
              <a:off x="6067450" y="48483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3" name="Shape 273"/>
            <p:cNvSpPr/>
            <p:nvPr/>
          </p:nvSpPr>
          <p:spPr>
            <a:xfrm>
              <a:off x="6448450" y="47292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4" name="Shape 274"/>
            <p:cNvSpPr/>
            <p:nvPr/>
          </p:nvSpPr>
          <p:spPr>
            <a:xfrm>
              <a:off x="6829450" y="50245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5" name="Shape 275"/>
            <p:cNvSpPr/>
            <p:nvPr/>
          </p:nvSpPr>
          <p:spPr>
            <a:xfrm>
              <a:off x="7210450" y="50245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6" name="Shape 276"/>
            <p:cNvSpPr/>
            <p:nvPr/>
          </p:nvSpPr>
          <p:spPr>
            <a:xfrm>
              <a:off x="7591450" y="44434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7" name="Shape 277"/>
            <p:cNvSpPr/>
            <p:nvPr/>
          </p:nvSpPr>
          <p:spPr>
            <a:xfrm>
              <a:off x="7972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8" name="Shape 278"/>
            <p:cNvSpPr/>
            <p:nvPr/>
          </p:nvSpPr>
          <p:spPr>
            <a:xfrm>
              <a:off x="8353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9" name="Shape 279"/>
            <p:cNvSpPr/>
            <p:nvPr/>
          </p:nvSpPr>
          <p:spPr>
            <a:xfrm>
              <a:off x="8734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0" name="Shape 280"/>
            <p:cNvSpPr/>
            <p:nvPr/>
          </p:nvSpPr>
          <p:spPr>
            <a:xfrm>
              <a:off x="9129737" y="486735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81" name="Shape 281"/>
          <p:cNvSpPr/>
          <p:nvPr/>
        </p:nvSpPr>
        <p:spPr>
          <a:xfrm>
            <a:off x="2990700" y="4586200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2" name="Shape 282"/>
          <p:cNvSpPr/>
          <p:nvPr/>
        </p:nvSpPr>
        <p:spPr>
          <a:xfrm>
            <a:off x="1085700" y="4871950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3" name="Shape 283"/>
          <p:cNvSpPr/>
          <p:nvPr/>
        </p:nvSpPr>
        <p:spPr>
          <a:xfrm>
            <a:off x="4895700" y="4516031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4" name="Shape 284"/>
          <p:cNvSpPr/>
          <p:nvPr/>
        </p:nvSpPr>
        <p:spPr>
          <a:xfrm rot="8100000">
            <a:off x="8699949" y="4329168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AFF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7" name="Shape 287"/>
          <p:cNvSpPr/>
          <p:nvPr/>
        </p:nvSpPr>
        <p:spPr>
          <a:xfrm>
            <a:off x="-28575" y="4446775"/>
            <a:ext cx="9191625" cy="712477"/>
          </a:xfrm>
          <a:custGeom>
            <a:avLst/>
            <a:gdLst/>
            <a:ahLst/>
            <a:cxnLst/>
            <a:rect l="0" t="0" r="0" b="0"/>
            <a:pathLst>
              <a:path w="367665" h="41339" extrusionOk="0">
                <a:moveTo>
                  <a:pt x="381" y="381"/>
                </a:moveTo>
                <a:lnTo>
                  <a:pt x="16574" y="16383"/>
                </a:lnTo>
                <a:lnTo>
                  <a:pt x="31623" y="7430"/>
                </a:lnTo>
                <a:lnTo>
                  <a:pt x="62484" y="7239"/>
                </a:lnTo>
                <a:lnTo>
                  <a:pt x="77724" y="0"/>
                </a:lnTo>
                <a:lnTo>
                  <a:pt x="92964" y="19622"/>
                </a:lnTo>
                <a:lnTo>
                  <a:pt x="108014" y="30861"/>
                </a:lnTo>
                <a:lnTo>
                  <a:pt x="123063" y="30671"/>
                </a:lnTo>
                <a:lnTo>
                  <a:pt x="139065" y="15050"/>
                </a:lnTo>
                <a:lnTo>
                  <a:pt x="154115" y="11430"/>
                </a:lnTo>
                <a:lnTo>
                  <a:pt x="168783" y="3408"/>
                </a:lnTo>
                <a:lnTo>
                  <a:pt x="184404" y="21527"/>
                </a:lnTo>
                <a:lnTo>
                  <a:pt x="199644" y="22155"/>
                </a:lnTo>
                <a:lnTo>
                  <a:pt x="214694" y="36386"/>
                </a:lnTo>
                <a:lnTo>
                  <a:pt x="230124" y="36386"/>
                </a:lnTo>
                <a:lnTo>
                  <a:pt x="246126" y="29147"/>
                </a:lnTo>
                <a:lnTo>
                  <a:pt x="261176" y="29147"/>
                </a:lnTo>
                <a:lnTo>
                  <a:pt x="275463" y="16574"/>
                </a:lnTo>
                <a:lnTo>
                  <a:pt x="291656" y="24384"/>
                </a:lnTo>
                <a:lnTo>
                  <a:pt x="305943" y="11811"/>
                </a:lnTo>
                <a:lnTo>
                  <a:pt x="336804" y="11621"/>
                </a:lnTo>
                <a:lnTo>
                  <a:pt x="351854" y="16383"/>
                </a:lnTo>
                <a:lnTo>
                  <a:pt x="367665" y="4001"/>
                </a:lnTo>
                <a:lnTo>
                  <a:pt x="367284" y="41339"/>
                </a:lnTo>
                <a:lnTo>
                  <a:pt x="0" y="41339"/>
                </a:lnTo>
                <a:close/>
              </a:path>
            </a:pathLst>
          </a:custGeom>
          <a:solidFill>
            <a:srgbClr val="AFF000">
              <a:alpha val="81920"/>
            </a:srgbClr>
          </a:solidFill>
          <a:ln>
            <a:noFill/>
          </a:ln>
        </p:spPr>
      </p:sp>
      <p:sp>
        <p:nvSpPr>
          <p:cNvPr id="288" name="Shape 288"/>
          <p:cNvSpPr/>
          <p:nvPr/>
        </p:nvSpPr>
        <p:spPr>
          <a:xfrm>
            <a:off x="-28575" y="4578111"/>
            <a:ext cx="9191625" cy="584438"/>
          </a:xfrm>
          <a:custGeom>
            <a:avLst/>
            <a:gdLst/>
            <a:ahLst/>
            <a:cxnLst/>
            <a:rect l="0" t="0" r="0" b="0"/>
            <a:pathLst>
              <a:path w="367665" h="33910" extrusionOk="0">
                <a:moveTo>
                  <a:pt x="381" y="8001"/>
                </a:moveTo>
                <a:lnTo>
                  <a:pt x="16764" y="16266"/>
                </a:lnTo>
                <a:lnTo>
                  <a:pt x="47244" y="16266"/>
                </a:lnTo>
                <a:lnTo>
                  <a:pt x="62484" y="9925"/>
                </a:lnTo>
                <a:lnTo>
                  <a:pt x="77724" y="23434"/>
                </a:lnTo>
                <a:lnTo>
                  <a:pt x="92964" y="23434"/>
                </a:lnTo>
                <a:lnTo>
                  <a:pt x="107442" y="16266"/>
                </a:lnTo>
                <a:lnTo>
                  <a:pt x="122682" y="11855"/>
                </a:lnTo>
                <a:lnTo>
                  <a:pt x="138684" y="11855"/>
                </a:lnTo>
                <a:lnTo>
                  <a:pt x="153924" y="15714"/>
                </a:lnTo>
                <a:lnTo>
                  <a:pt x="168783" y="11028"/>
                </a:lnTo>
                <a:lnTo>
                  <a:pt x="184023" y="18471"/>
                </a:lnTo>
                <a:lnTo>
                  <a:pt x="199644" y="29775"/>
                </a:lnTo>
                <a:lnTo>
                  <a:pt x="214122" y="22055"/>
                </a:lnTo>
                <a:lnTo>
                  <a:pt x="229743" y="22055"/>
                </a:lnTo>
                <a:lnTo>
                  <a:pt x="245364" y="8546"/>
                </a:lnTo>
                <a:lnTo>
                  <a:pt x="260604" y="16266"/>
                </a:lnTo>
                <a:lnTo>
                  <a:pt x="275844" y="16266"/>
                </a:lnTo>
                <a:lnTo>
                  <a:pt x="291084" y="9925"/>
                </a:lnTo>
                <a:lnTo>
                  <a:pt x="321564" y="9925"/>
                </a:lnTo>
                <a:lnTo>
                  <a:pt x="336804" y="23158"/>
                </a:lnTo>
                <a:lnTo>
                  <a:pt x="351282" y="18471"/>
                </a:lnTo>
                <a:lnTo>
                  <a:pt x="367665" y="0"/>
                </a:lnTo>
                <a:lnTo>
                  <a:pt x="367665" y="33910"/>
                </a:lnTo>
                <a:lnTo>
                  <a:pt x="0" y="33910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289" name="Shape 289"/>
          <p:cNvSpPr/>
          <p:nvPr/>
        </p:nvSpPr>
        <p:spPr>
          <a:xfrm rot="8100000">
            <a:off x="1847980" y="4252968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AFF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0" name="Shape 290"/>
          <p:cNvSpPr/>
          <p:nvPr/>
        </p:nvSpPr>
        <p:spPr>
          <a:xfrm rot="8100000">
            <a:off x="6038980" y="4536818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00CEF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1" name="Shape 291"/>
          <p:cNvSpPr/>
          <p:nvPr/>
        </p:nvSpPr>
        <p:spPr>
          <a:xfrm rot="8100000">
            <a:off x="7181980" y="4570168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00CEF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grpSp>
        <p:nvGrpSpPr>
          <p:cNvPr id="292" name="Shape 292"/>
          <p:cNvGrpSpPr/>
          <p:nvPr/>
        </p:nvGrpSpPr>
        <p:grpSpPr>
          <a:xfrm>
            <a:off x="-9525" y="4462475"/>
            <a:ext cx="9167825" cy="595300"/>
            <a:chOff x="-9525" y="4462475"/>
            <a:chExt cx="9167825" cy="595300"/>
          </a:xfrm>
        </p:grpSpPr>
        <p:sp>
          <p:nvSpPr>
            <p:cNvPr id="293" name="Shape 293"/>
            <p:cNvSpPr/>
            <p:nvPr/>
          </p:nvSpPr>
          <p:spPr>
            <a:xfrm>
              <a:off x="-9525" y="4581525"/>
              <a:ext cx="4205300" cy="476250"/>
            </a:xfrm>
            <a:custGeom>
              <a:avLst/>
              <a:gdLst/>
              <a:ahLst/>
              <a:cxnLst/>
              <a:rect l="0" t="0" r="0" b="0"/>
              <a:pathLst>
                <a:path w="168212" h="19050" extrusionOk="0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lg" len="lg"/>
              <a:tailEnd type="none" w="lg" len="lg"/>
            </a:ln>
          </p:spPr>
        </p:sp>
        <p:sp>
          <p:nvSpPr>
            <p:cNvPr id="294" name="Shape 294"/>
            <p:cNvSpPr/>
            <p:nvPr/>
          </p:nvSpPr>
          <p:spPr>
            <a:xfrm>
              <a:off x="4195775" y="4462475"/>
              <a:ext cx="3424225" cy="590550"/>
            </a:xfrm>
            <a:custGeom>
              <a:avLst/>
              <a:gdLst/>
              <a:ahLst/>
              <a:cxnLst/>
              <a:rect l="0" t="0" r="0" b="0"/>
              <a:pathLst>
                <a:path w="136969" h="23622" extrusionOk="0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lg" len="lg"/>
              <a:tailEnd type="none" w="lg" len="lg"/>
            </a:ln>
          </p:spPr>
        </p:sp>
        <p:sp>
          <p:nvSpPr>
            <p:cNvPr id="295" name="Shape 295"/>
            <p:cNvSpPr/>
            <p:nvPr/>
          </p:nvSpPr>
          <p:spPr>
            <a:xfrm>
              <a:off x="7624775" y="4472000"/>
              <a:ext cx="1533525" cy="414325"/>
            </a:xfrm>
            <a:custGeom>
              <a:avLst/>
              <a:gdLst/>
              <a:ahLst/>
              <a:cxnLst/>
              <a:rect l="0" t="0" r="0" b="0"/>
              <a:pathLst>
                <a:path w="61341" h="16573" extrusionOk="0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lg" len="lg"/>
              <a:tailEnd type="none" w="lg" len="lg"/>
            </a:ln>
          </p:spPr>
        </p:sp>
      </p:grpSp>
      <p:grpSp>
        <p:nvGrpSpPr>
          <p:cNvPr id="296" name="Shape 296"/>
          <p:cNvGrpSpPr/>
          <p:nvPr/>
        </p:nvGrpSpPr>
        <p:grpSpPr>
          <a:xfrm>
            <a:off x="-42837" y="4443487"/>
            <a:ext cx="9229574" cy="642787"/>
            <a:chOff x="-42837" y="4443487"/>
            <a:chExt cx="9229574" cy="642787"/>
          </a:xfrm>
        </p:grpSpPr>
        <p:sp>
          <p:nvSpPr>
            <p:cNvPr id="297" name="Shape 297"/>
            <p:cNvSpPr/>
            <p:nvPr/>
          </p:nvSpPr>
          <p:spPr>
            <a:xfrm>
              <a:off x="1114450" y="49006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8" name="Shape 298"/>
            <p:cNvSpPr/>
            <p:nvPr/>
          </p:nvSpPr>
          <p:spPr>
            <a:xfrm>
              <a:off x="1495450" y="502927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9" name="Shape 299"/>
            <p:cNvSpPr/>
            <p:nvPr/>
          </p:nvSpPr>
          <p:spPr>
            <a:xfrm>
              <a:off x="733450" y="497212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0" name="Shape 300"/>
            <p:cNvSpPr/>
            <p:nvPr/>
          </p:nvSpPr>
          <p:spPr>
            <a:xfrm>
              <a:off x="352450" y="49626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1" name="Shape 301"/>
            <p:cNvSpPr/>
            <p:nvPr/>
          </p:nvSpPr>
          <p:spPr>
            <a:xfrm>
              <a:off x="-42837" y="46054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2" name="Shape 302"/>
            <p:cNvSpPr/>
            <p:nvPr/>
          </p:nvSpPr>
          <p:spPr>
            <a:xfrm>
              <a:off x="1876450" y="48340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3" name="Shape 303"/>
            <p:cNvSpPr/>
            <p:nvPr/>
          </p:nvSpPr>
          <p:spPr>
            <a:xfrm>
              <a:off x="2257450" y="482925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4" name="Shape 304"/>
            <p:cNvSpPr/>
            <p:nvPr/>
          </p:nvSpPr>
          <p:spPr>
            <a:xfrm>
              <a:off x="2638450" y="454826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5" name="Shape 305"/>
            <p:cNvSpPr/>
            <p:nvPr/>
          </p:nvSpPr>
          <p:spPr>
            <a:xfrm>
              <a:off x="3019450" y="46149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6" name="Shape 306"/>
            <p:cNvSpPr/>
            <p:nvPr/>
          </p:nvSpPr>
          <p:spPr>
            <a:xfrm>
              <a:off x="3400450" y="46149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7" name="Shape 307"/>
            <p:cNvSpPr/>
            <p:nvPr/>
          </p:nvSpPr>
          <p:spPr>
            <a:xfrm>
              <a:off x="3781450" y="49483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8" name="Shape 308"/>
            <p:cNvSpPr/>
            <p:nvPr/>
          </p:nvSpPr>
          <p:spPr>
            <a:xfrm>
              <a:off x="4162450" y="49483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9" name="Shape 309"/>
            <p:cNvSpPr/>
            <p:nvPr/>
          </p:nvSpPr>
          <p:spPr>
            <a:xfrm>
              <a:off x="4543450" y="466732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0" name="Shape 310"/>
            <p:cNvSpPr/>
            <p:nvPr/>
          </p:nvSpPr>
          <p:spPr>
            <a:xfrm>
              <a:off x="4924450" y="45435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1" name="Shape 311"/>
            <p:cNvSpPr/>
            <p:nvPr/>
          </p:nvSpPr>
          <p:spPr>
            <a:xfrm>
              <a:off x="5305450" y="47721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2" name="Shape 312"/>
            <p:cNvSpPr/>
            <p:nvPr/>
          </p:nvSpPr>
          <p:spPr>
            <a:xfrm>
              <a:off x="5686450" y="47721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3" name="Shape 313"/>
            <p:cNvSpPr/>
            <p:nvPr/>
          </p:nvSpPr>
          <p:spPr>
            <a:xfrm>
              <a:off x="6067450" y="48483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4" name="Shape 314"/>
            <p:cNvSpPr/>
            <p:nvPr/>
          </p:nvSpPr>
          <p:spPr>
            <a:xfrm>
              <a:off x="6448450" y="47292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5" name="Shape 315"/>
            <p:cNvSpPr/>
            <p:nvPr/>
          </p:nvSpPr>
          <p:spPr>
            <a:xfrm>
              <a:off x="6829450" y="50245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6" name="Shape 316"/>
            <p:cNvSpPr/>
            <p:nvPr/>
          </p:nvSpPr>
          <p:spPr>
            <a:xfrm>
              <a:off x="7210450" y="50245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7" name="Shape 317"/>
            <p:cNvSpPr/>
            <p:nvPr/>
          </p:nvSpPr>
          <p:spPr>
            <a:xfrm>
              <a:off x="7591450" y="44434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8" name="Shape 318"/>
            <p:cNvSpPr/>
            <p:nvPr/>
          </p:nvSpPr>
          <p:spPr>
            <a:xfrm>
              <a:off x="7972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9" name="Shape 319"/>
            <p:cNvSpPr/>
            <p:nvPr/>
          </p:nvSpPr>
          <p:spPr>
            <a:xfrm>
              <a:off x="8353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0" name="Shape 320"/>
            <p:cNvSpPr/>
            <p:nvPr/>
          </p:nvSpPr>
          <p:spPr>
            <a:xfrm>
              <a:off x="8734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1" name="Shape 321"/>
            <p:cNvSpPr/>
            <p:nvPr/>
          </p:nvSpPr>
          <p:spPr>
            <a:xfrm>
              <a:off x="9129737" y="486735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22" name="Shape 322"/>
          <p:cNvSpPr/>
          <p:nvPr/>
        </p:nvSpPr>
        <p:spPr>
          <a:xfrm>
            <a:off x="2990700" y="4586200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3" name="Shape 323"/>
          <p:cNvSpPr/>
          <p:nvPr/>
        </p:nvSpPr>
        <p:spPr>
          <a:xfrm>
            <a:off x="1085700" y="4871950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4" name="Shape 324"/>
          <p:cNvSpPr/>
          <p:nvPr/>
        </p:nvSpPr>
        <p:spPr>
          <a:xfrm>
            <a:off x="4895700" y="4516031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5" name="Shape 325"/>
          <p:cNvSpPr/>
          <p:nvPr/>
        </p:nvSpPr>
        <p:spPr>
          <a:xfrm rot="8100000">
            <a:off x="8699949" y="4329168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AFF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457200" y="3852828"/>
            <a:ext cx="8229600" cy="519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360"/>
              </a:spcBef>
              <a:buClr>
                <a:srgbClr val="00CEF6"/>
              </a:buClr>
              <a:buSzPct val="100000"/>
              <a:buNone/>
              <a:defRPr sz="1400">
                <a:solidFill>
                  <a:srgbClr val="00CEF6"/>
                </a:solidFill>
              </a:defRPr>
            </a:lvl1pPr>
          </a:lstStyle>
          <a:p>
            <a:endParaRPr/>
          </a:p>
        </p:txBody>
      </p:sp>
      <p:sp>
        <p:nvSpPr>
          <p:cNvPr id="328" name="Shape 328"/>
          <p:cNvSpPr/>
          <p:nvPr/>
        </p:nvSpPr>
        <p:spPr>
          <a:xfrm>
            <a:off x="-28575" y="4446775"/>
            <a:ext cx="9191625" cy="712477"/>
          </a:xfrm>
          <a:custGeom>
            <a:avLst/>
            <a:gdLst/>
            <a:ahLst/>
            <a:cxnLst/>
            <a:rect l="0" t="0" r="0" b="0"/>
            <a:pathLst>
              <a:path w="367665" h="41339" extrusionOk="0">
                <a:moveTo>
                  <a:pt x="381" y="381"/>
                </a:moveTo>
                <a:lnTo>
                  <a:pt x="16574" y="16383"/>
                </a:lnTo>
                <a:lnTo>
                  <a:pt x="31623" y="7430"/>
                </a:lnTo>
                <a:lnTo>
                  <a:pt x="62484" y="7239"/>
                </a:lnTo>
                <a:lnTo>
                  <a:pt x="77724" y="0"/>
                </a:lnTo>
                <a:lnTo>
                  <a:pt x="92964" y="19622"/>
                </a:lnTo>
                <a:lnTo>
                  <a:pt x="108014" y="30861"/>
                </a:lnTo>
                <a:lnTo>
                  <a:pt x="123063" y="30671"/>
                </a:lnTo>
                <a:lnTo>
                  <a:pt x="139065" y="15050"/>
                </a:lnTo>
                <a:lnTo>
                  <a:pt x="154115" y="11430"/>
                </a:lnTo>
                <a:lnTo>
                  <a:pt x="168783" y="3408"/>
                </a:lnTo>
                <a:lnTo>
                  <a:pt x="184404" y="21527"/>
                </a:lnTo>
                <a:lnTo>
                  <a:pt x="199644" y="22155"/>
                </a:lnTo>
                <a:lnTo>
                  <a:pt x="214694" y="36386"/>
                </a:lnTo>
                <a:lnTo>
                  <a:pt x="230124" y="36386"/>
                </a:lnTo>
                <a:lnTo>
                  <a:pt x="246126" y="29147"/>
                </a:lnTo>
                <a:lnTo>
                  <a:pt x="261176" y="29147"/>
                </a:lnTo>
                <a:lnTo>
                  <a:pt x="275463" y="16574"/>
                </a:lnTo>
                <a:lnTo>
                  <a:pt x="291656" y="24384"/>
                </a:lnTo>
                <a:lnTo>
                  <a:pt x="305943" y="11811"/>
                </a:lnTo>
                <a:lnTo>
                  <a:pt x="336804" y="11621"/>
                </a:lnTo>
                <a:lnTo>
                  <a:pt x="351854" y="16383"/>
                </a:lnTo>
                <a:lnTo>
                  <a:pt x="367665" y="4001"/>
                </a:lnTo>
                <a:lnTo>
                  <a:pt x="367284" y="41339"/>
                </a:lnTo>
                <a:lnTo>
                  <a:pt x="0" y="41339"/>
                </a:lnTo>
                <a:close/>
              </a:path>
            </a:pathLst>
          </a:custGeom>
          <a:solidFill>
            <a:srgbClr val="AFF000">
              <a:alpha val="81920"/>
            </a:srgbClr>
          </a:solidFill>
          <a:ln>
            <a:noFill/>
          </a:ln>
        </p:spPr>
      </p:sp>
      <p:sp>
        <p:nvSpPr>
          <p:cNvPr id="329" name="Shape 329"/>
          <p:cNvSpPr/>
          <p:nvPr/>
        </p:nvSpPr>
        <p:spPr>
          <a:xfrm>
            <a:off x="-28575" y="4578111"/>
            <a:ext cx="9191625" cy="584438"/>
          </a:xfrm>
          <a:custGeom>
            <a:avLst/>
            <a:gdLst/>
            <a:ahLst/>
            <a:cxnLst/>
            <a:rect l="0" t="0" r="0" b="0"/>
            <a:pathLst>
              <a:path w="367665" h="33910" extrusionOk="0">
                <a:moveTo>
                  <a:pt x="381" y="8001"/>
                </a:moveTo>
                <a:lnTo>
                  <a:pt x="16764" y="16266"/>
                </a:lnTo>
                <a:lnTo>
                  <a:pt x="47244" y="16266"/>
                </a:lnTo>
                <a:lnTo>
                  <a:pt x="62484" y="9925"/>
                </a:lnTo>
                <a:lnTo>
                  <a:pt x="77724" y="23434"/>
                </a:lnTo>
                <a:lnTo>
                  <a:pt x="92964" y="23434"/>
                </a:lnTo>
                <a:lnTo>
                  <a:pt x="107442" y="16266"/>
                </a:lnTo>
                <a:lnTo>
                  <a:pt x="122682" y="11855"/>
                </a:lnTo>
                <a:lnTo>
                  <a:pt x="138684" y="11855"/>
                </a:lnTo>
                <a:lnTo>
                  <a:pt x="153924" y="15714"/>
                </a:lnTo>
                <a:lnTo>
                  <a:pt x="168783" y="11028"/>
                </a:lnTo>
                <a:lnTo>
                  <a:pt x="184023" y="18471"/>
                </a:lnTo>
                <a:lnTo>
                  <a:pt x="199644" y="29775"/>
                </a:lnTo>
                <a:lnTo>
                  <a:pt x="214122" y="22055"/>
                </a:lnTo>
                <a:lnTo>
                  <a:pt x="229743" y="22055"/>
                </a:lnTo>
                <a:lnTo>
                  <a:pt x="245364" y="8546"/>
                </a:lnTo>
                <a:lnTo>
                  <a:pt x="260604" y="16266"/>
                </a:lnTo>
                <a:lnTo>
                  <a:pt x="275844" y="16266"/>
                </a:lnTo>
                <a:lnTo>
                  <a:pt x="291084" y="9925"/>
                </a:lnTo>
                <a:lnTo>
                  <a:pt x="321564" y="9925"/>
                </a:lnTo>
                <a:lnTo>
                  <a:pt x="336804" y="23158"/>
                </a:lnTo>
                <a:lnTo>
                  <a:pt x="351282" y="18471"/>
                </a:lnTo>
                <a:lnTo>
                  <a:pt x="367665" y="0"/>
                </a:lnTo>
                <a:lnTo>
                  <a:pt x="367665" y="33910"/>
                </a:lnTo>
                <a:lnTo>
                  <a:pt x="0" y="33910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330" name="Shape 330"/>
          <p:cNvSpPr/>
          <p:nvPr/>
        </p:nvSpPr>
        <p:spPr>
          <a:xfrm rot="8100000">
            <a:off x="1847980" y="4252968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AFF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31" name="Shape 331"/>
          <p:cNvSpPr/>
          <p:nvPr/>
        </p:nvSpPr>
        <p:spPr>
          <a:xfrm rot="8100000">
            <a:off x="6038980" y="4536818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00CEF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32" name="Shape 332"/>
          <p:cNvSpPr/>
          <p:nvPr/>
        </p:nvSpPr>
        <p:spPr>
          <a:xfrm rot="8100000">
            <a:off x="7181980" y="4570168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00CEF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grpSp>
        <p:nvGrpSpPr>
          <p:cNvPr id="333" name="Shape 333"/>
          <p:cNvGrpSpPr/>
          <p:nvPr/>
        </p:nvGrpSpPr>
        <p:grpSpPr>
          <a:xfrm>
            <a:off x="-9525" y="4462475"/>
            <a:ext cx="9167825" cy="595300"/>
            <a:chOff x="-9525" y="4462475"/>
            <a:chExt cx="9167825" cy="595300"/>
          </a:xfrm>
        </p:grpSpPr>
        <p:sp>
          <p:nvSpPr>
            <p:cNvPr id="334" name="Shape 334"/>
            <p:cNvSpPr/>
            <p:nvPr/>
          </p:nvSpPr>
          <p:spPr>
            <a:xfrm>
              <a:off x="-9525" y="4581525"/>
              <a:ext cx="4205300" cy="476250"/>
            </a:xfrm>
            <a:custGeom>
              <a:avLst/>
              <a:gdLst/>
              <a:ahLst/>
              <a:cxnLst/>
              <a:rect l="0" t="0" r="0" b="0"/>
              <a:pathLst>
                <a:path w="168212" h="19050" extrusionOk="0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lg" len="lg"/>
              <a:tailEnd type="none" w="lg" len="lg"/>
            </a:ln>
          </p:spPr>
        </p:sp>
        <p:sp>
          <p:nvSpPr>
            <p:cNvPr id="335" name="Shape 335"/>
            <p:cNvSpPr/>
            <p:nvPr/>
          </p:nvSpPr>
          <p:spPr>
            <a:xfrm>
              <a:off x="4195775" y="4462475"/>
              <a:ext cx="3424225" cy="590550"/>
            </a:xfrm>
            <a:custGeom>
              <a:avLst/>
              <a:gdLst/>
              <a:ahLst/>
              <a:cxnLst/>
              <a:rect l="0" t="0" r="0" b="0"/>
              <a:pathLst>
                <a:path w="136969" h="23622" extrusionOk="0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lg" len="lg"/>
              <a:tailEnd type="none" w="lg" len="lg"/>
            </a:ln>
          </p:spPr>
        </p:sp>
        <p:sp>
          <p:nvSpPr>
            <p:cNvPr id="336" name="Shape 336"/>
            <p:cNvSpPr/>
            <p:nvPr/>
          </p:nvSpPr>
          <p:spPr>
            <a:xfrm>
              <a:off x="7624775" y="4472000"/>
              <a:ext cx="1533525" cy="414325"/>
            </a:xfrm>
            <a:custGeom>
              <a:avLst/>
              <a:gdLst/>
              <a:ahLst/>
              <a:cxnLst/>
              <a:rect l="0" t="0" r="0" b="0"/>
              <a:pathLst>
                <a:path w="61341" h="16573" extrusionOk="0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lg" len="lg"/>
              <a:tailEnd type="none" w="lg" len="lg"/>
            </a:ln>
          </p:spPr>
        </p:sp>
      </p:grpSp>
      <p:grpSp>
        <p:nvGrpSpPr>
          <p:cNvPr id="337" name="Shape 337"/>
          <p:cNvGrpSpPr/>
          <p:nvPr/>
        </p:nvGrpSpPr>
        <p:grpSpPr>
          <a:xfrm>
            <a:off x="-42837" y="4443487"/>
            <a:ext cx="9229574" cy="642787"/>
            <a:chOff x="-42837" y="4443487"/>
            <a:chExt cx="9229574" cy="642787"/>
          </a:xfrm>
        </p:grpSpPr>
        <p:sp>
          <p:nvSpPr>
            <p:cNvPr id="338" name="Shape 338"/>
            <p:cNvSpPr/>
            <p:nvPr/>
          </p:nvSpPr>
          <p:spPr>
            <a:xfrm>
              <a:off x="1114450" y="49006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9" name="Shape 339"/>
            <p:cNvSpPr/>
            <p:nvPr/>
          </p:nvSpPr>
          <p:spPr>
            <a:xfrm>
              <a:off x="1495450" y="502927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0" name="Shape 340"/>
            <p:cNvSpPr/>
            <p:nvPr/>
          </p:nvSpPr>
          <p:spPr>
            <a:xfrm>
              <a:off x="733450" y="497212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1" name="Shape 341"/>
            <p:cNvSpPr/>
            <p:nvPr/>
          </p:nvSpPr>
          <p:spPr>
            <a:xfrm>
              <a:off x="352450" y="49626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2" name="Shape 342"/>
            <p:cNvSpPr/>
            <p:nvPr/>
          </p:nvSpPr>
          <p:spPr>
            <a:xfrm>
              <a:off x="-42837" y="46054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3" name="Shape 343"/>
            <p:cNvSpPr/>
            <p:nvPr/>
          </p:nvSpPr>
          <p:spPr>
            <a:xfrm>
              <a:off x="1876450" y="48340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4" name="Shape 344"/>
            <p:cNvSpPr/>
            <p:nvPr/>
          </p:nvSpPr>
          <p:spPr>
            <a:xfrm>
              <a:off x="2257450" y="482925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5" name="Shape 345"/>
            <p:cNvSpPr/>
            <p:nvPr/>
          </p:nvSpPr>
          <p:spPr>
            <a:xfrm>
              <a:off x="2638450" y="454826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6" name="Shape 346"/>
            <p:cNvSpPr/>
            <p:nvPr/>
          </p:nvSpPr>
          <p:spPr>
            <a:xfrm>
              <a:off x="3019450" y="46149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7" name="Shape 347"/>
            <p:cNvSpPr/>
            <p:nvPr/>
          </p:nvSpPr>
          <p:spPr>
            <a:xfrm>
              <a:off x="3400450" y="46149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8" name="Shape 348"/>
            <p:cNvSpPr/>
            <p:nvPr/>
          </p:nvSpPr>
          <p:spPr>
            <a:xfrm>
              <a:off x="3781450" y="49483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9" name="Shape 349"/>
            <p:cNvSpPr/>
            <p:nvPr/>
          </p:nvSpPr>
          <p:spPr>
            <a:xfrm>
              <a:off x="4162450" y="49483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0" name="Shape 350"/>
            <p:cNvSpPr/>
            <p:nvPr/>
          </p:nvSpPr>
          <p:spPr>
            <a:xfrm>
              <a:off x="4543450" y="466732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1" name="Shape 351"/>
            <p:cNvSpPr/>
            <p:nvPr/>
          </p:nvSpPr>
          <p:spPr>
            <a:xfrm>
              <a:off x="4924450" y="45435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2" name="Shape 352"/>
            <p:cNvSpPr/>
            <p:nvPr/>
          </p:nvSpPr>
          <p:spPr>
            <a:xfrm>
              <a:off x="5305450" y="47721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3" name="Shape 353"/>
            <p:cNvSpPr/>
            <p:nvPr/>
          </p:nvSpPr>
          <p:spPr>
            <a:xfrm>
              <a:off x="5686450" y="47721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4" name="Shape 354"/>
            <p:cNvSpPr/>
            <p:nvPr/>
          </p:nvSpPr>
          <p:spPr>
            <a:xfrm>
              <a:off x="6067450" y="48483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5" name="Shape 355"/>
            <p:cNvSpPr/>
            <p:nvPr/>
          </p:nvSpPr>
          <p:spPr>
            <a:xfrm>
              <a:off x="6448450" y="47292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6" name="Shape 356"/>
            <p:cNvSpPr/>
            <p:nvPr/>
          </p:nvSpPr>
          <p:spPr>
            <a:xfrm>
              <a:off x="6829450" y="50245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7" name="Shape 357"/>
            <p:cNvSpPr/>
            <p:nvPr/>
          </p:nvSpPr>
          <p:spPr>
            <a:xfrm>
              <a:off x="7210450" y="50245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8" name="Shape 358"/>
            <p:cNvSpPr/>
            <p:nvPr/>
          </p:nvSpPr>
          <p:spPr>
            <a:xfrm>
              <a:off x="7591450" y="44434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9" name="Shape 359"/>
            <p:cNvSpPr/>
            <p:nvPr/>
          </p:nvSpPr>
          <p:spPr>
            <a:xfrm>
              <a:off x="7972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0" name="Shape 360"/>
            <p:cNvSpPr/>
            <p:nvPr/>
          </p:nvSpPr>
          <p:spPr>
            <a:xfrm>
              <a:off x="8353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1" name="Shape 361"/>
            <p:cNvSpPr/>
            <p:nvPr/>
          </p:nvSpPr>
          <p:spPr>
            <a:xfrm>
              <a:off x="8734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2" name="Shape 362"/>
            <p:cNvSpPr/>
            <p:nvPr/>
          </p:nvSpPr>
          <p:spPr>
            <a:xfrm>
              <a:off x="9129737" y="486735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63" name="Shape 363"/>
          <p:cNvSpPr/>
          <p:nvPr/>
        </p:nvSpPr>
        <p:spPr>
          <a:xfrm>
            <a:off x="2990700" y="4586200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/>
          <p:nvPr/>
        </p:nvSpPr>
        <p:spPr>
          <a:xfrm>
            <a:off x="1085700" y="4871950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5" name="Shape 365"/>
          <p:cNvSpPr/>
          <p:nvPr/>
        </p:nvSpPr>
        <p:spPr>
          <a:xfrm>
            <a:off x="4895700" y="4516031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6" name="Shape 366"/>
          <p:cNvSpPr/>
          <p:nvPr/>
        </p:nvSpPr>
        <p:spPr>
          <a:xfrm rot="8100000">
            <a:off x="8699949" y="4329168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AFF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/>
          <p:nvPr/>
        </p:nvSpPr>
        <p:spPr>
          <a:xfrm>
            <a:off x="-28575" y="4446775"/>
            <a:ext cx="9191625" cy="712477"/>
          </a:xfrm>
          <a:custGeom>
            <a:avLst/>
            <a:gdLst/>
            <a:ahLst/>
            <a:cxnLst/>
            <a:rect l="0" t="0" r="0" b="0"/>
            <a:pathLst>
              <a:path w="367665" h="41339" extrusionOk="0">
                <a:moveTo>
                  <a:pt x="381" y="381"/>
                </a:moveTo>
                <a:lnTo>
                  <a:pt x="16574" y="16383"/>
                </a:lnTo>
                <a:lnTo>
                  <a:pt x="31623" y="7430"/>
                </a:lnTo>
                <a:lnTo>
                  <a:pt x="62484" y="7239"/>
                </a:lnTo>
                <a:lnTo>
                  <a:pt x="77724" y="0"/>
                </a:lnTo>
                <a:lnTo>
                  <a:pt x="92964" y="19622"/>
                </a:lnTo>
                <a:lnTo>
                  <a:pt x="108014" y="30861"/>
                </a:lnTo>
                <a:lnTo>
                  <a:pt x="123063" y="30671"/>
                </a:lnTo>
                <a:lnTo>
                  <a:pt x="139065" y="15050"/>
                </a:lnTo>
                <a:lnTo>
                  <a:pt x="154115" y="11430"/>
                </a:lnTo>
                <a:lnTo>
                  <a:pt x="168783" y="3408"/>
                </a:lnTo>
                <a:lnTo>
                  <a:pt x="184404" y="21527"/>
                </a:lnTo>
                <a:lnTo>
                  <a:pt x="199644" y="22155"/>
                </a:lnTo>
                <a:lnTo>
                  <a:pt x="214694" y="36386"/>
                </a:lnTo>
                <a:lnTo>
                  <a:pt x="230124" y="36386"/>
                </a:lnTo>
                <a:lnTo>
                  <a:pt x="246126" y="29147"/>
                </a:lnTo>
                <a:lnTo>
                  <a:pt x="261176" y="29147"/>
                </a:lnTo>
                <a:lnTo>
                  <a:pt x="275463" y="16574"/>
                </a:lnTo>
                <a:lnTo>
                  <a:pt x="291656" y="24384"/>
                </a:lnTo>
                <a:lnTo>
                  <a:pt x="305943" y="11811"/>
                </a:lnTo>
                <a:lnTo>
                  <a:pt x="336804" y="11621"/>
                </a:lnTo>
                <a:lnTo>
                  <a:pt x="351854" y="16383"/>
                </a:lnTo>
                <a:lnTo>
                  <a:pt x="367665" y="4001"/>
                </a:lnTo>
                <a:lnTo>
                  <a:pt x="367284" y="41339"/>
                </a:lnTo>
                <a:lnTo>
                  <a:pt x="0" y="41339"/>
                </a:lnTo>
                <a:close/>
              </a:path>
            </a:pathLst>
          </a:custGeom>
          <a:solidFill>
            <a:srgbClr val="AFF000">
              <a:alpha val="81920"/>
            </a:srgbClr>
          </a:solidFill>
          <a:ln>
            <a:noFill/>
          </a:ln>
        </p:spPr>
      </p:sp>
      <p:sp>
        <p:nvSpPr>
          <p:cNvPr id="369" name="Shape 369"/>
          <p:cNvSpPr/>
          <p:nvPr/>
        </p:nvSpPr>
        <p:spPr>
          <a:xfrm>
            <a:off x="-28575" y="4578111"/>
            <a:ext cx="9191625" cy="584438"/>
          </a:xfrm>
          <a:custGeom>
            <a:avLst/>
            <a:gdLst/>
            <a:ahLst/>
            <a:cxnLst/>
            <a:rect l="0" t="0" r="0" b="0"/>
            <a:pathLst>
              <a:path w="367665" h="33910" extrusionOk="0">
                <a:moveTo>
                  <a:pt x="381" y="8001"/>
                </a:moveTo>
                <a:lnTo>
                  <a:pt x="16764" y="16266"/>
                </a:lnTo>
                <a:lnTo>
                  <a:pt x="47244" y="16266"/>
                </a:lnTo>
                <a:lnTo>
                  <a:pt x="62484" y="9925"/>
                </a:lnTo>
                <a:lnTo>
                  <a:pt x="77724" y="23434"/>
                </a:lnTo>
                <a:lnTo>
                  <a:pt x="92964" y="23434"/>
                </a:lnTo>
                <a:lnTo>
                  <a:pt x="107442" y="16266"/>
                </a:lnTo>
                <a:lnTo>
                  <a:pt x="122682" y="11855"/>
                </a:lnTo>
                <a:lnTo>
                  <a:pt x="138684" y="11855"/>
                </a:lnTo>
                <a:lnTo>
                  <a:pt x="153924" y="15714"/>
                </a:lnTo>
                <a:lnTo>
                  <a:pt x="168783" y="11028"/>
                </a:lnTo>
                <a:lnTo>
                  <a:pt x="184023" y="18471"/>
                </a:lnTo>
                <a:lnTo>
                  <a:pt x="199644" y="29775"/>
                </a:lnTo>
                <a:lnTo>
                  <a:pt x="214122" y="22055"/>
                </a:lnTo>
                <a:lnTo>
                  <a:pt x="229743" y="22055"/>
                </a:lnTo>
                <a:lnTo>
                  <a:pt x="245364" y="8546"/>
                </a:lnTo>
                <a:lnTo>
                  <a:pt x="260604" y="16266"/>
                </a:lnTo>
                <a:lnTo>
                  <a:pt x="275844" y="16266"/>
                </a:lnTo>
                <a:lnTo>
                  <a:pt x="291084" y="9925"/>
                </a:lnTo>
                <a:lnTo>
                  <a:pt x="321564" y="9925"/>
                </a:lnTo>
                <a:lnTo>
                  <a:pt x="336804" y="23158"/>
                </a:lnTo>
                <a:lnTo>
                  <a:pt x="351282" y="18471"/>
                </a:lnTo>
                <a:lnTo>
                  <a:pt x="367665" y="0"/>
                </a:lnTo>
                <a:lnTo>
                  <a:pt x="367665" y="33910"/>
                </a:lnTo>
                <a:lnTo>
                  <a:pt x="0" y="33910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370" name="Shape 370"/>
          <p:cNvSpPr/>
          <p:nvPr/>
        </p:nvSpPr>
        <p:spPr>
          <a:xfrm rot="8100000">
            <a:off x="1847980" y="4252968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AFF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1" name="Shape 371"/>
          <p:cNvSpPr/>
          <p:nvPr/>
        </p:nvSpPr>
        <p:spPr>
          <a:xfrm rot="8100000">
            <a:off x="6038980" y="4536818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00CEF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2" name="Shape 372"/>
          <p:cNvSpPr/>
          <p:nvPr/>
        </p:nvSpPr>
        <p:spPr>
          <a:xfrm rot="8100000">
            <a:off x="7181980" y="4570168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00CEF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grpSp>
        <p:nvGrpSpPr>
          <p:cNvPr id="373" name="Shape 373"/>
          <p:cNvGrpSpPr/>
          <p:nvPr/>
        </p:nvGrpSpPr>
        <p:grpSpPr>
          <a:xfrm>
            <a:off x="-9525" y="4462475"/>
            <a:ext cx="9167825" cy="595300"/>
            <a:chOff x="-9525" y="4462475"/>
            <a:chExt cx="9167825" cy="595300"/>
          </a:xfrm>
        </p:grpSpPr>
        <p:sp>
          <p:nvSpPr>
            <p:cNvPr id="374" name="Shape 374"/>
            <p:cNvSpPr/>
            <p:nvPr/>
          </p:nvSpPr>
          <p:spPr>
            <a:xfrm>
              <a:off x="-9525" y="4581525"/>
              <a:ext cx="4205300" cy="476250"/>
            </a:xfrm>
            <a:custGeom>
              <a:avLst/>
              <a:gdLst/>
              <a:ahLst/>
              <a:cxnLst/>
              <a:rect l="0" t="0" r="0" b="0"/>
              <a:pathLst>
                <a:path w="168212" h="19050" extrusionOk="0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lg" len="lg"/>
              <a:tailEnd type="none" w="lg" len="lg"/>
            </a:ln>
          </p:spPr>
        </p:sp>
        <p:sp>
          <p:nvSpPr>
            <p:cNvPr id="375" name="Shape 375"/>
            <p:cNvSpPr/>
            <p:nvPr/>
          </p:nvSpPr>
          <p:spPr>
            <a:xfrm>
              <a:off x="4195775" y="4462475"/>
              <a:ext cx="3424225" cy="590550"/>
            </a:xfrm>
            <a:custGeom>
              <a:avLst/>
              <a:gdLst/>
              <a:ahLst/>
              <a:cxnLst/>
              <a:rect l="0" t="0" r="0" b="0"/>
              <a:pathLst>
                <a:path w="136969" h="23622" extrusionOk="0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lg" len="lg"/>
              <a:tailEnd type="none" w="lg" len="lg"/>
            </a:ln>
          </p:spPr>
        </p:sp>
        <p:sp>
          <p:nvSpPr>
            <p:cNvPr id="376" name="Shape 376"/>
            <p:cNvSpPr/>
            <p:nvPr/>
          </p:nvSpPr>
          <p:spPr>
            <a:xfrm>
              <a:off x="7624775" y="4472000"/>
              <a:ext cx="1533525" cy="414325"/>
            </a:xfrm>
            <a:custGeom>
              <a:avLst/>
              <a:gdLst/>
              <a:ahLst/>
              <a:cxnLst/>
              <a:rect l="0" t="0" r="0" b="0"/>
              <a:pathLst>
                <a:path w="61341" h="16573" extrusionOk="0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lg" len="lg"/>
              <a:tailEnd type="none" w="lg" len="lg"/>
            </a:ln>
          </p:spPr>
        </p:sp>
      </p:grpSp>
      <p:grpSp>
        <p:nvGrpSpPr>
          <p:cNvPr id="377" name="Shape 377"/>
          <p:cNvGrpSpPr/>
          <p:nvPr/>
        </p:nvGrpSpPr>
        <p:grpSpPr>
          <a:xfrm>
            <a:off x="-42837" y="4443487"/>
            <a:ext cx="9229574" cy="642787"/>
            <a:chOff x="-42837" y="4443487"/>
            <a:chExt cx="9229574" cy="642787"/>
          </a:xfrm>
        </p:grpSpPr>
        <p:sp>
          <p:nvSpPr>
            <p:cNvPr id="378" name="Shape 378"/>
            <p:cNvSpPr/>
            <p:nvPr/>
          </p:nvSpPr>
          <p:spPr>
            <a:xfrm>
              <a:off x="1114450" y="49006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1495450" y="502927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x="733450" y="497212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>
              <a:off x="352450" y="49626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-42837" y="46054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>
              <a:off x="1876450" y="48340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2257450" y="482925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5" name="Shape 385"/>
            <p:cNvSpPr/>
            <p:nvPr/>
          </p:nvSpPr>
          <p:spPr>
            <a:xfrm>
              <a:off x="2638450" y="454826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6" name="Shape 386"/>
            <p:cNvSpPr/>
            <p:nvPr/>
          </p:nvSpPr>
          <p:spPr>
            <a:xfrm>
              <a:off x="3019450" y="46149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7" name="Shape 387"/>
            <p:cNvSpPr/>
            <p:nvPr/>
          </p:nvSpPr>
          <p:spPr>
            <a:xfrm>
              <a:off x="3400450" y="46149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8" name="Shape 388"/>
            <p:cNvSpPr/>
            <p:nvPr/>
          </p:nvSpPr>
          <p:spPr>
            <a:xfrm>
              <a:off x="3781450" y="49483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9" name="Shape 389"/>
            <p:cNvSpPr/>
            <p:nvPr/>
          </p:nvSpPr>
          <p:spPr>
            <a:xfrm>
              <a:off x="4162450" y="49483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0" name="Shape 390"/>
            <p:cNvSpPr/>
            <p:nvPr/>
          </p:nvSpPr>
          <p:spPr>
            <a:xfrm>
              <a:off x="4543450" y="466732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1" name="Shape 391"/>
            <p:cNvSpPr/>
            <p:nvPr/>
          </p:nvSpPr>
          <p:spPr>
            <a:xfrm>
              <a:off x="4924450" y="45435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2" name="Shape 392"/>
            <p:cNvSpPr/>
            <p:nvPr/>
          </p:nvSpPr>
          <p:spPr>
            <a:xfrm>
              <a:off x="5305450" y="47721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3" name="Shape 393"/>
            <p:cNvSpPr/>
            <p:nvPr/>
          </p:nvSpPr>
          <p:spPr>
            <a:xfrm>
              <a:off x="5686450" y="47721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4" name="Shape 394"/>
            <p:cNvSpPr/>
            <p:nvPr/>
          </p:nvSpPr>
          <p:spPr>
            <a:xfrm>
              <a:off x="6067450" y="48483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5" name="Shape 395"/>
            <p:cNvSpPr/>
            <p:nvPr/>
          </p:nvSpPr>
          <p:spPr>
            <a:xfrm>
              <a:off x="6448450" y="47292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6" name="Shape 396"/>
            <p:cNvSpPr/>
            <p:nvPr/>
          </p:nvSpPr>
          <p:spPr>
            <a:xfrm>
              <a:off x="6829450" y="50245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7" name="Shape 397"/>
            <p:cNvSpPr/>
            <p:nvPr/>
          </p:nvSpPr>
          <p:spPr>
            <a:xfrm>
              <a:off x="7210450" y="50245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8" name="Shape 398"/>
            <p:cNvSpPr/>
            <p:nvPr/>
          </p:nvSpPr>
          <p:spPr>
            <a:xfrm>
              <a:off x="7591450" y="44434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9" name="Shape 399"/>
            <p:cNvSpPr/>
            <p:nvPr/>
          </p:nvSpPr>
          <p:spPr>
            <a:xfrm>
              <a:off x="7972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0" name="Shape 400"/>
            <p:cNvSpPr/>
            <p:nvPr/>
          </p:nvSpPr>
          <p:spPr>
            <a:xfrm>
              <a:off x="8353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1" name="Shape 401"/>
            <p:cNvSpPr/>
            <p:nvPr/>
          </p:nvSpPr>
          <p:spPr>
            <a:xfrm>
              <a:off x="8734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2" name="Shape 402"/>
            <p:cNvSpPr/>
            <p:nvPr/>
          </p:nvSpPr>
          <p:spPr>
            <a:xfrm>
              <a:off x="9129737" y="486735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403" name="Shape 403"/>
          <p:cNvSpPr/>
          <p:nvPr/>
        </p:nvSpPr>
        <p:spPr>
          <a:xfrm>
            <a:off x="2990700" y="4586200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4" name="Shape 404"/>
          <p:cNvSpPr/>
          <p:nvPr/>
        </p:nvSpPr>
        <p:spPr>
          <a:xfrm>
            <a:off x="1085700" y="4871950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5" name="Shape 405"/>
          <p:cNvSpPr/>
          <p:nvPr/>
        </p:nvSpPr>
        <p:spPr>
          <a:xfrm>
            <a:off x="4895700" y="4516031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/>
          <p:nvPr/>
        </p:nvSpPr>
        <p:spPr>
          <a:xfrm rot="8100000">
            <a:off x="8699949" y="4329168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AFF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letely blank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hape 5"/>
          <p:cNvGrpSpPr/>
          <p:nvPr/>
        </p:nvGrpSpPr>
        <p:grpSpPr>
          <a:xfrm>
            <a:off x="381000" y="7"/>
            <a:ext cx="8382000" cy="5162348"/>
            <a:chOff x="381000" y="-18750"/>
            <a:chExt cx="8382000" cy="5180999"/>
          </a:xfrm>
        </p:grpSpPr>
        <p:cxnSp>
          <p:nvCxnSpPr>
            <p:cNvPr id="6" name="Shape 6"/>
            <p:cNvCxnSpPr/>
            <p:nvPr/>
          </p:nvCxnSpPr>
          <p:spPr>
            <a:xfrm>
              <a:off x="762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7" name="Shape 7"/>
            <p:cNvCxnSpPr/>
            <p:nvPr/>
          </p:nvCxnSpPr>
          <p:spPr>
            <a:xfrm>
              <a:off x="1524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8" name="Shape 8"/>
            <p:cNvCxnSpPr/>
            <p:nvPr/>
          </p:nvCxnSpPr>
          <p:spPr>
            <a:xfrm>
              <a:off x="2286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9" name="Shape 9"/>
            <p:cNvCxnSpPr/>
            <p:nvPr/>
          </p:nvCxnSpPr>
          <p:spPr>
            <a:xfrm>
              <a:off x="3048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0" name="Shape 10"/>
            <p:cNvCxnSpPr/>
            <p:nvPr/>
          </p:nvCxnSpPr>
          <p:spPr>
            <a:xfrm>
              <a:off x="3810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1" name="Shape 11"/>
            <p:cNvCxnSpPr/>
            <p:nvPr/>
          </p:nvCxnSpPr>
          <p:spPr>
            <a:xfrm>
              <a:off x="4572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2" name="Shape 12"/>
            <p:cNvCxnSpPr/>
            <p:nvPr/>
          </p:nvCxnSpPr>
          <p:spPr>
            <a:xfrm>
              <a:off x="5334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3" name="Shape 13"/>
            <p:cNvCxnSpPr/>
            <p:nvPr/>
          </p:nvCxnSpPr>
          <p:spPr>
            <a:xfrm>
              <a:off x="6096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4" name="Shape 14"/>
            <p:cNvCxnSpPr/>
            <p:nvPr/>
          </p:nvCxnSpPr>
          <p:spPr>
            <a:xfrm>
              <a:off x="6858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5" name="Shape 15"/>
            <p:cNvCxnSpPr/>
            <p:nvPr/>
          </p:nvCxnSpPr>
          <p:spPr>
            <a:xfrm>
              <a:off x="7620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6" name="Shape 16"/>
            <p:cNvCxnSpPr/>
            <p:nvPr/>
          </p:nvCxnSpPr>
          <p:spPr>
            <a:xfrm>
              <a:off x="8382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7" name="Shape 17"/>
            <p:cNvCxnSpPr/>
            <p:nvPr/>
          </p:nvCxnSpPr>
          <p:spPr>
            <a:xfrm>
              <a:off x="381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lg" len="lg"/>
              <a:tailEnd type="none" w="lg" len="lg"/>
            </a:ln>
          </p:spPr>
        </p:cxnSp>
        <p:cxnSp>
          <p:nvCxnSpPr>
            <p:cNvPr id="18" name="Shape 18"/>
            <p:cNvCxnSpPr/>
            <p:nvPr/>
          </p:nvCxnSpPr>
          <p:spPr>
            <a:xfrm>
              <a:off x="1143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lg" len="lg"/>
              <a:tailEnd type="none" w="lg" len="lg"/>
            </a:ln>
          </p:spPr>
        </p:cxnSp>
        <p:cxnSp>
          <p:nvCxnSpPr>
            <p:cNvPr id="19" name="Shape 19"/>
            <p:cNvCxnSpPr/>
            <p:nvPr/>
          </p:nvCxnSpPr>
          <p:spPr>
            <a:xfrm>
              <a:off x="1905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lg" len="lg"/>
              <a:tailEnd type="none" w="lg" len="lg"/>
            </a:ln>
          </p:spPr>
        </p:cxnSp>
        <p:cxnSp>
          <p:nvCxnSpPr>
            <p:cNvPr id="20" name="Shape 20"/>
            <p:cNvCxnSpPr/>
            <p:nvPr/>
          </p:nvCxnSpPr>
          <p:spPr>
            <a:xfrm>
              <a:off x="2667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lg" len="lg"/>
              <a:tailEnd type="none" w="lg" len="lg"/>
            </a:ln>
          </p:spPr>
        </p:cxnSp>
        <p:cxnSp>
          <p:nvCxnSpPr>
            <p:cNvPr id="21" name="Shape 21"/>
            <p:cNvCxnSpPr/>
            <p:nvPr/>
          </p:nvCxnSpPr>
          <p:spPr>
            <a:xfrm>
              <a:off x="3429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lg" len="lg"/>
              <a:tailEnd type="none" w="lg" len="lg"/>
            </a:ln>
          </p:spPr>
        </p:cxnSp>
        <p:cxnSp>
          <p:nvCxnSpPr>
            <p:cNvPr id="22" name="Shape 22"/>
            <p:cNvCxnSpPr/>
            <p:nvPr/>
          </p:nvCxnSpPr>
          <p:spPr>
            <a:xfrm>
              <a:off x="4191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lg" len="lg"/>
              <a:tailEnd type="none" w="lg" len="lg"/>
            </a:ln>
          </p:spPr>
        </p:cxnSp>
        <p:cxnSp>
          <p:nvCxnSpPr>
            <p:cNvPr id="23" name="Shape 23"/>
            <p:cNvCxnSpPr/>
            <p:nvPr/>
          </p:nvCxnSpPr>
          <p:spPr>
            <a:xfrm>
              <a:off x="4953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lg" len="lg"/>
              <a:tailEnd type="none" w="lg" len="lg"/>
            </a:ln>
          </p:spPr>
        </p:cxnSp>
        <p:cxnSp>
          <p:nvCxnSpPr>
            <p:cNvPr id="24" name="Shape 24"/>
            <p:cNvCxnSpPr/>
            <p:nvPr/>
          </p:nvCxnSpPr>
          <p:spPr>
            <a:xfrm>
              <a:off x="5715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lg" len="lg"/>
              <a:tailEnd type="none" w="lg" len="lg"/>
            </a:ln>
          </p:spPr>
        </p:cxnSp>
        <p:cxnSp>
          <p:nvCxnSpPr>
            <p:cNvPr id="25" name="Shape 25"/>
            <p:cNvCxnSpPr/>
            <p:nvPr/>
          </p:nvCxnSpPr>
          <p:spPr>
            <a:xfrm>
              <a:off x="6477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lg" len="lg"/>
              <a:tailEnd type="none" w="lg" len="lg"/>
            </a:ln>
          </p:spPr>
        </p:cxnSp>
        <p:cxnSp>
          <p:nvCxnSpPr>
            <p:cNvPr id="26" name="Shape 26"/>
            <p:cNvCxnSpPr/>
            <p:nvPr/>
          </p:nvCxnSpPr>
          <p:spPr>
            <a:xfrm>
              <a:off x="7239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lg" len="lg"/>
              <a:tailEnd type="none" w="lg" len="lg"/>
            </a:ln>
          </p:spPr>
        </p:cxnSp>
        <p:cxnSp>
          <p:nvCxnSpPr>
            <p:cNvPr id="27" name="Shape 27"/>
            <p:cNvCxnSpPr/>
            <p:nvPr/>
          </p:nvCxnSpPr>
          <p:spPr>
            <a:xfrm>
              <a:off x="8001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lg" len="lg"/>
              <a:tailEnd type="none" w="lg" len="lg"/>
            </a:ln>
          </p:spPr>
        </p:cxnSp>
        <p:cxnSp>
          <p:nvCxnSpPr>
            <p:cNvPr id="28" name="Shape 28"/>
            <p:cNvCxnSpPr/>
            <p:nvPr/>
          </p:nvCxnSpPr>
          <p:spPr>
            <a:xfrm>
              <a:off x="8763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lg" len="lg"/>
              <a:tailEnd type="none" w="lg" len="lg"/>
            </a:ln>
          </p:spPr>
        </p:cxnSp>
      </p:grpSp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1075850" y="1540175"/>
            <a:ext cx="6996600" cy="192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rgbClr val="28324A"/>
              </a:buClr>
              <a:buSzPct val="100000"/>
              <a:buFont typeface="Source Sans Pro"/>
              <a:buChar char="◉"/>
              <a:defRPr sz="20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>
              <a:spcBef>
                <a:spcPts val="480"/>
              </a:spcBef>
              <a:buClr>
                <a:srgbClr val="28324A"/>
              </a:buClr>
              <a:buSzPct val="100000"/>
              <a:buFont typeface="Source Sans Pro"/>
              <a:buChar char="◉"/>
              <a:defRPr sz="18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>
              <a:spcBef>
                <a:spcPts val="480"/>
              </a:spcBef>
              <a:buClr>
                <a:srgbClr val="28324A"/>
              </a:buClr>
              <a:buSzPct val="100000"/>
              <a:buFont typeface="Source Sans Pro"/>
              <a:defRPr sz="18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>
              <a:spcBef>
                <a:spcPts val="360"/>
              </a:spcBef>
              <a:buClr>
                <a:srgbClr val="28324A"/>
              </a:buClr>
              <a:buSzPct val="100000"/>
              <a:buFont typeface="Source Sans Pro"/>
              <a:defRPr sz="18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>
              <a:spcBef>
                <a:spcPts val="360"/>
              </a:spcBef>
              <a:buClr>
                <a:srgbClr val="28324A"/>
              </a:buClr>
              <a:buSzPct val="100000"/>
              <a:buFont typeface="Source Sans Pro"/>
              <a:defRPr sz="18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>
              <a:spcBef>
                <a:spcPts val="360"/>
              </a:spcBef>
              <a:buClr>
                <a:srgbClr val="28324A"/>
              </a:buClr>
              <a:buSzPct val="100000"/>
              <a:buFont typeface="Source Sans Pro"/>
              <a:defRPr sz="18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>
              <a:spcBef>
                <a:spcPts val="360"/>
              </a:spcBef>
              <a:buClr>
                <a:srgbClr val="28324A"/>
              </a:buClr>
              <a:buSzPct val="100000"/>
              <a:buFont typeface="Source Sans Pro"/>
              <a:defRPr sz="18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>
              <a:spcBef>
                <a:spcPts val="360"/>
              </a:spcBef>
              <a:buClr>
                <a:srgbClr val="28324A"/>
              </a:buClr>
              <a:buSzPct val="100000"/>
              <a:buFont typeface="Source Sans Pro"/>
              <a:defRPr sz="18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>
              <a:spcBef>
                <a:spcPts val="360"/>
              </a:spcBef>
              <a:buClr>
                <a:srgbClr val="28324A"/>
              </a:buClr>
              <a:buSzPct val="100000"/>
              <a:buFont typeface="Source Sans Pro"/>
              <a:defRPr sz="18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#slide=id.g35ed75ccf_0141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 txBox="1">
            <a:spLocks noGrp="1"/>
          </p:cNvSpPr>
          <p:nvPr>
            <p:ph type="ctrTitle"/>
          </p:nvPr>
        </p:nvSpPr>
        <p:spPr>
          <a:xfrm>
            <a:off x="2847975" y="3363425"/>
            <a:ext cx="5610300" cy="11597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200" dirty="0" smtClean="0"/>
              <a:t>Runoff Water Management at </a:t>
            </a:r>
            <a:r>
              <a:rPr lang="en" sz="3200" dirty="0" smtClean="0">
                <a:solidFill>
                  <a:srgbClr val="FF0000"/>
                </a:solidFill>
              </a:rPr>
              <a:t>Kirandul Mountain Range</a:t>
            </a:r>
            <a:r>
              <a:rPr lang="en" sz="3200" dirty="0" smtClean="0"/>
              <a:t>, India</a:t>
            </a:r>
            <a:endParaRPr lang="en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304800" y="4095750"/>
            <a:ext cx="2514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Presented By </a:t>
            </a:r>
          </a:p>
          <a:p>
            <a:r>
              <a:rPr lang="en-US" dirty="0" err="1" smtClean="0"/>
              <a:t>Anamika</a:t>
            </a:r>
            <a:r>
              <a:rPr lang="en-US" dirty="0" smtClean="0"/>
              <a:t> </a:t>
            </a:r>
            <a:r>
              <a:rPr lang="en-US" dirty="0" err="1" smtClean="0"/>
              <a:t>Kumari</a:t>
            </a:r>
            <a:r>
              <a:rPr lang="en-US" dirty="0" smtClean="0"/>
              <a:t> </a:t>
            </a:r>
          </a:p>
          <a:p>
            <a:r>
              <a:rPr lang="en-US" dirty="0" smtClean="0"/>
              <a:t>UID: ak35339</a:t>
            </a:r>
            <a:endParaRPr lang="en-US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9550"/>
            <a:ext cx="8763000" cy="715800"/>
          </a:xfrm>
        </p:spPr>
        <p:txBody>
          <a:bodyPr/>
          <a:lstStyle/>
          <a:p>
            <a:r>
              <a:rPr lang="en-US" sz="2800" dirty="0" smtClean="0"/>
              <a:t>Watershed and Stream Network Delineation with ARC HYDRO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81150"/>
            <a:ext cx="3733800" cy="3276600"/>
          </a:xfrm>
        </p:spPr>
        <p:txBody>
          <a:bodyPr/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000" dirty="0">
                <a:latin typeface="+mn-lt"/>
              </a:rPr>
              <a:t>DEM </a:t>
            </a:r>
            <a:r>
              <a:rPr lang="en-US" sz="2000" dirty="0" smtClean="0">
                <a:latin typeface="+mn-lt"/>
              </a:rPr>
              <a:t>Manipulation</a:t>
            </a:r>
          </a:p>
          <a:p>
            <a:pPr>
              <a:buNone/>
            </a:pPr>
            <a:r>
              <a:rPr lang="en-US" sz="2000" dirty="0" smtClean="0">
                <a:latin typeface="+mn-lt"/>
              </a:rPr>
              <a:t>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 smtClean="0">
                <a:latin typeface="+mn-lt"/>
              </a:rPr>
              <a:t>Fill Sinks </a:t>
            </a:r>
            <a:r>
              <a:rPr lang="en-US" sz="2000" dirty="0">
                <a:latin typeface="+mn-lt"/>
              </a:rPr>
              <a:t/>
            </a:r>
            <a:br>
              <a:rPr lang="en-US" sz="2000" dirty="0">
                <a:latin typeface="+mn-lt"/>
              </a:rPr>
            </a:br>
            <a:endParaRPr lang="en-US" sz="2000" dirty="0">
              <a:latin typeface="+mn-lt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 smtClean="0">
                <a:latin typeface="+mn-lt"/>
              </a:rPr>
              <a:t>Flow </a:t>
            </a:r>
            <a:r>
              <a:rPr lang="en-US" sz="2000" dirty="0">
                <a:latin typeface="+mn-lt"/>
              </a:rPr>
              <a:t>Direction</a:t>
            </a:r>
            <a:br>
              <a:rPr lang="en-US" sz="2000" dirty="0">
                <a:latin typeface="+mn-lt"/>
              </a:rPr>
            </a:br>
            <a:endParaRPr lang="en-US" sz="2000" dirty="0">
              <a:latin typeface="+mn-lt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 smtClean="0">
                <a:latin typeface="+mn-lt"/>
              </a:rPr>
              <a:t>Flow </a:t>
            </a:r>
            <a:r>
              <a:rPr lang="en-US" sz="2000" dirty="0">
                <a:latin typeface="+mn-lt"/>
              </a:rPr>
              <a:t>Accumulation</a:t>
            </a:r>
            <a:br>
              <a:rPr lang="en-US" sz="2000" dirty="0">
                <a:latin typeface="+mn-lt"/>
              </a:rPr>
            </a:br>
            <a:endParaRPr lang="en-US" sz="2000" dirty="0">
              <a:latin typeface="+mn-lt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 smtClean="0">
                <a:latin typeface="+mn-lt"/>
              </a:rPr>
              <a:t>Stream Definition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95800" y="1771530"/>
            <a:ext cx="4114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000" dirty="0"/>
              <a:t>Stream Segmentation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/>
              <a:t>Catchment </a:t>
            </a:r>
            <a:r>
              <a:rPr lang="en-US" sz="2000" dirty="0"/>
              <a:t>Grid Delineation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/>
              <a:t>Catchment </a:t>
            </a:r>
            <a:r>
              <a:rPr lang="en-US" sz="2000" dirty="0"/>
              <a:t>Polygon </a:t>
            </a:r>
            <a:r>
              <a:rPr lang="en-US" sz="2000" dirty="0" smtClean="0"/>
              <a:t>Processing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/>
              <a:t> </a:t>
            </a:r>
            <a:r>
              <a:rPr lang="en-US" sz="2000" dirty="0"/>
              <a:t>Drainage Line Processing</a:t>
            </a:r>
          </a:p>
        </p:txBody>
      </p:sp>
    </p:spTree>
    <p:extLst>
      <p:ext uri="{BB962C8B-B14F-4D97-AF65-F5344CB8AC3E}">
        <p14:creationId xmlns:p14="http://schemas.microsoft.com/office/powerpoint/2010/main" val="200123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 txBox="1">
            <a:spLocks noGrp="1"/>
          </p:cNvSpPr>
          <p:nvPr>
            <p:ph type="title"/>
          </p:nvPr>
        </p:nvSpPr>
        <p:spPr>
          <a:xfrm>
            <a:off x="1219200" y="-247650"/>
            <a:ext cx="6996600" cy="715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Subbasin and Watersheds</a:t>
            </a:r>
            <a:endParaRPr lang="en" dirty="0"/>
          </a:p>
        </p:txBody>
      </p:sp>
      <p:pic>
        <p:nvPicPr>
          <p:cNvPr id="2051" name="Picture 3" descr="C:\Users\Anamika\Desktop\GIS project\flowlines.em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3" t="39282" r="11813" b="9249"/>
          <a:stretch/>
        </p:blipFill>
        <p:spPr bwMode="auto">
          <a:xfrm>
            <a:off x="2530839" y="438151"/>
            <a:ext cx="5326505" cy="47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680" y="-171450"/>
            <a:ext cx="6996600" cy="715800"/>
          </a:xfrm>
        </p:spPr>
        <p:txBody>
          <a:bodyPr/>
          <a:lstStyle/>
          <a:p>
            <a:r>
              <a:rPr lang="en-US" dirty="0" smtClean="0"/>
              <a:t>Flowlines to River</a:t>
            </a:r>
            <a:endParaRPr lang="en-US" dirty="0"/>
          </a:p>
        </p:txBody>
      </p:sp>
      <p:pic>
        <p:nvPicPr>
          <p:cNvPr id="3074" name="Picture 2" descr="C:\Users\Anamika\Desktop\GIS project\flowlinesdiff.em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7" t="39187" r="11427" b="8653"/>
          <a:stretch/>
        </p:blipFill>
        <p:spPr bwMode="auto">
          <a:xfrm>
            <a:off x="228600" y="438150"/>
            <a:ext cx="4197518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namika\Desktop\GIS project\riverreach.em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6" t="38590" r="11427" b="8653"/>
          <a:stretch/>
        </p:blipFill>
        <p:spPr bwMode="auto">
          <a:xfrm>
            <a:off x="4438338" y="1200150"/>
            <a:ext cx="4477062" cy="399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64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44000" cy="7429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3600" b="0" dirty="0" smtClean="0">
                <a:solidFill>
                  <a:srgbClr val="28324A"/>
                </a:solidFill>
              </a:rPr>
              <a:t>Rainfall Data Availability</a:t>
            </a:r>
            <a:endParaRPr lang="en" sz="3600" b="0" dirty="0">
              <a:solidFill>
                <a:srgbClr val="28324A"/>
              </a:solidFill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659427"/>
              </p:ext>
            </p:extLst>
          </p:nvPr>
        </p:nvGraphicFramePr>
        <p:xfrm>
          <a:off x="838200" y="1200150"/>
          <a:ext cx="777240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title"/>
          </p:nvPr>
        </p:nvSpPr>
        <p:spPr>
          <a:xfrm>
            <a:off x="946091" y="-247650"/>
            <a:ext cx="6996600" cy="9431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800" dirty="0" smtClean="0"/>
              <a:t>Landuse Map</a:t>
            </a:r>
            <a:endParaRPr lang="en" sz="2800" dirty="0"/>
          </a:p>
        </p:txBody>
      </p:sp>
      <p:grpSp>
        <p:nvGrpSpPr>
          <p:cNvPr id="532" name="Shape 532"/>
          <p:cNvGrpSpPr/>
          <p:nvPr/>
        </p:nvGrpSpPr>
        <p:grpSpPr>
          <a:xfrm>
            <a:off x="3099624" y="949849"/>
            <a:ext cx="2944751" cy="3170450"/>
            <a:chOff x="2768474" y="949849"/>
            <a:chExt cx="2944751" cy="3170450"/>
          </a:xfrm>
        </p:grpSpPr>
        <p:sp>
          <p:nvSpPr>
            <p:cNvPr id="533" name="Shape 533"/>
            <p:cNvSpPr/>
            <p:nvPr/>
          </p:nvSpPr>
          <p:spPr>
            <a:xfrm rot="5400000">
              <a:off x="2768474" y="949849"/>
              <a:ext cx="1706699" cy="1706699"/>
            </a:xfrm>
            <a:prstGeom prst="teardrop">
              <a:avLst>
                <a:gd name="adj" fmla="val 100000"/>
              </a:avLst>
            </a:prstGeom>
            <a:solidFill>
              <a:srgbClr val="00CEF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34" name="Shape 534"/>
            <p:cNvSpPr/>
            <p:nvPr/>
          </p:nvSpPr>
          <p:spPr>
            <a:xfrm rot="5400000" flipH="1">
              <a:off x="3109874" y="2754999"/>
              <a:ext cx="1365299" cy="1365299"/>
            </a:xfrm>
            <a:prstGeom prst="teardrop">
              <a:avLst>
                <a:gd name="adj" fmla="val 100000"/>
              </a:avLst>
            </a:prstGeom>
            <a:solidFill>
              <a:srgbClr val="3C78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35" name="Shape 535"/>
            <p:cNvSpPr/>
            <p:nvPr/>
          </p:nvSpPr>
          <p:spPr>
            <a:xfrm rot="10800000">
              <a:off x="4573417" y="1713349"/>
              <a:ext cx="943199" cy="943199"/>
            </a:xfrm>
            <a:prstGeom prst="teardrop">
              <a:avLst>
                <a:gd name="adj" fmla="val 100000"/>
              </a:avLst>
            </a:prstGeom>
            <a:solidFill>
              <a:srgbClr val="AFF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36" name="Shape 536"/>
            <p:cNvSpPr/>
            <p:nvPr/>
          </p:nvSpPr>
          <p:spPr>
            <a:xfrm flipH="1">
              <a:off x="4573525" y="2754999"/>
              <a:ext cx="1139700" cy="1139700"/>
            </a:xfrm>
            <a:prstGeom prst="teardrop">
              <a:avLst>
                <a:gd name="adj" fmla="val 100000"/>
              </a:avLst>
            </a:prstGeom>
            <a:solidFill>
              <a:srgbClr val="28324A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37" name="Shape 537"/>
          <p:cNvSpPr/>
          <p:nvPr/>
        </p:nvSpPr>
        <p:spPr>
          <a:xfrm>
            <a:off x="3485050" y="1567266"/>
            <a:ext cx="929493" cy="548373"/>
          </a:xfrm>
          <a:custGeom>
            <a:avLst/>
            <a:gdLst/>
            <a:ahLst/>
            <a:cxnLst/>
            <a:rect l="0" t="0" r="0" b="0"/>
            <a:pathLst>
              <a:path w="22274" h="13141" extrusionOk="0">
                <a:moveTo>
                  <a:pt x="14532" y="3786"/>
                </a:moveTo>
                <a:lnTo>
                  <a:pt x="11747" y="7084"/>
                </a:lnTo>
                <a:lnTo>
                  <a:pt x="11577" y="7035"/>
                </a:lnTo>
                <a:lnTo>
                  <a:pt x="11406" y="6986"/>
                </a:lnTo>
                <a:lnTo>
                  <a:pt x="11235" y="6937"/>
                </a:lnTo>
                <a:lnTo>
                  <a:pt x="10893" y="6937"/>
                </a:lnTo>
                <a:lnTo>
                  <a:pt x="10746" y="6961"/>
                </a:lnTo>
                <a:lnTo>
                  <a:pt x="9207" y="3786"/>
                </a:lnTo>
                <a:close/>
                <a:moveTo>
                  <a:pt x="7034" y="6082"/>
                </a:moveTo>
                <a:lnTo>
                  <a:pt x="7229" y="6302"/>
                </a:lnTo>
                <a:lnTo>
                  <a:pt x="7400" y="6522"/>
                </a:lnTo>
                <a:lnTo>
                  <a:pt x="7571" y="6766"/>
                </a:lnTo>
                <a:lnTo>
                  <a:pt x="7718" y="7010"/>
                </a:lnTo>
                <a:lnTo>
                  <a:pt x="7840" y="7279"/>
                </a:lnTo>
                <a:lnTo>
                  <a:pt x="7937" y="7572"/>
                </a:lnTo>
                <a:lnTo>
                  <a:pt x="8011" y="7841"/>
                </a:lnTo>
                <a:lnTo>
                  <a:pt x="8060" y="8134"/>
                </a:lnTo>
                <a:lnTo>
                  <a:pt x="5422" y="8134"/>
                </a:lnTo>
                <a:lnTo>
                  <a:pt x="7034" y="6082"/>
                </a:lnTo>
                <a:close/>
                <a:moveTo>
                  <a:pt x="8475" y="4275"/>
                </a:moveTo>
                <a:lnTo>
                  <a:pt x="9965" y="7352"/>
                </a:lnTo>
                <a:lnTo>
                  <a:pt x="9769" y="7523"/>
                </a:lnTo>
                <a:lnTo>
                  <a:pt x="9623" y="7743"/>
                </a:lnTo>
                <a:lnTo>
                  <a:pt x="9525" y="7963"/>
                </a:lnTo>
                <a:lnTo>
                  <a:pt x="9427" y="8183"/>
                </a:lnTo>
                <a:lnTo>
                  <a:pt x="9061" y="8183"/>
                </a:lnTo>
                <a:lnTo>
                  <a:pt x="8988" y="7767"/>
                </a:lnTo>
                <a:lnTo>
                  <a:pt x="8890" y="7377"/>
                </a:lnTo>
                <a:lnTo>
                  <a:pt x="8768" y="6986"/>
                </a:lnTo>
                <a:lnTo>
                  <a:pt x="8597" y="6619"/>
                </a:lnTo>
                <a:lnTo>
                  <a:pt x="8402" y="6253"/>
                </a:lnTo>
                <a:lnTo>
                  <a:pt x="8182" y="5936"/>
                </a:lnTo>
                <a:lnTo>
                  <a:pt x="7937" y="5618"/>
                </a:lnTo>
                <a:lnTo>
                  <a:pt x="7644" y="5325"/>
                </a:lnTo>
                <a:lnTo>
                  <a:pt x="8475" y="4275"/>
                </a:lnTo>
                <a:close/>
                <a:moveTo>
                  <a:pt x="11161" y="8012"/>
                </a:moveTo>
                <a:lnTo>
                  <a:pt x="11259" y="8060"/>
                </a:lnTo>
                <a:lnTo>
                  <a:pt x="11381" y="8109"/>
                </a:lnTo>
                <a:lnTo>
                  <a:pt x="11454" y="8183"/>
                </a:lnTo>
                <a:lnTo>
                  <a:pt x="11528" y="8280"/>
                </a:lnTo>
                <a:lnTo>
                  <a:pt x="11577" y="8378"/>
                </a:lnTo>
                <a:lnTo>
                  <a:pt x="11625" y="8476"/>
                </a:lnTo>
                <a:lnTo>
                  <a:pt x="11625" y="8598"/>
                </a:lnTo>
                <a:lnTo>
                  <a:pt x="11625" y="8695"/>
                </a:lnTo>
                <a:lnTo>
                  <a:pt x="11577" y="8818"/>
                </a:lnTo>
                <a:lnTo>
                  <a:pt x="11528" y="8915"/>
                </a:lnTo>
                <a:lnTo>
                  <a:pt x="11454" y="9013"/>
                </a:lnTo>
                <a:lnTo>
                  <a:pt x="11381" y="9062"/>
                </a:lnTo>
                <a:lnTo>
                  <a:pt x="11259" y="9135"/>
                </a:lnTo>
                <a:lnTo>
                  <a:pt x="11161" y="9159"/>
                </a:lnTo>
                <a:lnTo>
                  <a:pt x="11039" y="9184"/>
                </a:lnTo>
                <a:lnTo>
                  <a:pt x="10942" y="9159"/>
                </a:lnTo>
                <a:lnTo>
                  <a:pt x="10819" y="9135"/>
                </a:lnTo>
                <a:lnTo>
                  <a:pt x="10722" y="9062"/>
                </a:lnTo>
                <a:lnTo>
                  <a:pt x="10624" y="9013"/>
                </a:lnTo>
                <a:lnTo>
                  <a:pt x="10575" y="8915"/>
                </a:lnTo>
                <a:lnTo>
                  <a:pt x="10502" y="8818"/>
                </a:lnTo>
                <a:lnTo>
                  <a:pt x="10477" y="8695"/>
                </a:lnTo>
                <a:lnTo>
                  <a:pt x="10453" y="8598"/>
                </a:lnTo>
                <a:lnTo>
                  <a:pt x="10477" y="8476"/>
                </a:lnTo>
                <a:lnTo>
                  <a:pt x="10502" y="8378"/>
                </a:lnTo>
                <a:lnTo>
                  <a:pt x="10575" y="8280"/>
                </a:lnTo>
                <a:lnTo>
                  <a:pt x="10624" y="8183"/>
                </a:lnTo>
                <a:lnTo>
                  <a:pt x="10722" y="8109"/>
                </a:lnTo>
                <a:lnTo>
                  <a:pt x="10819" y="8060"/>
                </a:lnTo>
                <a:lnTo>
                  <a:pt x="10942" y="8012"/>
                </a:lnTo>
                <a:close/>
                <a:moveTo>
                  <a:pt x="4811" y="5081"/>
                </a:moveTo>
                <a:lnTo>
                  <a:pt x="5056" y="5105"/>
                </a:lnTo>
                <a:lnTo>
                  <a:pt x="5275" y="5154"/>
                </a:lnTo>
                <a:lnTo>
                  <a:pt x="5520" y="5203"/>
                </a:lnTo>
                <a:lnTo>
                  <a:pt x="5739" y="5276"/>
                </a:lnTo>
                <a:lnTo>
                  <a:pt x="5959" y="5374"/>
                </a:lnTo>
                <a:lnTo>
                  <a:pt x="6179" y="5472"/>
                </a:lnTo>
                <a:lnTo>
                  <a:pt x="6374" y="5569"/>
                </a:lnTo>
                <a:lnTo>
                  <a:pt x="4640" y="7816"/>
                </a:lnTo>
                <a:lnTo>
                  <a:pt x="4396" y="7816"/>
                </a:lnTo>
                <a:lnTo>
                  <a:pt x="4250" y="7865"/>
                </a:lnTo>
                <a:lnTo>
                  <a:pt x="4127" y="7938"/>
                </a:lnTo>
                <a:lnTo>
                  <a:pt x="4005" y="8036"/>
                </a:lnTo>
                <a:lnTo>
                  <a:pt x="3908" y="8158"/>
                </a:lnTo>
                <a:lnTo>
                  <a:pt x="3834" y="8280"/>
                </a:lnTo>
                <a:lnTo>
                  <a:pt x="3786" y="8427"/>
                </a:lnTo>
                <a:lnTo>
                  <a:pt x="3761" y="8598"/>
                </a:lnTo>
                <a:lnTo>
                  <a:pt x="3786" y="8744"/>
                </a:lnTo>
                <a:lnTo>
                  <a:pt x="3834" y="8891"/>
                </a:lnTo>
                <a:lnTo>
                  <a:pt x="3908" y="9037"/>
                </a:lnTo>
                <a:lnTo>
                  <a:pt x="4005" y="9135"/>
                </a:lnTo>
                <a:lnTo>
                  <a:pt x="4127" y="9233"/>
                </a:lnTo>
                <a:lnTo>
                  <a:pt x="4250" y="9306"/>
                </a:lnTo>
                <a:lnTo>
                  <a:pt x="4396" y="9355"/>
                </a:lnTo>
                <a:lnTo>
                  <a:pt x="4543" y="9379"/>
                </a:lnTo>
                <a:lnTo>
                  <a:pt x="4738" y="9355"/>
                </a:lnTo>
                <a:lnTo>
                  <a:pt x="4933" y="9282"/>
                </a:lnTo>
                <a:lnTo>
                  <a:pt x="5080" y="9159"/>
                </a:lnTo>
                <a:lnTo>
                  <a:pt x="5227" y="9013"/>
                </a:lnTo>
                <a:lnTo>
                  <a:pt x="8060" y="9013"/>
                </a:lnTo>
                <a:lnTo>
                  <a:pt x="8011" y="9330"/>
                </a:lnTo>
                <a:lnTo>
                  <a:pt x="7937" y="9648"/>
                </a:lnTo>
                <a:lnTo>
                  <a:pt x="7815" y="9965"/>
                </a:lnTo>
                <a:lnTo>
                  <a:pt x="7693" y="10259"/>
                </a:lnTo>
                <a:lnTo>
                  <a:pt x="7522" y="10527"/>
                </a:lnTo>
                <a:lnTo>
                  <a:pt x="7351" y="10771"/>
                </a:lnTo>
                <a:lnTo>
                  <a:pt x="7156" y="11016"/>
                </a:lnTo>
                <a:lnTo>
                  <a:pt x="6912" y="11235"/>
                </a:lnTo>
                <a:lnTo>
                  <a:pt x="6667" y="11431"/>
                </a:lnTo>
                <a:lnTo>
                  <a:pt x="6423" y="11626"/>
                </a:lnTo>
                <a:lnTo>
                  <a:pt x="6130" y="11773"/>
                </a:lnTo>
                <a:lnTo>
                  <a:pt x="5837" y="11895"/>
                </a:lnTo>
                <a:lnTo>
                  <a:pt x="5544" y="12017"/>
                </a:lnTo>
                <a:lnTo>
                  <a:pt x="5227" y="12090"/>
                </a:lnTo>
                <a:lnTo>
                  <a:pt x="4885" y="12139"/>
                </a:lnTo>
                <a:lnTo>
                  <a:pt x="4201" y="12139"/>
                </a:lnTo>
                <a:lnTo>
                  <a:pt x="3834" y="12066"/>
                </a:lnTo>
                <a:lnTo>
                  <a:pt x="3517" y="11993"/>
                </a:lnTo>
                <a:lnTo>
                  <a:pt x="3175" y="11870"/>
                </a:lnTo>
                <a:lnTo>
                  <a:pt x="2882" y="11724"/>
                </a:lnTo>
                <a:lnTo>
                  <a:pt x="2589" y="11553"/>
                </a:lnTo>
                <a:lnTo>
                  <a:pt x="2320" y="11333"/>
                </a:lnTo>
                <a:lnTo>
                  <a:pt x="2052" y="11113"/>
                </a:lnTo>
                <a:lnTo>
                  <a:pt x="1832" y="10869"/>
                </a:lnTo>
                <a:lnTo>
                  <a:pt x="1636" y="10576"/>
                </a:lnTo>
                <a:lnTo>
                  <a:pt x="1441" y="10283"/>
                </a:lnTo>
                <a:lnTo>
                  <a:pt x="1294" y="9990"/>
                </a:lnTo>
                <a:lnTo>
                  <a:pt x="1172" y="9672"/>
                </a:lnTo>
                <a:lnTo>
                  <a:pt x="1099" y="9330"/>
                </a:lnTo>
                <a:lnTo>
                  <a:pt x="1050" y="8964"/>
                </a:lnTo>
                <a:lnTo>
                  <a:pt x="1026" y="8598"/>
                </a:lnTo>
                <a:lnTo>
                  <a:pt x="1050" y="8256"/>
                </a:lnTo>
                <a:lnTo>
                  <a:pt x="1099" y="7889"/>
                </a:lnTo>
                <a:lnTo>
                  <a:pt x="1172" y="7548"/>
                </a:lnTo>
                <a:lnTo>
                  <a:pt x="1294" y="7230"/>
                </a:lnTo>
                <a:lnTo>
                  <a:pt x="1441" y="6913"/>
                </a:lnTo>
                <a:lnTo>
                  <a:pt x="1636" y="6644"/>
                </a:lnTo>
                <a:lnTo>
                  <a:pt x="1832" y="6351"/>
                </a:lnTo>
                <a:lnTo>
                  <a:pt x="2052" y="6107"/>
                </a:lnTo>
                <a:lnTo>
                  <a:pt x="2320" y="5887"/>
                </a:lnTo>
                <a:lnTo>
                  <a:pt x="2589" y="5667"/>
                </a:lnTo>
                <a:lnTo>
                  <a:pt x="2882" y="5496"/>
                </a:lnTo>
                <a:lnTo>
                  <a:pt x="3175" y="5349"/>
                </a:lnTo>
                <a:lnTo>
                  <a:pt x="3517" y="5227"/>
                </a:lnTo>
                <a:lnTo>
                  <a:pt x="3834" y="5154"/>
                </a:lnTo>
                <a:lnTo>
                  <a:pt x="4201" y="5081"/>
                </a:lnTo>
                <a:close/>
                <a:moveTo>
                  <a:pt x="18097" y="5081"/>
                </a:moveTo>
                <a:lnTo>
                  <a:pt x="18464" y="5154"/>
                </a:lnTo>
                <a:lnTo>
                  <a:pt x="18806" y="5227"/>
                </a:lnTo>
                <a:lnTo>
                  <a:pt x="19123" y="5349"/>
                </a:lnTo>
                <a:lnTo>
                  <a:pt x="19441" y="5496"/>
                </a:lnTo>
                <a:lnTo>
                  <a:pt x="19734" y="5667"/>
                </a:lnTo>
                <a:lnTo>
                  <a:pt x="20002" y="5887"/>
                </a:lnTo>
                <a:lnTo>
                  <a:pt x="20247" y="6107"/>
                </a:lnTo>
                <a:lnTo>
                  <a:pt x="20466" y="6351"/>
                </a:lnTo>
                <a:lnTo>
                  <a:pt x="20686" y="6644"/>
                </a:lnTo>
                <a:lnTo>
                  <a:pt x="20857" y="6913"/>
                </a:lnTo>
                <a:lnTo>
                  <a:pt x="21004" y="7230"/>
                </a:lnTo>
                <a:lnTo>
                  <a:pt x="21126" y="7548"/>
                </a:lnTo>
                <a:lnTo>
                  <a:pt x="21199" y="7889"/>
                </a:lnTo>
                <a:lnTo>
                  <a:pt x="21272" y="8256"/>
                </a:lnTo>
                <a:lnTo>
                  <a:pt x="21272" y="8598"/>
                </a:lnTo>
                <a:lnTo>
                  <a:pt x="21272" y="8964"/>
                </a:lnTo>
                <a:lnTo>
                  <a:pt x="21199" y="9330"/>
                </a:lnTo>
                <a:lnTo>
                  <a:pt x="21126" y="9672"/>
                </a:lnTo>
                <a:lnTo>
                  <a:pt x="21004" y="9990"/>
                </a:lnTo>
                <a:lnTo>
                  <a:pt x="20857" y="10283"/>
                </a:lnTo>
                <a:lnTo>
                  <a:pt x="20686" y="10576"/>
                </a:lnTo>
                <a:lnTo>
                  <a:pt x="20466" y="10869"/>
                </a:lnTo>
                <a:lnTo>
                  <a:pt x="20247" y="11113"/>
                </a:lnTo>
                <a:lnTo>
                  <a:pt x="20002" y="11333"/>
                </a:lnTo>
                <a:lnTo>
                  <a:pt x="19734" y="11553"/>
                </a:lnTo>
                <a:lnTo>
                  <a:pt x="19441" y="11724"/>
                </a:lnTo>
                <a:lnTo>
                  <a:pt x="19123" y="11870"/>
                </a:lnTo>
                <a:lnTo>
                  <a:pt x="18806" y="11993"/>
                </a:lnTo>
                <a:lnTo>
                  <a:pt x="18464" y="12066"/>
                </a:lnTo>
                <a:lnTo>
                  <a:pt x="18097" y="12139"/>
                </a:lnTo>
                <a:lnTo>
                  <a:pt x="17389" y="12139"/>
                </a:lnTo>
                <a:lnTo>
                  <a:pt x="17023" y="12066"/>
                </a:lnTo>
                <a:lnTo>
                  <a:pt x="16705" y="11993"/>
                </a:lnTo>
                <a:lnTo>
                  <a:pt x="16363" y="11870"/>
                </a:lnTo>
                <a:lnTo>
                  <a:pt x="16070" y="11724"/>
                </a:lnTo>
                <a:lnTo>
                  <a:pt x="15777" y="11553"/>
                </a:lnTo>
                <a:lnTo>
                  <a:pt x="15509" y="11333"/>
                </a:lnTo>
                <a:lnTo>
                  <a:pt x="15240" y="11113"/>
                </a:lnTo>
                <a:lnTo>
                  <a:pt x="15020" y="10869"/>
                </a:lnTo>
                <a:lnTo>
                  <a:pt x="14825" y="10576"/>
                </a:lnTo>
                <a:lnTo>
                  <a:pt x="14629" y="10283"/>
                </a:lnTo>
                <a:lnTo>
                  <a:pt x="14483" y="9990"/>
                </a:lnTo>
                <a:lnTo>
                  <a:pt x="14361" y="9672"/>
                </a:lnTo>
                <a:lnTo>
                  <a:pt x="14287" y="9330"/>
                </a:lnTo>
                <a:lnTo>
                  <a:pt x="14239" y="8964"/>
                </a:lnTo>
                <a:lnTo>
                  <a:pt x="14214" y="8598"/>
                </a:lnTo>
                <a:lnTo>
                  <a:pt x="14214" y="8354"/>
                </a:lnTo>
                <a:lnTo>
                  <a:pt x="14239" y="8109"/>
                </a:lnTo>
                <a:lnTo>
                  <a:pt x="14287" y="7889"/>
                </a:lnTo>
                <a:lnTo>
                  <a:pt x="14336" y="7645"/>
                </a:lnTo>
                <a:lnTo>
                  <a:pt x="14410" y="7425"/>
                </a:lnTo>
                <a:lnTo>
                  <a:pt x="14507" y="7206"/>
                </a:lnTo>
                <a:lnTo>
                  <a:pt x="14605" y="6986"/>
                </a:lnTo>
                <a:lnTo>
                  <a:pt x="14703" y="6790"/>
                </a:lnTo>
                <a:lnTo>
                  <a:pt x="14849" y="6595"/>
                </a:lnTo>
                <a:lnTo>
                  <a:pt x="14971" y="6424"/>
                </a:lnTo>
                <a:lnTo>
                  <a:pt x="15118" y="6229"/>
                </a:lnTo>
                <a:lnTo>
                  <a:pt x="15289" y="6082"/>
                </a:lnTo>
                <a:lnTo>
                  <a:pt x="15460" y="5911"/>
                </a:lnTo>
                <a:lnTo>
                  <a:pt x="15631" y="5765"/>
                </a:lnTo>
                <a:lnTo>
                  <a:pt x="15826" y="5643"/>
                </a:lnTo>
                <a:lnTo>
                  <a:pt x="16022" y="5520"/>
                </a:lnTo>
                <a:lnTo>
                  <a:pt x="17096" y="8134"/>
                </a:lnTo>
                <a:lnTo>
                  <a:pt x="17023" y="8231"/>
                </a:lnTo>
                <a:lnTo>
                  <a:pt x="16974" y="8354"/>
                </a:lnTo>
                <a:lnTo>
                  <a:pt x="16950" y="8476"/>
                </a:lnTo>
                <a:lnTo>
                  <a:pt x="16925" y="8598"/>
                </a:lnTo>
                <a:lnTo>
                  <a:pt x="16950" y="8744"/>
                </a:lnTo>
                <a:lnTo>
                  <a:pt x="16998" y="8891"/>
                </a:lnTo>
                <a:lnTo>
                  <a:pt x="17072" y="9037"/>
                </a:lnTo>
                <a:lnTo>
                  <a:pt x="17169" y="9135"/>
                </a:lnTo>
                <a:lnTo>
                  <a:pt x="17292" y="9233"/>
                </a:lnTo>
                <a:lnTo>
                  <a:pt x="17414" y="9306"/>
                </a:lnTo>
                <a:lnTo>
                  <a:pt x="17560" y="9355"/>
                </a:lnTo>
                <a:lnTo>
                  <a:pt x="17731" y="9379"/>
                </a:lnTo>
                <a:lnTo>
                  <a:pt x="17878" y="9355"/>
                </a:lnTo>
                <a:lnTo>
                  <a:pt x="18024" y="9306"/>
                </a:lnTo>
                <a:lnTo>
                  <a:pt x="18146" y="9233"/>
                </a:lnTo>
                <a:lnTo>
                  <a:pt x="18268" y="9135"/>
                </a:lnTo>
                <a:lnTo>
                  <a:pt x="18366" y="9037"/>
                </a:lnTo>
                <a:lnTo>
                  <a:pt x="18439" y="8891"/>
                </a:lnTo>
                <a:lnTo>
                  <a:pt x="18488" y="8744"/>
                </a:lnTo>
                <a:lnTo>
                  <a:pt x="18513" y="8598"/>
                </a:lnTo>
                <a:lnTo>
                  <a:pt x="18488" y="8451"/>
                </a:lnTo>
                <a:lnTo>
                  <a:pt x="18464" y="8329"/>
                </a:lnTo>
                <a:lnTo>
                  <a:pt x="18391" y="8207"/>
                </a:lnTo>
                <a:lnTo>
                  <a:pt x="18317" y="8085"/>
                </a:lnTo>
                <a:lnTo>
                  <a:pt x="18220" y="7987"/>
                </a:lnTo>
                <a:lnTo>
                  <a:pt x="18122" y="7914"/>
                </a:lnTo>
                <a:lnTo>
                  <a:pt x="18000" y="7865"/>
                </a:lnTo>
                <a:lnTo>
                  <a:pt x="17853" y="7816"/>
                </a:lnTo>
                <a:lnTo>
                  <a:pt x="16803" y="5203"/>
                </a:lnTo>
                <a:lnTo>
                  <a:pt x="17023" y="5154"/>
                </a:lnTo>
                <a:lnTo>
                  <a:pt x="17267" y="5105"/>
                </a:lnTo>
                <a:lnTo>
                  <a:pt x="17511" y="5081"/>
                </a:lnTo>
                <a:close/>
                <a:moveTo>
                  <a:pt x="6252" y="1"/>
                </a:moveTo>
                <a:lnTo>
                  <a:pt x="6179" y="25"/>
                </a:lnTo>
                <a:lnTo>
                  <a:pt x="6106" y="74"/>
                </a:lnTo>
                <a:lnTo>
                  <a:pt x="6057" y="123"/>
                </a:lnTo>
                <a:lnTo>
                  <a:pt x="6008" y="196"/>
                </a:lnTo>
                <a:lnTo>
                  <a:pt x="5959" y="245"/>
                </a:lnTo>
                <a:lnTo>
                  <a:pt x="5935" y="343"/>
                </a:lnTo>
                <a:lnTo>
                  <a:pt x="5935" y="416"/>
                </a:lnTo>
                <a:lnTo>
                  <a:pt x="5959" y="660"/>
                </a:lnTo>
                <a:lnTo>
                  <a:pt x="6057" y="978"/>
                </a:lnTo>
                <a:lnTo>
                  <a:pt x="6106" y="1124"/>
                </a:lnTo>
                <a:lnTo>
                  <a:pt x="6179" y="1222"/>
                </a:lnTo>
                <a:lnTo>
                  <a:pt x="6252" y="1320"/>
                </a:lnTo>
                <a:lnTo>
                  <a:pt x="6350" y="1344"/>
                </a:lnTo>
                <a:lnTo>
                  <a:pt x="7107" y="1344"/>
                </a:lnTo>
                <a:lnTo>
                  <a:pt x="8084" y="3396"/>
                </a:lnTo>
                <a:lnTo>
                  <a:pt x="6985" y="4788"/>
                </a:lnTo>
                <a:lnTo>
                  <a:pt x="6716" y="4617"/>
                </a:lnTo>
                <a:lnTo>
                  <a:pt x="6423" y="4470"/>
                </a:lnTo>
                <a:lnTo>
                  <a:pt x="6130" y="4348"/>
                </a:lnTo>
                <a:lnTo>
                  <a:pt x="5813" y="4250"/>
                </a:lnTo>
                <a:lnTo>
                  <a:pt x="5495" y="4177"/>
                </a:lnTo>
                <a:lnTo>
                  <a:pt x="5178" y="4104"/>
                </a:lnTo>
                <a:lnTo>
                  <a:pt x="4860" y="4079"/>
                </a:lnTo>
                <a:lnTo>
                  <a:pt x="4030" y="4079"/>
                </a:lnTo>
                <a:lnTo>
                  <a:pt x="3590" y="4153"/>
                </a:lnTo>
                <a:lnTo>
                  <a:pt x="3151" y="4275"/>
                </a:lnTo>
                <a:lnTo>
                  <a:pt x="2735" y="4421"/>
                </a:lnTo>
                <a:lnTo>
                  <a:pt x="2345" y="4617"/>
                </a:lnTo>
                <a:lnTo>
                  <a:pt x="1978" y="4837"/>
                </a:lnTo>
                <a:lnTo>
                  <a:pt x="1636" y="5105"/>
                </a:lnTo>
                <a:lnTo>
                  <a:pt x="1319" y="5398"/>
                </a:lnTo>
                <a:lnTo>
                  <a:pt x="1026" y="5716"/>
                </a:lnTo>
                <a:lnTo>
                  <a:pt x="782" y="6058"/>
                </a:lnTo>
                <a:lnTo>
                  <a:pt x="537" y="6449"/>
                </a:lnTo>
                <a:lnTo>
                  <a:pt x="366" y="6839"/>
                </a:lnTo>
                <a:lnTo>
                  <a:pt x="220" y="7254"/>
                </a:lnTo>
                <a:lnTo>
                  <a:pt x="98" y="7670"/>
                </a:lnTo>
                <a:lnTo>
                  <a:pt x="24" y="8134"/>
                </a:lnTo>
                <a:lnTo>
                  <a:pt x="0" y="8598"/>
                </a:lnTo>
                <a:lnTo>
                  <a:pt x="24" y="9062"/>
                </a:lnTo>
                <a:lnTo>
                  <a:pt x="98" y="9501"/>
                </a:lnTo>
                <a:lnTo>
                  <a:pt x="220" y="9941"/>
                </a:lnTo>
                <a:lnTo>
                  <a:pt x="366" y="10356"/>
                </a:lnTo>
                <a:lnTo>
                  <a:pt x="562" y="10747"/>
                </a:lnTo>
                <a:lnTo>
                  <a:pt x="782" y="11138"/>
                </a:lnTo>
                <a:lnTo>
                  <a:pt x="1050" y="11480"/>
                </a:lnTo>
                <a:lnTo>
                  <a:pt x="1343" y="11797"/>
                </a:lnTo>
                <a:lnTo>
                  <a:pt x="1661" y="12090"/>
                </a:lnTo>
                <a:lnTo>
                  <a:pt x="2003" y="12359"/>
                </a:lnTo>
                <a:lnTo>
                  <a:pt x="2369" y="12579"/>
                </a:lnTo>
                <a:lnTo>
                  <a:pt x="2760" y="12774"/>
                </a:lnTo>
                <a:lnTo>
                  <a:pt x="3175" y="12945"/>
                </a:lnTo>
                <a:lnTo>
                  <a:pt x="3615" y="13043"/>
                </a:lnTo>
                <a:lnTo>
                  <a:pt x="4079" y="13116"/>
                </a:lnTo>
                <a:lnTo>
                  <a:pt x="4518" y="13140"/>
                </a:lnTo>
                <a:lnTo>
                  <a:pt x="4982" y="13116"/>
                </a:lnTo>
                <a:lnTo>
                  <a:pt x="5397" y="13043"/>
                </a:lnTo>
                <a:lnTo>
                  <a:pt x="5813" y="12945"/>
                </a:lnTo>
                <a:lnTo>
                  <a:pt x="6228" y="12823"/>
                </a:lnTo>
                <a:lnTo>
                  <a:pt x="6594" y="12628"/>
                </a:lnTo>
                <a:lnTo>
                  <a:pt x="6961" y="12432"/>
                </a:lnTo>
                <a:lnTo>
                  <a:pt x="7302" y="12188"/>
                </a:lnTo>
                <a:lnTo>
                  <a:pt x="7620" y="11919"/>
                </a:lnTo>
                <a:lnTo>
                  <a:pt x="7913" y="11626"/>
                </a:lnTo>
                <a:lnTo>
                  <a:pt x="8182" y="11309"/>
                </a:lnTo>
                <a:lnTo>
                  <a:pt x="8402" y="10967"/>
                </a:lnTo>
                <a:lnTo>
                  <a:pt x="8597" y="10625"/>
                </a:lnTo>
                <a:lnTo>
                  <a:pt x="8768" y="10234"/>
                </a:lnTo>
                <a:lnTo>
                  <a:pt x="8890" y="9843"/>
                </a:lnTo>
                <a:lnTo>
                  <a:pt x="8988" y="9428"/>
                </a:lnTo>
                <a:lnTo>
                  <a:pt x="9061" y="9013"/>
                </a:lnTo>
                <a:lnTo>
                  <a:pt x="9427" y="9013"/>
                </a:lnTo>
                <a:lnTo>
                  <a:pt x="9525" y="9282"/>
                </a:lnTo>
                <a:lnTo>
                  <a:pt x="9647" y="9501"/>
                </a:lnTo>
                <a:lnTo>
                  <a:pt x="9818" y="9721"/>
                </a:lnTo>
                <a:lnTo>
                  <a:pt x="10013" y="9892"/>
                </a:lnTo>
                <a:lnTo>
                  <a:pt x="10233" y="10039"/>
                </a:lnTo>
                <a:lnTo>
                  <a:pt x="10477" y="10161"/>
                </a:lnTo>
                <a:lnTo>
                  <a:pt x="10746" y="10234"/>
                </a:lnTo>
                <a:lnTo>
                  <a:pt x="11186" y="10234"/>
                </a:lnTo>
                <a:lnTo>
                  <a:pt x="11357" y="10210"/>
                </a:lnTo>
                <a:lnTo>
                  <a:pt x="11503" y="10161"/>
                </a:lnTo>
                <a:lnTo>
                  <a:pt x="11674" y="10112"/>
                </a:lnTo>
                <a:lnTo>
                  <a:pt x="11821" y="10039"/>
                </a:lnTo>
                <a:lnTo>
                  <a:pt x="11943" y="9965"/>
                </a:lnTo>
                <a:lnTo>
                  <a:pt x="12065" y="9868"/>
                </a:lnTo>
                <a:lnTo>
                  <a:pt x="12187" y="9770"/>
                </a:lnTo>
                <a:lnTo>
                  <a:pt x="12309" y="9648"/>
                </a:lnTo>
                <a:lnTo>
                  <a:pt x="12382" y="9526"/>
                </a:lnTo>
                <a:lnTo>
                  <a:pt x="12480" y="9379"/>
                </a:lnTo>
                <a:lnTo>
                  <a:pt x="12553" y="9233"/>
                </a:lnTo>
                <a:lnTo>
                  <a:pt x="12602" y="9086"/>
                </a:lnTo>
                <a:lnTo>
                  <a:pt x="12651" y="8915"/>
                </a:lnTo>
                <a:lnTo>
                  <a:pt x="12676" y="8769"/>
                </a:lnTo>
                <a:lnTo>
                  <a:pt x="12676" y="8598"/>
                </a:lnTo>
                <a:lnTo>
                  <a:pt x="12651" y="8329"/>
                </a:lnTo>
                <a:lnTo>
                  <a:pt x="12602" y="8085"/>
                </a:lnTo>
                <a:lnTo>
                  <a:pt x="12505" y="7865"/>
                </a:lnTo>
                <a:lnTo>
                  <a:pt x="12358" y="7645"/>
                </a:lnTo>
                <a:lnTo>
                  <a:pt x="15411" y="4055"/>
                </a:lnTo>
                <a:lnTo>
                  <a:pt x="15631" y="4592"/>
                </a:lnTo>
                <a:lnTo>
                  <a:pt x="15362" y="4739"/>
                </a:lnTo>
                <a:lnTo>
                  <a:pt x="15093" y="4910"/>
                </a:lnTo>
                <a:lnTo>
                  <a:pt x="14849" y="5105"/>
                </a:lnTo>
                <a:lnTo>
                  <a:pt x="14605" y="5301"/>
                </a:lnTo>
                <a:lnTo>
                  <a:pt x="14385" y="5520"/>
                </a:lnTo>
                <a:lnTo>
                  <a:pt x="14190" y="5765"/>
                </a:lnTo>
                <a:lnTo>
                  <a:pt x="14019" y="6009"/>
                </a:lnTo>
                <a:lnTo>
                  <a:pt x="13848" y="6253"/>
                </a:lnTo>
                <a:lnTo>
                  <a:pt x="13701" y="6522"/>
                </a:lnTo>
                <a:lnTo>
                  <a:pt x="13579" y="6790"/>
                </a:lnTo>
                <a:lnTo>
                  <a:pt x="13457" y="7084"/>
                </a:lnTo>
                <a:lnTo>
                  <a:pt x="13359" y="7377"/>
                </a:lnTo>
                <a:lnTo>
                  <a:pt x="13286" y="7670"/>
                </a:lnTo>
                <a:lnTo>
                  <a:pt x="13237" y="7963"/>
                </a:lnTo>
                <a:lnTo>
                  <a:pt x="13213" y="8280"/>
                </a:lnTo>
                <a:lnTo>
                  <a:pt x="13188" y="8598"/>
                </a:lnTo>
                <a:lnTo>
                  <a:pt x="13213" y="9062"/>
                </a:lnTo>
                <a:lnTo>
                  <a:pt x="13286" y="9501"/>
                </a:lnTo>
                <a:lnTo>
                  <a:pt x="13408" y="9941"/>
                </a:lnTo>
                <a:lnTo>
                  <a:pt x="13555" y="10356"/>
                </a:lnTo>
                <a:lnTo>
                  <a:pt x="13750" y="10747"/>
                </a:lnTo>
                <a:lnTo>
                  <a:pt x="13970" y="11138"/>
                </a:lnTo>
                <a:lnTo>
                  <a:pt x="14239" y="11480"/>
                </a:lnTo>
                <a:lnTo>
                  <a:pt x="14532" y="11797"/>
                </a:lnTo>
                <a:lnTo>
                  <a:pt x="14849" y="12090"/>
                </a:lnTo>
                <a:lnTo>
                  <a:pt x="15191" y="12359"/>
                </a:lnTo>
                <a:lnTo>
                  <a:pt x="15582" y="12579"/>
                </a:lnTo>
                <a:lnTo>
                  <a:pt x="15973" y="12774"/>
                </a:lnTo>
                <a:lnTo>
                  <a:pt x="16388" y="12945"/>
                </a:lnTo>
                <a:lnTo>
                  <a:pt x="16827" y="13043"/>
                </a:lnTo>
                <a:lnTo>
                  <a:pt x="17267" y="13116"/>
                </a:lnTo>
                <a:lnTo>
                  <a:pt x="17756" y="13140"/>
                </a:lnTo>
                <a:lnTo>
                  <a:pt x="18195" y="13116"/>
                </a:lnTo>
                <a:lnTo>
                  <a:pt x="18659" y="13043"/>
                </a:lnTo>
                <a:lnTo>
                  <a:pt x="19099" y="12945"/>
                </a:lnTo>
                <a:lnTo>
                  <a:pt x="19514" y="12774"/>
                </a:lnTo>
                <a:lnTo>
                  <a:pt x="19905" y="12579"/>
                </a:lnTo>
                <a:lnTo>
                  <a:pt x="20271" y="12359"/>
                </a:lnTo>
                <a:lnTo>
                  <a:pt x="20613" y="12090"/>
                </a:lnTo>
                <a:lnTo>
                  <a:pt x="20931" y="11797"/>
                </a:lnTo>
                <a:lnTo>
                  <a:pt x="21224" y="11480"/>
                </a:lnTo>
                <a:lnTo>
                  <a:pt x="21492" y="11138"/>
                </a:lnTo>
                <a:lnTo>
                  <a:pt x="21712" y="10747"/>
                </a:lnTo>
                <a:lnTo>
                  <a:pt x="21907" y="10356"/>
                </a:lnTo>
                <a:lnTo>
                  <a:pt x="22054" y="9941"/>
                </a:lnTo>
                <a:lnTo>
                  <a:pt x="22176" y="9501"/>
                </a:lnTo>
                <a:lnTo>
                  <a:pt x="22249" y="9062"/>
                </a:lnTo>
                <a:lnTo>
                  <a:pt x="22274" y="8598"/>
                </a:lnTo>
                <a:lnTo>
                  <a:pt x="22249" y="8134"/>
                </a:lnTo>
                <a:lnTo>
                  <a:pt x="22176" y="7670"/>
                </a:lnTo>
                <a:lnTo>
                  <a:pt x="22054" y="7230"/>
                </a:lnTo>
                <a:lnTo>
                  <a:pt x="21907" y="6815"/>
                </a:lnTo>
                <a:lnTo>
                  <a:pt x="21712" y="6424"/>
                </a:lnTo>
                <a:lnTo>
                  <a:pt x="21492" y="6058"/>
                </a:lnTo>
                <a:lnTo>
                  <a:pt x="21224" y="5691"/>
                </a:lnTo>
                <a:lnTo>
                  <a:pt x="20931" y="5374"/>
                </a:lnTo>
                <a:lnTo>
                  <a:pt x="20613" y="5081"/>
                </a:lnTo>
                <a:lnTo>
                  <a:pt x="20271" y="4812"/>
                </a:lnTo>
                <a:lnTo>
                  <a:pt x="19905" y="4592"/>
                </a:lnTo>
                <a:lnTo>
                  <a:pt x="19514" y="4397"/>
                </a:lnTo>
                <a:lnTo>
                  <a:pt x="19099" y="4250"/>
                </a:lnTo>
                <a:lnTo>
                  <a:pt x="18659" y="4128"/>
                </a:lnTo>
                <a:lnTo>
                  <a:pt x="18195" y="4079"/>
                </a:lnTo>
                <a:lnTo>
                  <a:pt x="17756" y="4055"/>
                </a:lnTo>
                <a:lnTo>
                  <a:pt x="17414" y="4055"/>
                </a:lnTo>
                <a:lnTo>
                  <a:pt x="17072" y="4104"/>
                </a:lnTo>
                <a:lnTo>
                  <a:pt x="16754" y="4153"/>
                </a:lnTo>
                <a:lnTo>
                  <a:pt x="16412" y="4250"/>
                </a:lnTo>
                <a:lnTo>
                  <a:pt x="15240" y="1344"/>
                </a:lnTo>
                <a:lnTo>
                  <a:pt x="16144" y="1344"/>
                </a:lnTo>
                <a:lnTo>
                  <a:pt x="15997" y="1515"/>
                </a:lnTo>
                <a:lnTo>
                  <a:pt x="15924" y="1564"/>
                </a:lnTo>
                <a:lnTo>
                  <a:pt x="15899" y="1637"/>
                </a:lnTo>
                <a:lnTo>
                  <a:pt x="15875" y="1735"/>
                </a:lnTo>
                <a:lnTo>
                  <a:pt x="15875" y="1808"/>
                </a:lnTo>
                <a:lnTo>
                  <a:pt x="15875" y="1881"/>
                </a:lnTo>
                <a:lnTo>
                  <a:pt x="15899" y="1955"/>
                </a:lnTo>
                <a:lnTo>
                  <a:pt x="15924" y="2028"/>
                </a:lnTo>
                <a:lnTo>
                  <a:pt x="15997" y="2101"/>
                </a:lnTo>
                <a:lnTo>
                  <a:pt x="16046" y="2150"/>
                </a:lnTo>
                <a:lnTo>
                  <a:pt x="16119" y="2199"/>
                </a:lnTo>
                <a:lnTo>
                  <a:pt x="16192" y="2223"/>
                </a:lnTo>
                <a:lnTo>
                  <a:pt x="16363" y="2223"/>
                </a:lnTo>
                <a:lnTo>
                  <a:pt x="16437" y="2199"/>
                </a:lnTo>
                <a:lnTo>
                  <a:pt x="16510" y="2150"/>
                </a:lnTo>
                <a:lnTo>
                  <a:pt x="16583" y="2101"/>
                </a:lnTo>
                <a:lnTo>
                  <a:pt x="16754" y="1930"/>
                </a:lnTo>
                <a:lnTo>
                  <a:pt x="16852" y="1808"/>
                </a:lnTo>
                <a:lnTo>
                  <a:pt x="16925" y="1662"/>
                </a:lnTo>
                <a:lnTo>
                  <a:pt x="16998" y="1491"/>
                </a:lnTo>
                <a:lnTo>
                  <a:pt x="17047" y="1320"/>
                </a:lnTo>
                <a:lnTo>
                  <a:pt x="17047" y="1124"/>
                </a:lnTo>
                <a:lnTo>
                  <a:pt x="16998" y="953"/>
                </a:lnTo>
                <a:lnTo>
                  <a:pt x="16901" y="807"/>
                </a:lnTo>
                <a:lnTo>
                  <a:pt x="16779" y="685"/>
                </a:lnTo>
                <a:lnTo>
                  <a:pt x="16657" y="587"/>
                </a:lnTo>
                <a:lnTo>
                  <a:pt x="16486" y="538"/>
                </a:lnTo>
                <a:lnTo>
                  <a:pt x="16339" y="489"/>
                </a:lnTo>
                <a:lnTo>
                  <a:pt x="16192" y="465"/>
                </a:lnTo>
                <a:lnTo>
                  <a:pt x="14629" y="465"/>
                </a:lnTo>
                <a:lnTo>
                  <a:pt x="14507" y="489"/>
                </a:lnTo>
                <a:lnTo>
                  <a:pt x="14434" y="514"/>
                </a:lnTo>
                <a:lnTo>
                  <a:pt x="14312" y="611"/>
                </a:lnTo>
                <a:lnTo>
                  <a:pt x="14239" y="709"/>
                </a:lnTo>
                <a:lnTo>
                  <a:pt x="14214" y="807"/>
                </a:lnTo>
                <a:lnTo>
                  <a:pt x="14214" y="929"/>
                </a:lnTo>
                <a:lnTo>
                  <a:pt x="14239" y="1027"/>
                </a:lnTo>
                <a:lnTo>
                  <a:pt x="14996" y="2883"/>
                </a:lnTo>
                <a:lnTo>
                  <a:pt x="8792" y="2883"/>
                </a:lnTo>
                <a:lnTo>
                  <a:pt x="8035" y="1344"/>
                </a:lnTo>
                <a:lnTo>
                  <a:pt x="9427" y="1344"/>
                </a:lnTo>
                <a:lnTo>
                  <a:pt x="9525" y="1320"/>
                </a:lnTo>
                <a:lnTo>
                  <a:pt x="9598" y="1295"/>
                </a:lnTo>
                <a:lnTo>
                  <a:pt x="9672" y="1271"/>
                </a:lnTo>
                <a:lnTo>
                  <a:pt x="9720" y="1222"/>
                </a:lnTo>
                <a:lnTo>
                  <a:pt x="9794" y="1149"/>
                </a:lnTo>
                <a:lnTo>
                  <a:pt x="9818" y="1075"/>
                </a:lnTo>
                <a:lnTo>
                  <a:pt x="9842" y="1002"/>
                </a:lnTo>
                <a:lnTo>
                  <a:pt x="9842" y="904"/>
                </a:lnTo>
                <a:lnTo>
                  <a:pt x="9842" y="831"/>
                </a:lnTo>
                <a:lnTo>
                  <a:pt x="9818" y="734"/>
                </a:lnTo>
                <a:lnTo>
                  <a:pt x="9794" y="685"/>
                </a:lnTo>
                <a:lnTo>
                  <a:pt x="9720" y="611"/>
                </a:lnTo>
                <a:lnTo>
                  <a:pt x="9672" y="563"/>
                </a:lnTo>
                <a:lnTo>
                  <a:pt x="9598" y="514"/>
                </a:lnTo>
                <a:lnTo>
                  <a:pt x="9525" y="489"/>
                </a:lnTo>
                <a:lnTo>
                  <a:pt x="9427" y="489"/>
                </a:lnTo>
                <a:lnTo>
                  <a:pt x="635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grpSp>
        <p:nvGrpSpPr>
          <p:cNvPr id="538" name="Shape 538"/>
          <p:cNvGrpSpPr/>
          <p:nvPr/>
        </p:nvGrpSpPr>
        <p:grpSpPr>
          <a:xfrm>
            <a:off x="3844549" y="3126201"/>
            <a:ext cx="599842" cy="589957"/>
            <a:chOff x="1244325" y="4999400"/>
            <a:chExt cx="444525" cy="437200"/>
          </a:xfrm>
        </p:grpSpPr>
        <p:sp>
          <p:nvSpPr>
            <p:cNvPr id="539" name="Shape 539"/>
            <p:cNvSpPr/>
            <p:nvPr/>
          </p:nvSpPr>
          <p:spPr>
            <a:xfrm>
              <a:off x="1244325" y="5161200"/>
              <a:ext cx="374925" cy="222275"/>
            </a:xfrm>
            <a:custGeom>
              <a:avLst/>
              <a:gdLst/>
              <a:ahLst/>
              <a:cxnLst/>
              <a:rect l="0" t="0" r="0" b="0"/>
              <a:pathLst>
                <a:path w="14997" h="8891" extrusionOk="0">
                  <a:moveTo>
                    <a:pt x="2077" y="1661"/>
                  </a:moveTo>
                  <a:lnTo>
                    <a:pt x="2199" y="1685"/>
                  </a:lnTo>
                  <a:lnTo>
                    <a:pt x="2468" y="1783"/>
                  </a:lnTo>
                  <a:lnTo>
                    <a:pt x="2687" y="1930"/>
                  </a:lnTo>
                  <a:lnTo>
                    <a:pt x="2883" y="2076"/>
                  </a:lnTo>
                  <a:lnTo>
                    <a:pt x="2932" y="2443"/>
                  </a:lnTo>
                  <a:lnTo>
                    <a:pt x="3005" y="2833"/>
                  </a:lnTo>
                  <a:lnTo>
                    <a:pt x="3176" y="3664"/>
                  </a:lnTo>
                  <a:lnTo>
                    <a:pt x="3396" y="4470"/>
                  </a:lnTo>
                  <a:lnTo>
                    <a:pt x="3567" y="5154"/>
                  </a:lnTo>
                  <a:lnTo>
                    <a:pt x="3371" y="5105"/>
                  </a:lnTo>
                  <a:lnTo>
                    <a:pt x="3152" y="5031"/>
                  </a:lnTo>
                  <a:lnTo>
                    <a:pt x="2956" y="4934"/>
                  </a:lnTo>
                  <a:lnTo>
                    <a:pt x="2736" y="4812"/>
                  </a:lnTo>
                  <a:lnTo>
                    <a:pt x="2541" y="4690"/>
                  </a:lnTo>
                  <a:lnTo>
                    <a:pt x="2321" y="4543"/>
                  </a:lnTo>
                  <a:lnTo>
                    <a:pt x="2126" y="4372"/>
                  </a:lnTo>
                  <a:lnTo>
                    <a:pt x="1930" y="4201"/>
                  </a:lnTo>
                  <a:lnTo>
                    <a:pt x="1759" y="4006"/>
                  </a:lnTo>
                  <a:lnTo>
                    <a:pt x="1613" y="3810"/>
                  </a:lnTo>
                  <a:lnTo>
                    <a:pt x="1466" y="3590"/>
                  </a:lnTo>
                  <a:lnTo>
                    <a:pt x="1344" y="3395"/>
                  </a:lnTo>
                  <a:lnTo>
                    <a:pt x="1247" y="3175"/>
                  </a:lnTo>
                  <a:lnTo>
                    <a:pt x="1173" y="2931"/>
                  </a:lnTo>
                  <a:lnTo>
                    <a:pt x="1124" y="2711"/>
                  </a:lnTo>
                  <a:lnTo>
                    <a:pt x="1124" y="2491"/>
                  </a:lnTo>
                  <a:lnTo>
                    <a:pt x="1124" y="2320"/>
                  </a:lnTo>
                  <a:lnTo>
                    <a:pt x="1173" y="2174"/>
                  </a:lnTo>
                  <a:lnTo>
                    <a:pt x="1247" y="2027"/>
                  </a:lnTo>
                  <a:lnTo>
                    <a:pt x="1369" y="1905"/>
                  </a:lnTo>
                  <a:lnTo>
                    <a:pt x="1491" y="1808"/>
                  </a:lnTo>
                  <a:lnTo>
                    <a:pt x="1613" y="1734"/>
                  </a:lnTo>
                  <a:lnTo>
                    <a:pt x="1784" y="1685"/>
                  </a:lnTo>
                  <a:lnTo>
                    <a:pt x="1955" y="1661"/>
                  </a:lnTo>
                  <a:close/>
                  <a:moveTo>
                    <a:pt x="3225" y="0"/>
                  </a:moveTo>
                  <a:lnTo>
                    <a:pt x="3127" y="25"/>
                  </a:lnTo>
                  <a:lnTo>
                    <a:pt x="3029" y="98"/>
                  </a:lnTo>
                  <a:lnTo>
                    <a:pt x="2932" y="147"/>
                  </a:lnTo>
                  <a:lnTo>
                    <a:pt x="2883" y="245"/>
                  </a:lnTo>
                  <a:lnTo>
                    <a:pt x="2834" y="342"/>
                  </a:lnTo>
                  <a:lnTo>
                    <a:pt x="2785" y="440"/>
                  </a:lnTo>
                  <a:lnTo>
                    <a:pt x="2785" y="538"/>
                  </a:lnTo>
                  <a:lnTo>
                    <a:pt x="2785" y="709"/>
                  </a:lnTo>
                  <a:lnTo>
                    <a:pt x="2565" y="635"/>
                  </a:lnTo>
                  <a:lnTo>
                    <a:pt x="2370" y="586"/>
                  </a:lnTo>
                  <a:lnTo>
                    <a:pt x="2150" y="562"/>
                  </a:lnTo>
                  <a:lnTo>
                    <a:pt x="1955" y="538"/>
                  </a:lnTo>
                  <a:lnTo>
                    <a:pt x="1759" y="562"/>
                  </a:lnTo>
                  <a:lnTo>
                    <a:pt x="1564" y="586"/>
                  </a:lnTo>
                  <a:lnTo>
                    <a:pt x="1369" y="635"/>
                  </a:lnTo>
                  <a:lnTo>
                    <a:pt x="1198" y="709"/>
                  </a:lnTo>
                  <a:lnTo>
                    <a:pt x="1027" y="782"/>
                  </a:lnTo>
                  <a:lnTo>
                    <a:pt x="856" y="880"/>
                  </a:lnTo>
                  <a:lnTo>
                    <a:pt x="709" y="1002"/>
                  </a:lnTo>
                  <a:lnTo>
                    <a:pt x="563" y="1124"/>
                  </a:lnTo>
                  <a:lnTo>
                    <a:pt x="441" y="1246"/>
                  </a:lnTo>
                  <a:lnTo>
                    <a:pt x="343" y="1417"/>
                  </a:lnTo>
                  <a:lnTo>
                    <a:pt x="245" y="1563"/>
                  </a:lnTo>
                  <a:lnTo>
                    <a:pt x="147" y="1734"/>
                  </a:lnTo>
                  <a:lnTo>
                    <a:pt x="99" y="1905"/>
                  </a:lnTo>
                  <a:lnTo>
                    <a:pt x="50" y="2101"/>
                  </a:lnTo>
                  <a:lnTo>
                    <a:pt x="1" y="2296"/>
                  </a:lnTo>
                  <a:lnTo>
                    <a:pt x="1" y="2491"/>
                  </a:lnTo>
                  <a:lnTo>
                    <a:pt x="25" y="2858"/>
                  </a:lnTo>
                  <a:lnTo>
                    <a:pt x="99" y="3200"/>
                  </a:lnTo>
                  <a:lnTo>
                    <a:pt x="221" y="3566"/>
                  </a:lnTo>
                  <a:lnTo>
                    <a:pt x="367" y="3884"/>
                  </a:lnTo>
                  <a:lnTo>
                    <a:pt x="563" y="4225"/>
                  </a:lnTo>
                  <a:lnTo>
                    <a:pt x="782" y="4543"/>
                  </a:lnTo>
                  <a:lnTo>
                    <a:pt x="1027" y="4836"/>
                  </a:lnTo>
                  <a:lnTo>
                    <a:pt x="1295" y="5105"/>
                  </a:lnTo>
                  <a:lnTo>
                    <a:pt x="1588" y="5349"/>
                  </a:lnTo>
                  <a:lnTo>
                    <a:pt x="1906" y="5593"/>
                  </a:lnTo>
                  <a:lnTo>
                    <a:pt x="2248" y="5789"/>
                  </a:lnTo>
                  <a:lnTo>
                    <a:pt x="2590" y="5960"/>
                  </a:lnTo>
                  <a:lnTo>
                    <a:pt x="2932" y="6106"/>
                  </a:lnTo>
                  <a:lnTo>
                    <a:pt x="3274" y="6204"/>
                  </a:lnTo>
                  <a:lnTo>
                    <a:pt x="3616" y="6277"/>
                  </a:lnTo>
                  <a:lnTo>
                    <a:pt x="3957" y="6301"/>
                  </a:lnTo>
                  <a:lnTo>
                    <a:pt x="4080" y="6643"/>
                  </a:lnTo>
                  <a:lnTo>
                    <a:pt x="4226" y="6961"/>
                  </a:lnTo>
                  <a:lnTo>
                    <a:pt x="4519" y="7596"/>
                  </a:lnTo>
                  <a:lnTo>
                    <a:pt x="4812" y="8133"/>
                  </a:lnTo>
                  <a:lnTo>
                    <a:pt x="5081" y="8597"/>
                  </a:lnTo>
                  <a:lnTo>
                    <a:pt x="5154" y="8719"/>
                  </a:lnTo>
                  <a:lnTo>
                    <a:pt x="5276" y="8817"/>
                  </a:lnTo>
                  <a:lnTo>
                    <a:pt x="5423" y="8866"/>
                  </a:lnTo>
                  <a:lnTo>
                    <a:pt x="5569" y="8890"/>
                  </a:lnTo>
                  <a:lnTo>
                    <a:pt x="12212" y="8890"/>
                  </a:lnTo>
                  <a:lnTo>
                    <a:pt x="12359" y="8866"/>
                  </a:lnTo>
                  <a:lnTo>
                    <a:pt x="12506" y="8817"/>
                  </a:lnTo>
                  <a:lnTo>
                    <a:pt x="12628" y="8719"/>
                  </a:lnTo>
                  <a:lnTo>
                    <a:pt x="12701" y="8597"/>
                  </a:lnTo>
                  <a:lnTo>
                    <a:pt x="12994" y="8060"/>
                  </a:lnTo>
                  <a:lnTo>
                    <a:pt x="13360" y="7352"/>
                  </a:lnTo>
                  <a:lnTo>
                    <a:pt x="13727" y="6472"/>
                  </a:lnTo>
                  <a:lnTo>
                    <a:pt x="13922" y="6008"/>
                  </a:lnTo>
                  <a:lnTo>
                    <a:pt x="14117" y="5495"/>
                  </a:lnTo>
                  <a:lnTo>
                    <a:pt x="14288" y="4958"/>
                  </a:lnTo>
                  <a:lnTo>
                    <a:pt x="14459" y="4372"/>
                  </a:lnTo>
                  <a:lnTo>
                    <a:pt x="14606" y="3786"/>
                  </a:lnTo>
                  <a:lnTo>
                    <a:pt x="14752" y="3175"/>
                  </a:lnTo>
                  <a:lnTo>
                    <a:pt x="14850" y="2540"/>
                  </a:lnTo>
                  <a:lnTo>
                    <a:pt x="14923" y="1881"/>
                  </a:lnTo>
                  <a:lnTo>
                    <a:pt x="14972" y="1221"/>
                  </a:lnTo>
                  <a:lnTo>
                    <a:pt x="14997" y="538"/>
                  </a:lnTo>
                  <a:lnTo>
                    <a:pt x="14997" y="440"/>
                  </a:lnTo>
                  <a:lnTo>
                    <a:pt x="14948" y="342"/>
                  </a:lnTo>
                  <a:lnTo>
                    <a:pt x="14899" y="245"/>
                  </a:lnTo>
                  <a:lnTo>
                    <a:pt x="14850" y="147"/>
                  </a:lnTo>
                  <a:lnTo>
                    <a:pt x="14752" y="98"/>
                  </a:lnTo>
                  <a:lnTo>
                    <a:pt x="14655" y="25"/>
                  </a:lnTo>
                  <a:lnTo>
                    <a:pt x="145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0" name="Shape 540"/>
            <p:cNvSpPr/>
            <p:nvPr/>
          </p:nvSpPr>
          <p:spPr>
            <a:xfrm>
              <a:off x="1244325" y="5397500"/>
              <a:ext cx="444525" cy="39100"/>
            </a:xfrm>
            <a:custGeom>
              <a:avLst/>
              <a:gdLst/>
              <a:ahLst/>
              <a:cxnLst/>
              <a:rect l="0" t="0" r="0" b="0"/>
              <a:pathLst>
                <a:path w="17781" h="1564" extrusionOk="0">
                  <a:moveTo>
                    <a:pt x="1" y="0"/>
                  </a:moveTo>
                  <a:lnTo>
                    <a:pt x="25" y="244"/>
                  </a:lnTo>
                  <a:lnTo>
                    <a:pt x="99" y="488"/>
                  </a:lnTo>
                  <a:lnTo>
                    <a:pt x="196" y="757"/>
                  </a:lnTo>
                  <a:lnTo>
                    <a:pt x="318" y="1001"/>
                  </a:lnTo>
                  <a:lnTo>
                    <a:pt x="489" y="1221"/>
                  </a:lnTo>
                  <a:lnTo>
                    <a:pt x="685" y="1392"/>
                  </a:lnTo>
                  <a:lnTo>
                    <a:pt x="782" y="1465"/>
                  </a:lnTo>
                  <a:lnTo>
                    <a:pt x="880" y="1514"/>
                  </a:lnTo>
                  <a:lnTo>
                    <a:pt x="1002" y="1539"/>
                  </a:lnTo>
                  <a:lnTo>
                    <a:pt x="1124" y="1563"/>
                  </a:lnTo>
                  <a:lnTo>
                    <a:pt x="16657" y="1563"/>
                  </a:lnTo>
                  <a:lnTo>
                    <a:pt x="16780" y="1539"/>
                  </a:lnTo>
                  <a:lnTo>
                    <a:pt x="16902" y="1514"/>
                  </a:lnTo>
                  <a:lnTo>
                    <a:pt x="16999" y="1465"/>
                  </a:lnTo>
                  <a:lnTo>
                    <a:pt x="17097" y="1392"/>
                  </a:lnTo>
                  <a:lnTo>
                    <a:pt x="17292" y="1221"/>
                  </a:lnTo>
                  <a:lnTo>
                    <a:pt x="17463" y="1001"/>
                  </a:lnTo>
                  <a:lnTo>
                    <a:pt x="17586" y="757"/>
                  </a:lnTo>
                  <a:lnTo>
                    <a:pt x="17683" y="488"/>
                  </a:lnTo>
                  <a:lnTo>
                    <a:pt x="17756" y="244"/>
                  </a:lnTo>
                  <a:lnTo>
                    <a:pt x="177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1" name="Shape 541"/>
            <p:cNvSpPr/>
            <p:nvPr/>
          </p:nvSpPr>
          <p:spPr>
            <a:xfrm>
              <a:off x="1451925" y="4999400"/>
              <a:ext cx="31175" cy="129450"/>
            </a:xfrm>
            <a:custGeom>
              <a:avLst/>
              <a:gdLst/>
              <a:ahLst/>
              <a:cxnLst/>
              <a:rect l="0" t="0" r="0" b="0"/>
              <a:pathLst>
                <a:path w="1247" h="5178" extrusionOk="0">
                  <a:moveTo>
                    <a:pt x="953" y="0"/>
                  </a:moveTo>
                  <a:lnTo>
                    <a:pt x="856" y="25"/>
                  </a:lnTo>
                  <a:lnTo>
                    <a:pt x="758" y="98"/>
                  </a:lnTo>
                  <a:lnTo>
                    <a:pt x="709" y="171"/>
                  </a:lnTo>
                  <a:lnTo>
                    <a:pt x="685" y="293"/>
                  </a:lnTo>
                  <a:lnTo>
                    <a:pt x="660" y="464"/>
                  </a:lnTo>
                  <a:lnTo>
                    <a:pt x="611" y="611"/>
                  </a:lnTo>
                  <a:lnTo>
                    <a:pt x="514" y="733"/>
                  </a:lnTo>
                  <a:lnTo>
                    <a:pt x="416" y="879"/>
                  </a:lnTo>
                  <a:lnTo>
                    <a:pt x="269" y="1026"/>
                  </a:lnTo>
                  <a:lnTo>
                    <a:pt x="147" y="1246"/>
                  </a:lnTo>
                  <a:lnTo>
                    <a:pt x="74" y="1368"/>
                  </a:lnTo>
                  <a:lnTo>
                    <a:pt x="50" y="1490"/>
                  </a:lnTo>
                  <a:lnTo>
                    <a:pt x="1" y="1661"/>
                  </a:lnTo>
                  <a:lnTo>
                    <a:pt x="1" y="1832"/>
                  </a:lnTo>
                  <a:lnTo>
                    <a:pt x="1" y="2003"/>
                  </a:lnTo>
                  <a:lnTo>
                    <a:pt x="50" y="2149"/>
                  </a:lnTo>
                  <a:lnTo>
                    <a:pt x="74" y="2296"/>
                  </a:lnTo>
                  <a:lnTo>
                    <a:pt x="147" y="2394"/>
                  </a:lnTo>
                  <a:lnTo>
                    <a:pt x="269" y="2613"/>
                  </a:lnTo>
                  <a:lnTo>
                    <a:pt x="416" y="2784"/>
                  </a:lnTo>
                  <a:lnTo>
                    <a:pt x="514" y="2907"/>
                  </a:lnTo>
                  <a:lnTo>
                    <a:pt x="611" y="3029"/>
                  </a:lnTo>
                  <a:lnTo>
                    <a:pt x="660" y="3175"/>
                  </a:lnTo>
                  <a:lnTo>
                    <a:pt x="685" y="3346"/>
                  </a:lnTo>
                  <a:lnTo>
                    <a:pt x="660" y="3542"/>
                  </a:lnTo>
                  <a:lnTo>
                    <a:pt x="611" y="3688"/>
                  </a:lnTo>
                  <a:lnTo>
                    <a:pt x="514" y="3810"/>
                  </a:lnTo>
                  <a:lnTo>
                    <a:pt x="416" y="3932"/>
                  </a:lnTo>
                  <a:lnTo>
                    <a:pt x="269" y="4103"/>
                  </a:lnTo>
                  <a:lnTo>
                    <a:pt x="147" y="4299"/>
                  </a:lnTo>
                  <a:lnTo>
                    <a:pt x="74" y="4421"/>
                  </a:lnTo>
                  <a:lnTo>
                    <a:pt x="50" y="4567"/>
                  </a:lnTo>
                  <a:lnTo>
                    <a:pt x="1" y="4714"/>
                  </a:lnTo>
                  <a:lnTo>
                    <a:pt x="1" y="4885"/>
                  </a:lnTo>
                  <a:lnTo>
                    <a:pt x="25" y="5007"/>
                  </a:lnTo>
                  <a:lnTo>
                    <a:pt x="74" y="5080"/>
                  </a:lnTo>
                  <a:lnTo>
                    <a:pt x="172" y="5153"/>
                  </a:lnTo>
                  <a:lnTo>
                    <a:pt x="294" y="5178"/>
                  </a:lnTo>
                  <a:lnTo>
                    <a:pt x="392" y="5153"/>
                  </a:lnTo>
                  <a:lnTo>
                    <a:pt x="489" y="5080"/>
                  </a:lnTo>
                  <a:lnTo>
                    <a:pt x="538" y="5007"/>
                  </a:lnTo>
                  <a:lnTo>
                    <a:pt x="563" y="4885"/>
                  </a:lnTo>
                  <a:lnTo>
                    <a:pt x="587" y="4714"/>
                  </a:lnTo>
                  <a:lnTo>
                    <a:pt x="636" y="4567"/>
                  </a:lnTo>
                  <a:lnTo>
                    <a:pt x="733" y="4445"/>
                  </a:lnTo>
                  <a:lnTo>
                    <a:pt x="831" y="4299"/>
                  </a:lnTo>
                  <a:lnTo>
                    <a:pt x="978" y="4152"/>
                  </a:lnTo>
                  <a:lnTo>
                    <a:pt x="1100" y="3932"/>
                  </a:lnTo>
                  <a:lnTo>
                    <a:pt x="1149" y="3810"/>
                  </a:lnTo>
                  <a:lnTo>
                    <a:pt x="1197" y="3688"/>
                  </a:lnTo>
                  <a:lnTo>
                    <a:pt x="1222" y="3542"/>
                  </a:lnTo>
                  <a:lnTo>
                    <a:pt x="1246" y="3346"/>
                  </a:lnTo>
                  <a:lnTo>
                    <a:pt x="1222" y="3175"/>
                  </a:lnTo>
                  <a:lnTo>
                    <a:pt x="1197" y="3029"/>
                  </a:lnTo>
                  <a:lnTo>
                    <a:pt x="1149" y="2882"/>
                  </a:lnTo>
                  <a:lnTo>
                    <a:pt x="1100" y="2784"/>
                  </a:lnTo>
                  <a:lnTo>
                    <a:pt x="978" y="2565"/>
                  </a:lnTo>
                  <a:lnTo>
                    <a:pt x="831" y="2394"/>
                  </a:lnTo>
                  <a:lnTo>
                    <a:pt x="733" y="2272"/>
                  </a:lnTo>
                  <a:lnTo>
                    <a:pt x="636" y="2149"/>
                  </a:lnTo>
                  <a:lnTo>
                    <a:pt x="587" y="2003"/>
                  </a:lnTo>
                  <a:lnTo>
                    <a:pt x="563" y="1832"/>
                  </a:lnTo>
                  <a:lnTo>
                    <a:pt x="587" y="1637"/>
                  </a:lnTo>
                  <a:lnTo>
                    <a:pt x="636" y="1490"/>
                  </a:lnTo>
                  <a:lnTo>
                    <a:pt x="733" y="1368"/>
                  </a:lnTo>
                  <a:lnTo>
                    <a:pt x="831" y="1246"/>
                  </a:lnTo>
                  <a:lnTo>
                    <a:pt x="978" y="1075"/>
                  </a:lnTo>
                  <a:lnTo>
                    <a:pt x="1100" y="879"/>
                  </a:lnTo>
                  <a:lnTo>
                    <a:pt x="1149" y="757"/>
                  </a:lnTo>
                  <a:lnTo>
                    <a:pt x="1197" y="611"/>
                  </a:lnTo>
                  <a:lnTo>
                    <a:pt x="1222" y="464"/>
                  </a:lnTo>
                  <a:lnTo>
                    <a:pt x="1246" y="293"/>
                  </a:lnTo>
                  <a:lnTo>
                    <a:pt x="1222" y="171"/>
                  </a:lnTo>
                  <a:lnTo>
                    <a:pt x="1149" y="98"/>
                  </a:lnTo>
                  <a:lnTo>
                    <a:pt x="1075" y="25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2" name="Shape 542"/>
            <p:cNvSpPr/>
            <p:nvPr/>
          </p:nvSpPr>
          <p:spPr>
            <a:xfrm>
              <a:off x="1407975" y="4999400"/>
              <a:ext cx="31150" cy="129450"/>
            </a:xfrm>
            <a:custGeom>
              <a:avLst/>
              <a:gdLst/>
              <a:ahLst/>
              <a:cxnLst/>
              <a:rect l="0" t="0" r="0" b="0"/>
              <a:pathLst>
                <a:path w="1246" h="5178" extrusionOk="0">
                  <a:moveTo>
                    <a:pt x="977" y="0"/>
                  </a:moveTo>
                  <a:lnTo>
                    <a:pt x="855" y="25"/>
                  </a:lnTo>
                  <a:lnTo>
                    <a:pt x="782" y="98"/>
                  </a:lnTo>
                  <a:lnTo>
                    <a:pt x="709" y="171"/>
                  </a:lnTo>
                  <a:lnTo>
                    <a:pt x="684" y="293"/>
                  </a:lnTo>
                  <a:lnTo>
                    <a:pt x="660" y="464"/>
                  </a:lnTo>
                  <a:lnTo>
                    <a:pt x="611" y="611"/>
                  </a:lnTo>
                  <a:lnTo>
                    <a:pt x="538" y="733"/>
                  </a:lnTo>
                  <a:lnTo>
                    <a:pt x="416" y="879"/>
                  </a:lnTo>
                  <a:lnTo>
                    <a:pt x="269" y="1026"/>
                  </a:lnTo>
                  <a:lnTo>
                    <a:pt x="147" y="1246"/>
                  </a:lnTo>
                  <a:lnTo>
                    <a:pt x="98" y="1368"/>
                  </a:lnTo>
                  <a:lnTo>
                    <a:pt x="49" y="1490"/>
                  </a:lnTo>
                  <a:lnTo>
                    <a:pt x="25" y="1661"/>
                  </a:lnTo>
                  <a:lnTo>
                    <a:pt x="0" y="1832"/>
                  </a:lnTo>
                  <a:lnTo>
                    <a:pt x="25" y="2003"/>
                  </a:lnTo>
                  <a:lnTo>
                    <a:pt x="49" y="2149"/>
                  </a:lnTo>
                  <a:lnTo>
                    <a:pt x="98" y="2296"/>
                  </a:lnTo>
                  <a:lnTo>
                    <a:pt x="147" y="2394"/>
                  </a:lnTo>
                  <a:lnTo>
                    <a:pt x="269" y="2613"/>
                  </a:lnTo>
                  <a:lnTo>
                    <a:pt x="416" y="2784"/>
                  </a:lnTo>
                  <a:lnTo>
                    <a:pt x="538" y="2907"/>
                  </a:lnTo>
                  <a:lnTo>
                    <a:pt x="611" y="3029"/>
                  </a:lnTo>
                  <a:lnTo>
                    <a:pt x="660" y="3175"/>
                  </a:lnTo>
                  <a:lnTo>
                    <a:pt x="684" y="3346"/>
                  </a:lnTo>
                  <a:lnTo>
                    <a:pt x="660" y="3542"/>
                  </a:lnTo>
                  <a:lnTo>
                    <a:pt x="611" y="3688"/>
                  </a:lnTo>
                  <a:lnTo>
                    <a:pt x="538" y="3810"/>
                  </a:lnTo>
                  <a:lnTo>
                    <a:pt x="416" y="3932"/>
                  </a:lnTo>
                  <a:lnTo>
                    <a:pt x="269" y="4103"/>
                  </a:lnTo>
                  <a:lnTo>
                    <a:pt x="147" y="4299"/>
                  </a:lnTo>
                  <a:lnTo>
                    <a:pt x="98" y="4421"/>
                  </a:lnTo>
                  <a:lnTo>
                    <a:pt x="49" y="4567"/>
                  </a:lnTo>
                  <a:lnTo>
                    <a:pt x="25" y="4714"/>
                  </a:lnTo>
                  <a:lnTo>
                    <a:pt x="0" y="4885"/>
                  </a:lnTo>
                  <a:lnTo>
                    <a:pt x="25" y="5007"/>
                  </a:lnTo>
                  <a:lnTo>
                    <a:pt x="98" y="5080"/>
                  </a:lnTo>
                  <a:lnTo>
                    <a:pt x="171" y="5153"/>
                  </a:lnTo>
                  <a:lnTo>
                    <a:pt x="293" y="5178"/>
                  </a:lnTo>
                  <a:lnTo>
                    <a:pt x="391" y="5153"/>
                  </a:lnTo>
                  <a:lnTo>
                    <a:pt x="489" y="5080"/>
                  </a:lnTo>
                  <a:lnTo>
                    <a:pt x="562" y="5007"/>
                  </a:lnTo>
                  <a:lnTo>
                    <a:pt x="586" y="4885"/>
                  </a:lnTo>
                  <a:lnTo>
                    <a:pt x="586" y="4714"/>
                  </a:lnTo>
                  <a:lnTo>
                    <a:pt x="660" y="4567"/>
                  </a:lnTo>
                  <a:lnTo>
                    <a:pt x="733" y="4445"/>
                  </a:lnTo>
                  <a:lnTo>
                    <a:pt x="831" y="4299"/>
                  </a:lnTo>
                  <a:lnTo>
                    <a:pt x="977" y="4152"/>
                  </a:lnTo>
                  <a:lnTo>
                    <a:pt x="1124" y="3932"/>
                  </a:lnTo>
                  <a:lnTo>
                    <a:pt x="1173" y="3810"/>
                  </a:lnTo>
                  <a:lnTo>
                    <a:pt x="1221" y="3688"/>
                  </a:lnTo>
                  <a:lnTo>
                    <a:pt x="1246" y="3542"/>
                  </a:lnTo>
                  <a:lnTo>
                    <a:pt x="1246" y="3346"/>
                  </a:lnTo>
                  <a:lnTo>
                    <a:pt x="1246" y="3175"/>
                  </a:lnTo>
                  <a:lnTo>
                    <a:pt x="1221" y="3029"/>
                  </a:lnTo>
                  <a:lnTo>
                    <a:pt x="1173" y="2882"/>
                  </a:lnTo>
                  <a:lnTo>
                    <a:pt x="1124" y="2784"/>
                  </a:lnTo>
                  <a:lnTo>
                    <a:pt x="977" y="2565"/>
                  </a:lnTo>
                  <a:lnTo>
                    <a:pt x="831" y="2394"/>
                  </a:lnTo>
                  <a:lnTo>
                    <a:pt x="733" y="2272"/>
                  </a:lnTo>
                  <a:lnTo>
                    <a:pt x="660" y="2149"/>
                  </a:lnTo>
                  <a:lnTo>
                    <a:pt x="586" y="2003"/>
                  </a:lnTo>
                  <a:lnTo>
                    <a:pt x="586" y="1832"/>
                  </a:lnTo>
                  <a:lnTo>
                    <a:pt x="586" y="1637"/>
                  </a:lnTo>
                  <a:lnTo>
                    <a:pt x="660" y="1490"/>
                  </a:lnTo>
                  <a:lnTo>
                    <a:pt x="733" y="1368"/>
                  </a:lnTo>
                  <a:lnTo>
                    <a:pt x="831" y="1246"/>
                  </a:lnTo>
                  <a:lnTo>
                    <a:pt x="977" y="1075"/>
                  </a:lnTo>
                  <a:lnTo>
                    <a:pt x="1124" y="879"/>
                  </a:lnTo>
                  <a:lnTo>
                    <a:pt x="1173" y="757"/>
                  </a:lnTo>
                  <a:lnTo>
                    <a:pt x="1221" y="611"/>
                  </a:lnTo>
                  <a:lnTo>
                    <a:pt x="1246" y="464"/>
                  </a:lnTo>
                  <a:lnTo>
                    <a:pt x="1246" y="293"/>
                  </a:lnTo>
                  <a:lnTo>
                    <a:pt x="1221" y="171"/>
                  </a:lnTo>
                  <a:lnTo>
                    <a:pt x="1173" y="98"/>
                  </a:lnTo>
                  <a:lnTo>
                    <a:pt x="1075" y="25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3" name="Shape 543"/>
            <p:cNvSpPr/>
            <p:nvPr/>
          </p:nvSpPr>
          <p:spPr>
            <a:xfrm>
              <a:off x="1495900" y="4999400"/>
              <a:ext cx="30550" cy="129450"/>
            </a:xfrm>
            <a:custGeom>
              <a:avLst/>
              <a:gdLst/>
              <a:ahLst/>
              <a:cxnLst/>
              <a:rect l="0" t="0" r="0" b="0"/>
              <a:pathLst>
                <a:path w="1222" h="5178" extrusionOk="0">
                  <a:moveTo>
                    <a:pt x="953" y="0"/>
                  </a:moveTo>
                  <a:lnTo>
                    <a:pt x="831" y="25"/>
                  </a:lnTo>
                  <a:lnTo>
                    <a:pt x="757" y="98"/>
                  </a:lnTo>
                  <a:lnTo>
                    <a:pt x="684" y="171"/>
                  </a:lnTo>
                  <a:lnTo>
                    <a:pt x="660" y="293"/>
                  </a:lnTo>
                  <a:lnTo>
                    <a:pt x="660" y="464"/>
                  </a:lnTo>
                  <a:lnTo>
                    <a:pt x="586" y="611"/>
                  </a:lnTo>
                  <a:lnTo>
                    <a:pt x="513" y="733"/>
                  </a:lnTo>
                  <a:lnTo>
                    <a:pt x="391" y="879"/>
                  </a:lnTo>
                  <a:lnTo>
                    <a:pt x="269" y="1026"/>
                  </a:lnTo>
                  <a:lnTo>
                    <a:pt x="122" y="1246"/>
                  </a:lnTo>
                  <a:lnTo>
                    <a:pt x="73" y="1368"/>
                  </a:lnTo>
                  <a:lnTo>
                    <a:pt x="25" y="1490"/>
                  </a:lnTo>
                  <a:lnTo>
                    <a:pt x="0" y="1661"/>
                  </a:lnTo>
                  <a:lnTo>
                    <a:pt x="0" y="1832"/>
                  </a:lnTo>
                  <a:lnTo>
                    <a:pt x="0" y="2003"/>
                  </a:lnTo>
                  <a:lnTo>
                    <a:pt x="25" y="2149"/>
                  </a:lnTo>
                  <a:lnTo>
                    <a:pt x="73" y="2296"/>
                  </a:lnTo>
                  <a:lnTo>
                    <a:pt x="122" y="2394"/>
                  </a:lnTo>
                  <a:lnTo>
                    <a:pt x="269" y="2613"/>
                  </a:lnTo>
                  <a:lnTo>
                    <a:pt x="391" y="2784"/>
                  </a:lnTo>
                  <a:lnTo>
                    <a:pt x="513" y="2907"/>
                  </a:lnTo>
                  <a:lnTo>
                    <a:pt x="586" y="3029"/>
                  </a:lnTo>
                  <a:lnTo>
                    <a:pt x="660" y="3175"/>
                  </a:lnTo>
                  <a:lnTo>
                    <a:pt x="660" y="3346"/>
                  </a:lnTo>
                  <a:lnTo>
                    <a:pt x="660" y="3542"/>
                  </a:lnTo>
                  <a:lnTo>
                    <a:pt x="586" y="3688"/>
                  </a:lnTo>
                  <a:lnTo>
                    <a:pt x="513" y="3810"/>
                  </a:lnTo>
                  <a:lnTo>
                    <a:pt x="391" y="3932"/>
                  </a:lnTo>
                  <a:lnTo>
                    <a:pt x="269" y="4103"/>
                  </a:lnTo>
                  <a:lnTo>
                    <a:pt x="122" y="4299"/>
                  </a:lnTo>
                  <a:lnTo>
                    <a:pt x="73" y="4421"/>
                  </a:lnTo>
                  <a:lnTo>
                    <a:pt x="25" y="4567"/>
                  </a:lnTo>
                  <a:lnTo>
                    <a:pt x="0" y="4714"/>
                  </a:lnTo>
                  <a:lnTo>
                    <a:pt x="0" y="4885"/>
                  </a:lnTo>
                  <a:lnTo>
                    <a:pt x="25" y="5007"/>
                  </a:lnTo>
                  <a:lnTo>
                    <a:pt x="73" y="5080"/>
                  </a:lnTo>
                  <a:lnTo>
                    <a:pt x="171" y="5153"/>
                  </a:lnTo>
                  <a:lnTo>
                    <a:pt x="269" y="5178"/>
                  </a:lnTo>
                  <a:lnTo>
                    <a:pt x="391" y="5153"/>
                  </a:lnTo>
                  <a:lnTo>
                    <a:pt x="464" y="5080"/>
                  </a:lnTo>
                  <a:lnTo>
                    <a:pt x="538" y="5007"/>
                  </a:lnTo>
                  <a:lnTo>
                    <a:pt x="562" y="4885"/>
                  </a:lnTo>
                  <a:lnTo>
                    <a:pt x="586" y="4714"/>
                  </a:lnTo>
                  <a:lnTo>
                    <a:pt x="635" y="4567"/>
                  </a:lnTo>
                  <a:lnTo>
                    <a:pt x="708" y="4445"/>
                  </a:lnTo>
                  <a:lnTo>
                    <a:pt x="831" y="4299"/>
                  </a:lnTo>
                  <a:lnTo>
                    <a:pt x="953" y="4152"/>
                  </a:lnTo>
                  <a:lnTo>
                    <a:pt x="1099" y="3932"/>
                  </a:lnTo>
                  <a:lnTo>
                    <a:pt x="1148" y="3810"/>
                  </a:lnTo>
                  <a:lnTo>
                    <a:pt x="1197" y="3688"/>
                  </a:lnTo>
                  <a:lnTo>
                    <a:pt x="1221" y="3542"/>
                  </a:lnTo>
                  <a:lnTo>
                    <a:pt x="1221" y="3346"/>
                  </a:lnTo>
                  <a:lnTo>
                    <a:pt x="1221" y="3175"/>
                  </a:lnTo>
                  <a:lnTo>
                    <a:pt x="1197" y="3029"/>
                  </a:lnTo>
                  <a:lnTo>
                    <a:pt x="1148" y="2882"/>
                  </a:lnTo>
                  <a:lnTo>
                    <a:pt x="1099" y="2784"/>
                  </a:lnTo>
                  <a:lnTo>
                    <a:pt x="953" y="2565"/>
                  </a:lnTo>
                  <a:lnTo>
                    <a:pt x="831" y="2394"/>
                  </a:lnTo>
                  <a:lnTo>
                    <a:pt x="708" y="2272"/>
                  </a:lnTo>
                  <a:lnTo>
                    <a:pt x="635" y="2149"/>
                  </a:lnTo>
                  <a:lnTo>
                    <a:pt x="586" y="2003"/>
                  </a:lnTo>
                  <a:lnTo>
                    <a:pt x="562" y="1832"/>
                  </a:lnTo>
                  <a:lnTo>
                    <a:pt x="586" y="1637"/>
                  </a:lnTo>
                  <a:lnTo>
                    <a:pt x="635" y="1490"/>
                  </a:lnTo>
                  <a:lnTo>
                    <a:pt x="708" y="1368"/>
                  </a:lnTo>
                  <a:lnTo>
                    <a:pt x="831" y="1246"/>
                  </a:lnTo>
                  <a:lnTo>
                    <a:pt x="953" y="1075"/>
                  </a:lnTo>
                  <a:lnTo>
                    <a:pt x="1099" y="879"/>
                  </a:lnTo>
                  <a:lnTo>
                    <a:pt x="1148" y="757"/>
                  </a:lnTo>
                  <a:lnTo>
                    <a:pt x="1197" y="611"/>
                  </a:lnTo>
                  <a:lnTo>
                    <a:pt x="1221" y="464"/>
                  </a:lnTo>
                  <a:lnTo>
                    <a:pt x="1221" y="293"/>
                  </a:lnTo>
                  <a:lnTo>
                    <a:pt x="1221" y="171"/>
                  </a:lnTo>
                  <a:lnTo>
                    <a:pt x="1148" y="98"/>
                  </a:lnTo>
                  <a:lnTo>
                    <a:pt x="1050" y="25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544" name="Shape 544"/>
          <p:cNvGrpSpPr/>
          <p:nvPr/>
        </p:nvGrpSpPr>
        <p:grpSpPr>
          <a:xfrm>
            <a:off x="5266888" y="3113863"/>
            <a:ext cx="409139" cy="420401"/>
            <a:chOff x="2605300" y="5003050"/>
            <a:chExt cx="418900" cy="430475"/>
          </a:xfrm>
        </p:grpSpPr>
        <p:sp>
          <p:nvSpPr>
            <p:cNvPr id="545" name="Shape 545"/>
            <p:cNvSpPr/>
            <p:nvPr/>
          </p:nvSpPr>
          <p:spPr>
            <a:xfrm>
              <a:off x="2820225" y="5222250"/>
              <a:ext cx="202750" cy="211275"/>
            </a:xfrm>
            <a:custGeom>
              <a:avLst/>
              <a:gdLst/>
              <a:ahLst/>
              <a:cxnLst/>
              <a:rect l="0" t="0" r="0" b="0"/>
              <a:pathLst>
                <a:path w="8110" h="8451" extrusionOk="0">
                  <a:moveTo>
                    <a:pt x="1710" y="1"/>
                  </a:moveTo>
                  <a:lnTo>
                    <a:pt x="1" y="1857"/>
                  </a:lnTo>
                  <a:lnTo>
                    <a:pt x="5813" y="8158"/>
                  </a:lnTo>
                  <a:lnTo>
                    <a:pt x="5960" y="8280"/>
                  </a:lnTo>
                  <a:lnTo>
                    <a:pt x="6131" y="8378"/>
                  </a:lnTo>
                  <a:lnTo>
                    <a:pt x="6302" y="8427"/>
                  </a:lnTo>
                  <a:lnTo>
                    <a:pt x="6497" y="8451"/>
                  </a:lnTo>
                  <a:lnTo>
                    <a:pt x="6668" y="8427"/>
                  </a:lnTo>
                  <a:lnTo>
                    <a:pt x="6839" y="8378"/>
                  </a:lnTo>
                  <a:lnTo>
                    <a:pt x="7010" y="8280"/>
                  </a:lnTo>
                  <a:lnTo>
                    <a:pt x="7157" y="8158"/>
                  </a:lnTo>
                  <a:lnTo>
                    <a:pt x="7841" y="7474"/>
                  </a:lnTo>
                  <a:lnTo>
                    <a:pt x="7963" y="7328"/>
                  </a:lnTo>
                  <a:lnTo>
                    <a:pt x="8060" y="7157"/>
                  </a:lnTo>
                  <a:lnTo>
                    <a:pt x="8109" y="6986"/>
                  </a:lnTo>
                  <a:lnTo>
                    <a:pt x="8109" y="6815"/>
                  </a:lnTo>
                  <a:lnTo>
                    <a:pt x="8109" y="6619"/>
                  </a:lnTo>
                  <a:lnTo>
                    <a:pt x="8060" y="6448"/>
                  </a:lnTo>
                  <a:lnTo>
                    <a:pt x="7963" y="6277"/>
                  </a:lnTo>
                  <a:lnTo>
                    <a:pt x="7841" y="6131"/>
                  </a:lnTo>
                  <a:lnTo>
                    <a:pt x="17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6" name="Shape 546"/>
            <p:cNvSpPr/>
            <p:nvPr/>
          </p:nvSpPr>
          <p:spPr>
            <a:xfrm>
              <a:off x="2606525" y="5003050"/>
              <a:ext cx="203975" cy="208225"/>
            </a:xfrm>
            <a:custGeom>
              <a:avLst/>
              <a:gdLst/>
              <a:ahLst/>
              <a:cxnLst/>
              <a:rect l="0" t="0" r="0" b="0"/>
              <a:pathLst>
                <a:path w="8159" h="8329" extrusionOk="0">
                  <a:moveTo>
                    <a:pt x="880" y="1"/>
                  </a:moveTo>
                  <a:lnTo>
                    <a:pt x="685" y="50"/>
                  </a:lnTo>
                  <a:lnTo>
                    <a:pt x="514" y="123"/>
                  </a:lnTo>
                  <a:lnTo>
                    <a:pt x="391" y="245"/>
                  </a:lnTo>
                  <a:lnTo>
                    <a:pt x="269" y="367"/>
                  </a:lnTo>
                  <a:lnTo>
                    <a:pt x="172" y="514"/>
                  </a:lnTo>
                  <a:lnTo>
                    <a:pt x="98" y="685"/>
                  </a:lnTo>
                  <a:lnTo>
                    <a:pt x="50" y="856"/>
                  </a:lnTo>
                  <a:lnTo>
                    <a:pt x="1" y="1026"/>
                  </a:lnTo>
                  <a:lnTo>
                    <a:pt x="1" y="1222"/>
                  </a:lnTo>
                  <a:lnTo>
                    <a:pt x="1" y="1417"/>
                  </a:lnTo>
                  <a:lnTo>
                    <a:pt x="1" y="1613"/>
                  </a:lnTo>
                  <a:lnTo>
                    <a:pt x="74" y="2028"/>
                  </a:lnTo>
                  <a:lnTo>
                    <a:pt x="221" y="2492"/>
                  </a:lnTo>
                  <a:lnTo>
                    <a:pt x="391" y="2931"/>
                  </a:lnTo>
                  <a:lnTo>
                    <a:pt x="611" y="3396"/>
                  </a:lnTo>
                  <a:lnTo>
                    <a:pt x="856" y="3884"/>
                  </a:lnTo>
                  <a:lnTo>
                    <a:pt x="1124" y="4324"/>
                  </a:lnTo>
                  <a:lnTo>
                    <a:pt x="1417" y="4788"/>
                  </a:lnTo>
                  <a:lnTo>
                    <a:pt x="1710" y="5203"/>
                  </a:lnTo>
                  <a:lnTo>
                    <a:pt x="2003" y="5594"/>
                  </a:lnTo>
                  <a:lnTo>
                    <a:pt x="2296" y="5960"/>
                  </a:lnTo>
                  <a:lnTo>
                    <a:pt x="2590" y="6302"/>
                  </a:lnTo>
                  <a:lnTo>
                    <a:pt x="2858" y="6571"/>
                  </a:lnTo>
                  <a:lnTo>
                    <a:pt x="3078" y="6790"/>
                  </a:lnTo>
                  <a:lnTo>
                    <a:pt x="3322" y="6986"/>
                  </a:lnTo>
                  <a:lnTo>
                    <a:pt x="3566" y="7157"/>
                  </a:lnTo>
                  <a:lnTo>
                    <a:pt x="3811" y="7328"/>
                  </a:lnTo>
                  <a:lnTo>
                    <a:pt x="4324" y="7621"/>
                  </a:lnTo>
                  <a:lnTo>
                    <a:pt x="4836" y="7841"/>
                  </a:lnTo>
                  <a:lnTo>
                    <a:pt x="5325" y="8036"/>
                  </a:lnTo>
                  <a:lnTo>
                    <a:pt x="5740" y="8182"/>
                  </a:lnTo>
                  <a:lnTo>
                    <a:pt x="6351" y="8329"/>
                  </a:lnTo>
                  <a:lnTo>
                    <a:pt x="8158" y="6668"/>
                  </a:lnTo>
                  <a:lnTo>
                    <a:pt x="4446" y="2956"/>
                  </a:lnTo>
                  <a:lnTo>
                    <a:pt x="1735" y="245"/>
                  </a:lnTo>
                  <a:lnTo>
                    <a:pt x="1588" y="123"/>
                  </a:lnTo>
                  <a:lnTo>
                    <a:pt x="1417" y="50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7" name="Shape 547"/>
            <p:cNvSpPr/>
            <p:nvPr/>
          </p:nvSpPr>
          <p:spPr>
            <a:xfrm>
              <a:off x="2605300" y="5008550"/>
              <a:ext cx="418900" cy="418875"/>
            </a:xfrm>
            <a:custGeom>
              <a:avLst/>
              <a:gdLst/>
              <a:ahLst/>
              <a:cxnLst/>
              <a:rect l="0" t="0" r="0" b="0"/>
              <a:pathLst>
                <a:path w="16756" h="16755" extrusionOk="0">
                  <a:moveTo>
                    <a:pt x="13922" y="1"/>
                  </a:moveTo>
                  <a:lnTo>
                    <a:pt x="13824" y="49"/>
                  </a:lnTo>
                  <a:lnTo>
                    <a:pt x="13360" y="342"/>
                  </a:lnTo>
                  <a:lnTo>
                    <a:pt x="12261" y="1026"/>
                  </a:lnTo>
                  <a:lnTo>
                    <a:pt x="11602" y="1466"/>
                  </a:lnTo>
                  <a:lnTo>
                    <a:pt x="10942" y="1930"/>
                  </a:lnTo>
                  <a:lnTo>
                    <a:pt x="10381" y="2370"/>
                  </a:lnTo>
                  <a:lnTo>
                    <a:pt x="10112" y="2589"/>
                  </a:lnTo>
                  <a:lnTo>
                    <a:pt x="9917" y="2785"/>
                  </a:lnTo>
                  <a:lnTo>
                    <a:pt x="9795" y="2907"/>
                  </a:lnTo>
                  <a:lnTo>
                    <a:pt x="9697" y="3053"/>
                  </a:lnTo>
                  <a:lnTo>
                    <a:pt x="9599" y="3224"/>
                  </a:lnTo>
                  <a:lnTo>
                    <a:pt x="9526" y="3420"/>
                  </a:lnTo>
                  <a:lnTo>
                    <a:pt x="9404" y="3835"/>
                  </a:lnTo>
                  <a:lnTo>
                    <a:pt x="9330" y="4275"/>
                  </a:lnTo>
                  <a:lnTo>
                    <a:pt x="9282" y="4714"/>
                  </a:lnTo>
                  <a:lnTo>
                    <a:pt x="9306" y="5178"/>
                  </a:lnTo>
                  <a:lnTo>
                    <a:pt x="9355" y="5593"/>
                  </a:lnTo>
                  <a:lnTo>
                    <a:pt x="9379" y="5789"/>
                  </a:lnTo>
                  <a:lnTo>
                    <a:pt x="9453" y="5960"/>
                  </a:lnTo>
                  <a:lnTo>
                    <a:pt x="270" y="14459"/>
                  </a:lnTo>
                  <a:lnTo>
                    <a:pt x="147" y="14606"/>
                  </a:lnTo>
                  <a:lnTo>
                    <a:pt x="74" y="14776"/>
                  </a:lnTo>
                  <a:lnTo>
                    <a:pt x="1" y="14947"/>
                  </a:lnTo>
                  <a:lnTo>
                    <a:pt x="1" y="15118"/>
                  </a:lnTo>
                  <a:lnTo>
                    <a:pt x="1" y="15314"/>
                  </a:lnTo>
                  <a:lnTo>
                    <a:pt x="74" y="15485"/>
                  </a:lnTo>
                  <a:lnTo>
                    <a:pt x="147" y="15656"/>
                  </a:lnTo>
                  <a:lnTo>
                    <a:pt x="270" y="15802"/>
                  </a:lnTo>
                  <a:lnTo>
                    <a:pt x="953" y="16486"/>
                  </a:lnTo>
                  <a:lnTo>
                    <a:pt x="1100" y="16608"/>
                  </a:lnTo>
                  <a:lnTo>
                    <a:pt x="1271" y="16681"/>
                  </a:lnTo>
                  <a:lnTo>
                    <a:pt x="1442" y="16755"/>
                  </a:lnTo>
                  <a:lnTo>
                    <a:pt x="1808" y="16755"/>
                  </a:lnTo>
                  <a:lnTo>
                    <a:pt x="1979" y="16681"/>
                  </a:lnTo>
                  <a:lnTo>
                    <a:pt x="2150" y="16608"/>
                  </a:lnTo>
                  <a:lnTo>
                    <a:pt x="2297" y="16486"/>
                  </a:lnTo>
                  <a:lnTo>
                    <a:pt x="10796" y="7303"/>
                  </a:lnTo>
                  <a:lnTo>
                    <a:pt x="11162" y="7401"/>
                  </a:lnTo>
                  <a:lnTo>
                    <a:pt x="11577" y="7450"/>
                  </a:lnTo>
                  <a:lnTo>
                    <a:pt x="12041" y="7474"/>
                  </a:lnTo>
                  <a:lnTo>
                    <a:pt x="12481" y="7425"/>
                  </a:lnTo>
                  <a:lnTo>
                    <a:pt x="12921" y="7352"/>
                  </a:lnTo>
                  <a:lnTo>
                    <a:pt x="13336" y="7230"/>
                  </a:lnTo>
                  <a:lnTo>
                    <a:pt x="13531" y="7156"/>
                  </a:lnTo>
                  <a:lnTo>
                    <a:pt x="13702" y="7059"/>
                  </a:lnTo>
                  <a:lnTo>
                    <a:pt x="13849" y="6961"/>
                  </a:lnTo>
                  <a:lnTo>
                    <a:pt x="13971" y="6839"/>
                  </a:lnTo>
                  <a:lnTo>
                    <a:pt x="14166" y="6644"/>
                  </a:lnTo>
                  <a:lnTo>
                    <a:pt x="14386" y="6375"/>
                  </a:lnTo>
                  <a:lnTo>
                    <a:pt x="14826" y="5813"/>
                  </a:lnTo>
                  <a:lnTo>
                    <a:pt x="15290" y="5154"/>
                  </a:lnTo>
                  <a:lnTo>
                    <a:pt x="15729" y="4494"/>
                  </a:lnTo>
                  <a:lnTo>
                    <a:pt x="16413" y="3395"/>
                  </a:lnTo>
                  <a:lnTo>
                    <a:pt x="16706" y="2931"/>
                  </a:lnTo>
                  <a:lnTo>
                    <a:pt x="16755" y="2834"/>
                  </a:lnTo>
                  <a:lnTo>
                    <a:pt x="16755" y="2736"/>
                  </a:lnTo>
                  <a:lnTo>
                    <a:pt x="16755" y="2663"/>
                  </a:lnTo>
                  <a:lnTo>
                    <a:pt x="16706" y="2589"/>
                  </a:lnTo>
                  <a:lnTo>
                    <a:pt x="16633" y="2541"/>
                  </a:lnTo>
                  <a:lnTo>
                    <a:pt x="16462" y="2541"/>
                  </a:lnTo>
                  <a:lnTo>
                    <a:pt x="16364" y="2589"/>
                  </a:lnTo>
                  <a:lnTo>
                    <a:pt x="13653" y="4958"/>
                  </a:lnTo>
                  <a:lnTo>
                    <a:pt x="13580" y="5007"/>
                  </a:lnTo>
                  <a:lnTo>
                    <a:pt x="13458" y="5007"/>
                  </a:lnTo>
                  <a:lnTo>
                    <a:pt x="13360" y="4983"/>
                  </a:lnTo>
                  <a:lnTo>
                    <a:pt x="13238" y="4885"/>
                  </a:lnTo>
                  <a:lnTo>
                    <a:pt x="13140" y="4763"/>
                  </a:lnTo>
                  <a:lnTo>
                    <a:pt x="13092" y="4641"/>
                  </a:lnTo>
                  <a:lnTo>
                    <a:pt x="13092" y="4543"/>
                  </a:lnTo>
                  <a:lnTo>
                    <a:pt x="13140" y="4446"/>
                  </a:lnTo>
                  <a:lnTo>
                    <a:pt x="15607" y="1490"/>
                  </a:lnTo>
                  <a:lnTo>
                    <a:pt x="15656" y="1393"/>
                  </a:lnTo>
                  <a:lnTo>
                    <a:pt x="15656" y="1319"/>
                  </a:lnTo>
                  <a:lnTo>
                    <a:pt x="15656" y="1222"/>
                  </a:lnTo>
                  <a:lnTo>
                    <a:pt x="15607" y="1148"/>
                  </a:lnTo>
                  <a:lnTo>
                    <a:pt x="15534" y="1100"/>
                  </a:lnTo>
                  <a:lnTo>
                    <a:pt x="15363" y="1100"/>
                  </a:lnTo>
                  <a:lnTo>
                    <a:pt x="15265" y="1148"/>
                  </a:lnTo>
                  <a:lnTo>
                    <a:pt x="12310" y="3615"/>
                  </a:lnTo>
                  <a:lnTo>
                    <a:pt x="12212" y="3664"/>
                  </a:lnTo>
                  <a:lnTo>
                    <a:pt x="12115" y="3664"/>
                  </a:lnTo>
                  <a:lnTo>
                    <a:pt x="11993" y="3615"/>
                  </a:lnTo>
                  <a:lnTo>
                    <a:pt x="11895" y="3517"/>
                  </a:lnTo>
                  <a:lnTo>
                    <a:pt x="11797" y="3395"/>
                  </a:lnTo>
                  <a:lnTo>
                    <a:pt x="11748" y="3298"/>
                  </a:lnTo>
                  <a:lnTo>
                    <a:pt x="11748" y="3176"/>
                  </a:lnTo>
                  <a:lnTo>
                    <a:pt x="11797" y="3102"/>
                  </a:lnTo>
                  <a:lnTo>
                    <a:pt x="14166" y="391"/>
                  </a:lnTo>
                  <a:lnTo>
                    <a:pt x="14215" y="294"/>
                  </a:lnTo>
                  <a:lnTo>
                    <a:pt x="14215" y="220"/>
                  </a:lnTo>
                  <a:lnTo>
                    <a:pt x="14215" y="123"/>
                  </a:lnTo>
                  <a:lnTo>
                    <a:pt x="14166" y="49"/>
                  </a:lnTo>
                  <a:lnTo>
                    <a:pt x="140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48" name="Shape 548"/>
          <p:cNvSpPr/>
          <p:nvPr/>
        </p:nvSpPr>
        <p:spPr>
          <a:xfrm>
            <a:off x="5213649" y="2080225"/>
            <a:ext cx="300114" cy="273022"/>
          </a:xfrm>
          <a:custGeom>
            <a:avLst/>
            <a:gdLst/>
            <a:ahLst/>
            <a:cxnLst/>
            <a:rect l="0" t="0" r="0" b="0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4098" name="Picture 2" descr="C:\Users\Anamika\Desktop\GIS project\Landuse.em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4" t="38889" r="11427" b="8950"/>
          <a:stretch/>
        </p:blipFill>
        <p:spPr bwMode="auto">
          <a:xfrm>
            <a:off x="152400" y="590550"/>
            <a:ext cx="5194091" cy="461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2" t="16598" r="15781" b="19672"/>
          <a:stretch/>
        </p:blipFill>
        <p:spPr bwMode="auto">
          <a:xfrm>
            <a:off x="5334000" y="819150"/>
            <a:ext cx="3807295" cy="43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185" y="5934"/>
            <a:ext cx="6996600" cy="715800"/>
          </a:xfrm>
        </p:spPr>
        <p:txBody>
          <a:bodyPr/>
          <a:lstStyle/>
          <a:p>
            <a:r>
              <a:rPr lang="en-US" sz="2800" dirty="0" smtClean="0"/>
              <a:t>Soil Class</a:t>
            </a:r>
            <a:endParaRPr lang="en-US" sz="2800" dirty="0"/>
          </a:p>
        </p:txBody>
      </p:sp>
      <p:pic>
        <p:nvPicPr>
          <p:cNvPr id="5122" name="Picture 2" descr="C:\Users\Anamika\Desktop\GIS project\soil.em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1" t="38888" r="11813" b="8504"/>
          <a:stretch/>
        </p:blipFill>
        <p:spPr bwMode="auto">
          <a:xfrm>
            <a:off x="609600" y="858680"/>
            <a:ext cx="4800600" cy="431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06387" y="2805053"/>
            <a:ext cx="33528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err="1"/>
              <a:t>Lixisols</a:t>
            </a:r>
            <a:r>
              <a:rPr lang="en-US" dirty="0"/>
              <a:t>: New soil class, formerly </a:t>
            </a:r>
            <a:r>
              <a:rPr lang="en-US" dirty="0" err="1"/>
              <a:t>Luvisols</a:t>
            </a:r>
            <a:r>
              <a:rPr lang="en-US" dirty="0"/>
              <a:t>, with clays </a:t>
            </a:r>
            <a:r>
              <a:rPr lang="en-US" dirty="0" smtClean="0"/>
              <a:t>having </a:t>
            </a:r>
            <a:r>
              <a:rPr lang="en-US" dirty="0"/>
              <a:t>low cation exchange capacity.</a:t>
            </a:r>
          </a:p>
        </p:txBody>
      </p:sp>
      <p:sp>
        <p:nvSpPr>
          <p:cNvPr id="4" name="Rectangle 3"/>
          <p:cNvSpPr/>
          <p:nvPr/>
        </p:nvSpPr>
        <p:spPr>
          <a:xfrm>
            <a:off x="5410200" y="742950"/>
            <a:ext cx="354517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smtClean="0"/>
              <a:t>As per UNESCO convention of Soil Classification</a:t>
            </a:r>
          </a:p>
          <a:p>
            <a:endParaRPr lang="en-US" sz="1800" b="1" dirty="0"/>
          </a:p>
          <a:p>
            <a:r>
              <a:rPr lang="en-US" sz="1800" b="1" dirty="0" smtClean="0"/>
              <a:t> </a:t>
            </a:r>
            <a:r>
              <a:rPr lang="en-US" sz="1800" b="1" dirty="0" err="1" smtClean="0"/>
              <a:t>Luvisols</a:t>
            </a:r>
            <a:r>
              <a:rPr lang="en-US" sz="1800" dirty="0" smtClean="0"/>
              <a:t>:</a:t>
            </a:r>
          </a:p>
          <a:p>
            <a:r>
              <a:rPr lang="en-US" dirty="0" smtClean="0"/>
              <a:t> </a:t>
            </a:r>
            <a:r>
              <a:rPr lang="en-US" dirty="0"/>
              <a:t>Soils with strong accumulation of clay in </a:t>
            </a:r>
            <a:r>
              <a:rPr lang="en-US" dirty="0" smtClean="0"/>
              <a:t> the </a:t>
            </a:r>
            <a:r>
              <a:rPr lang="en-US" dirty="0"/>
              <a:t>B-horizon and not dark in color. Under the revised </a:t>
            </a:r>
            <a:r>
              <a:rPr lang="en-US" dirty="0" smtClean="0"/>
              <a:t>legend, </a:t>
            </a:r>
            <a:r>
              <a:rPr lang="en-US" dirty="0"/>
              <a:t>these soils have clays with high cation exchange capacity.</a:t>
            </a:r>
          </a:p>
        </p:txBody>
      </p:sp>
    </p:spTree>
    <p:extLst>
      <p:ext uri="{BB962C8B-B14F-4D97-AF65-F5344CB8AC3E}">
        <p14:creationId xmlns:p14="http://schemas.microsoft.com/office/powerpoint/2010/main" val="259164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257550"/>
            <a:ext cx="3352800" cy="519599"/>
          </a:xfrm>
        </p:spPr>
        <p:txBody>
          <a:bodyPr/>
          <a:lstStyle/>
          <a:p>
            <a:r>
              <a:rPr lang="en-US" dirty="0" smtClean="0"/>
              <a:t>Our Area is mainly Type B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2317"/>
            <a:ext cx="8991600" cy="715963"/>
          </a:xfrm>
        </p:spPr>
        <p:txBody>
          <a:bodyPr/>
          <a:lstStyle/>
          <a:p>
            <a:r>
              <a:rPr lang="en-US" sz="2400" dirty="0" err="1" smtClean="0">
                <a:latin typeface="+mn-lt"/>
              </a:rPr>
              <a:t>Retardance</a:t>
            </a:r>
            <a:r>
              <a:rPr lang="en-US" sz="2400" dirty="0" smtClean="0">
                <a:latin typeface="+mn-lt"/>
              </a:rPr>
              <a:t> Factor </a:t>
            </a:r>
            <a:r>
              <a:rPr lang="en-US" sz="2400" dirty="0">
                <a:latin typeface="+mn-lt"/>
              </a:rPr>
              <a:t>T</a:t>
            </a:r>
            <a:r>
              <a:rPr lang="en-US" sz="2400" dirty="0" smtClean="0">
                <a:latin typeface="+mn-lt"/>
              </a:rPr>
              <a:t>able</a:t>
            </a:r>
            <a:endParaRPr lang="en-US" sz="2400" dirty="0"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1" r="48962" b="66393"/>
          <a:stretch/>
        </p:blipFill>
        <p:spPr bwMode="auto">
          <a:xfrm>
            <a:off x="0" y="734518"/>
            <a:ext cx="9132086" cy="237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18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51709" y="38667"/>
            <a:ext cx="8229600" cy="519599"/>
          </a:xfrm>
        </p:spPr>
        <p:txBody>
          <a:bodyPr/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Curve Number Map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Anamika\Desktop\GIS project\CN.em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5" t="9678" r="10848" b="40248"/>
          <a:stretch/>
        </p:blipFill>
        <p:spPr bwMode="auto">
          <a:xfrm>
            <a:off x="1646419" y="558266"/>
            <a:ext cx="5440181" cy="460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37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6800" y="-110260"/>
            <a:ext cx="6934200" cy="715800"/>
          </a:xfrm>
        </p:spPr>
        <p:txBody>
          <a:bodyPr/>
          <a:lstStyle/>
          <a:p>
            <a:r>
              <a:rPr lang="en-US" sz="2400" dirty="0" smtClean="0"/>
              <a:t>HEC HMS Model</a:t>
            </a:r>
            <a:endParaRPr lang="en-US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9426" r="1956" b="17008"/>
          <a:stretch/>
        </p:blipFill>
        <p:spPr bwMode="auto">
          <a:xfrm>
            <a:off x="819462" y="742567"/>
            <a:ext cx="7686207" cy="438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3352800" y="4171950"/>
            <a:ext cx="762000" cy="533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733800" y="2402607"/>
            <a:ext cx="762000" cy="533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9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-171450"/>
            <a:ext cx="6996600" cy="715800"/>
          </a:xfrm>
        </p:spPr>
        <p:txBody>
          <a:bodyPr/>
          <a:lstStyle/>
          <a:p>
            <a:r>
              <a:rPr lang="en-US" dirty="0" smtClean="0"/>
              <a:t>Data Analysis (June - July)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02431" y="438150"/>
            <a:ext cx="2817846" cy="4686300"/>
          </a:xfrm>
        </p:spPr>
        <p:txBody>
          <a:bodyPr/>
          <a:lstStyle/>
          <a:p>
            <a:pPr>
              <a:buNone/>
            </a:pPr>
            <a:r>
              <a:rPr lang="en-US" b="1" u="sng" dirty="0" smtClean="0">
                <a:latin typeface="+mn-lt"/>
              </a:rPr>
              <a:t>June 2015</a:t>
            </a:r>
          </a:p>
          <a:p>
            <a:pPr>
              <a:buNone/>
            </a:pPr>
            <a:endParaRPr lang="en-US" dirty="0">
              <a:latin typeface="+mn-lt"/>
            </a:endParaRPr>
          </a:p>
          <a:p>
            <a:pPr>
              <a:buNone/>
            </a:pPr>
            <a:r>
              <a:rPr lang="en-US" dirty="0" smtClean="0">
                <a:latin typeface="+mn-lt"/>
              </a:rPr>
              <a:t>Maximum rainfall: 7.90mm on </a:t>
            </a:r>
            <a:r>
              <a:rPr lang="en-US" smtClean="0">
                <a:latin typeface="+mn-lt"/>
              </a:rPr>
              <a:t>27</a:t>
            </a:r>
            <a:r>
              <a:rPr lang="en-US" baseline="30000" smtClean="0">
                <a:latin typeface="+mn-lt"/>
              </a:rPr>
              <a:t>th</a:t>
            </a:r>
            <a:r>
              <a:rPr lang="en-US" smtClean="0">
                <a:latin typeface="+mn-lt"/>
              </a:rPr>
              <a:t> </a:t>
            </a:r>
            <a:r>
              <a:rPr lang="en-US" dirty="0" err="1">
                <a:latin typeface="+mn-lt"/>
              </a:rPr>
              <a:t>J</a:t>
            </a:r>
            <a:r>
              <a:rPr lang="en-US" smtClean="0">
                <a:latin typeface="+mn-lt"/>
              </a:rPr>
              <a:t>une </a:t>
            </a:r>
            <a:r>
              <a:rPr lang="en-US" dirty="0" smtClean="0">
                <a:latin typeface="+mn-lt"/>
              </a:rPr>
              <a:t>2015</a:t>
            </a:r>
          </a:p>
          <a:p>
            <a:pPr>
              <a:buNone/>
            </a:pPr>
            <a:endParaRPr lang="en-US" dirty="0">
              <a:latin typeface="+mn-lt"/>
            </a:endParaRPr>
          </a:p>
          <a:p>
            <a:pPr>
              <a:buNone/>
            </a:pPr>
            <a:endParaRPr lang="en-US" dirty="0" smtClean="0">
              <a:latin typeface="+mn-lt"/>
            </a:endParaRPr>
          </a:p>
          <a:p>
            <a:pPr>
              <a:buNone/>
            </a:pPr>
            <a:r>
              <a:rPr lang="en-US" b="1" u="sng" dirty="0" smtClean="0">
                <a:latin typeface="+mn-lt"/>
              </a:rPr>
              <a:t>July</a:t>
            </a:r>
            <a:r>
              <a:rPr lang="en-US" u="sng" dirty="0" smtClean="0">
                <a:latin typeface="+mn-lt"/>
              </a:rPr>
              <a:t> </a:t>
            </a:r>
            <a:r>
              <a:rPr lang="en-US" b="1" u="sng" dirty="0" smtClean="0">
                <a:latin typeface="+mn-lt"/>
              </a:rPr>
              <a:t>2015</a:t>
            </a:r>
          </a:p>
          <a:p>
            <a:pPr>
              <a:buNone/>
            </a:pPr>
            <a:endParaRPr lang="en-US" dirty="0" smtClean="0">
              <a:latin typeface="+mn-lt"/>
            </a:endParaRPr>
          </a:p>
          <a:p>
            <a:pPr>
              <a:buNone/>
            </a:pPr>
            <a:r>
              <a:rPr lang="en-US" dirty="0" smtClean="0">
                <a:latin typeface="+mn-lt"/>
              </a:rPr>
              <a:t>Maximum rainfall: 30.73mm on 19</a:t>
            </a:r>
            <a:r>
              <a:rPr lang="en-US" baseline="30000" dirty="0" smtClean="0">
                <a:latin typeface="+mn-lt"/>
              </a:rPr>
              <a:t>th</a:t>
            </a:r>
            <a:r>
              <a:rPr lang="en-US" dirty="0" smtClean="0">
                <a:latin typeface="+mn-lt"/>
              </a:rPr>
              <a:t> July 2015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smtClean="0"/>
              <a:t>Source: NMDC Limited </a:t>
            </a:r>
            <a:endParaRPr 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8" t="25000" r="33639" b="13729"/>
          <a:stretch/>
        </p:blipFill>
        <p:spPr bwMode="auto">
          <a:xfrm>
            <a:off x="0" y="20532"/>
            <a:ext cx="3048002" cy="2514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23246" r="33180" b="10566"/>
          <a:stretch/>
        </p:blipFill>
        <p:spPr bwMode="auto">
          <a:xfrm>
            <a:off x="6128956" y="0"/>
            <a:ext cx="3023723" cy="2639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8" t="26229" r="34791" b="11271"/>
          <a:stretch/>
        </p:blipFill>
        <p:spPr bwMode="auto">
          <a:xfrm>
            <a:off x="-7473" y="2534608"/>
            <a:ext cx="3055473" cy="2623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8" t="23567" r="33409" b="14344"/>
          <a:stretch/>
        </p:blipFill>
        <p:spPr bwMode="auto">
          <a:xfrm>
            <a:off x="6120277" y="2632520"/>
            <a:ext cx="3066773" cy="253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217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title"/>
          </p:nvPr>
        </p:nvSpPr>
        <p:spPr>
          <a:xfrm>
            <a:off x="1047750" y="100725"/>
            <a:ext cx="6996600" cy="715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Location of Kirandul Mountain Range </a:t>
            </a:r>
            <a:endParaRPr lang="en" dirty="0"/>
          </a:p>
        </p:txBody>
      </p:sp>
      <p:sp>
        <p:nvSpPr>
          <p:cNvPr id="457" name="Shape 457"/>
          <p:cNvSpPr txBox="1"/>
          <p:nvPr/>
        </p:nvSpPr>
        <p:spPr>
          <a:xfrm>
            <a:off x="4730105" y="1578150"/>
            <a:ext cx="2661295" cy="13315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" sz="1200" b="1" dirty="0">
                <a:solidFill>
                  <a:srgbClr val="00CEF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EDIT IN POWERPOINT®</a:t>
            </a:r>
          </a:p>
          <a:p>
            <a:pPr lvl="0" rtl="0">
              <a:spcBef>
                <a:spcPts val="600"/>
              </a:spcBef>
              <a:buNone/>
            </a:pPr>
            <a:r>
              <a:rPr lang="en" sz="1200" dirty="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Go to the </a:t>
            </a:r>
            <a:r>
              <a:rPr lang="en" sz="1200" b="1" i="1" dirty="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File</a:t>
            </a:r>
            <a:r>
              <a:rPr lang="en" sz="1200" dirty="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menu and select </a:t>
            </a:r>
            <a:r>
              <a:rPr lang="en" sz="1200" b="1" i="1" dirty="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Download as Microsoft PowerPoint</a:t>
            </a:r>
            <a:r>
              <a:rPr lang="en" sz="1200" dirty="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You will get a .pptx file that you can edit in PowerPoint. </a:t>
            </a:r>
          </a:p>
          <a:p>
            <a:pPr lvl="0" rtl="0">
              <a:spcBef>
                <a:spcPts val="600"/>
              </a:spcBef>
              <a:buNone/>
            </a:pPr>
            <a:r>
              <a:rPr lang="en" sz="1200" dirty="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Remember to download and install the fonts used in this presentation (you’ll find the links to the font files needed in the </a:t>
            </a:r>
            <a:r>
              <a:rPr lang="en" sz="1200" u="sng" dirty="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3"/>
              </a:rPr>
              <a:t>Presentation design slide</a:t>
            </a:r>
            <a:r>
              <a:rPr lang="en" sz="1200" dirty="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0" t="19163" r="31249" b="7721"/>
          <a:stretch/>
        </p:blipFill>
        <p:spPr bwMode="auto">
          <a:xfrm>
            <a:off x="609600" y="733877"/>
            <a:ext cx="7848600" cy="4395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5562600" y="3181350"/>
            <a:ext cx="609600" cy="762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1" t="26114" r="28226" b="14482"/>
          <a:stretch/>
        </p:blipFill>
        <p:spPr bwMode="auto">
          <a:xfrm>
            <a:off x="4997" y="2592292"/>
            <a:ext cx="3083297" cy="2553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1" t="24879" r="25979" b="12456"/>
          <a:stretch/>
        </p:blipFill>
        <p:spPr bwMode="auto">
          <a:xfrm>
            <a:off x="5922094" y="2500212"/>
            <a:ext cx="3221905" cy="2637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3083296" y="819150"/>
            <a:ext cx="2817846" cy="429977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-US" b="1" u="sng" dirty="0" smtClean="0"/>
              <a:t>August 2015</a:t>
            </a:r>
          </a:p>
          <a:p>
            <a:endParaRPr lang="en-US" dirty="0" smtClean="0"/>
          </a:p>
          <a:p>
            <a:r>
              <a:rPr lang="en-US" dirty="0" smtClean="0"/>
              <a:t>Maximum rainfall: 25.37 mm on 10</a:t>
            </a:r>
            <a:r>
              <a:rPr lang="en-US" baseline="30000" dirty="0" smtClean="0"/>
              <a:t>th</a:t>
            </a:r>
            <a:r>
              <a:rPr lang="en-US" dirty="0" smtClean="0"/>
              <a:t> August 2015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b="1" u="sng" dirty="0" smtClean="0"/>
          </a:p>
          <a:p>
            <a:endParaRPr lang="en-US" b="1" u="sng" dirty="0"/>
          </a:p>
          <a:p>
            <a:endParaRPr lang="en-US" b="1" u="sng" dirty="0" smtClean="0"/>
          </a:p>
          <a:p>
            <a:r>
              <a:rPr lang="en-US" b="1" u="sng" dirty="0" smtClean="0"/>
              <a:t>September 2015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Maximum rainfall: 18.92mm on 15</a:t>
            </a:r>
            <a:r>
              <a:rPr lang="en-US" baseline="30000" dirty="0" smtClean="0"/>
              <a:t>th</a:t>
            </a:r>
            <a:r>
              <a:rPr lang="en-US" dirty="0" smtClean="0"/>
              <a:t> September 2015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Source</a:t>
            </a:r>
            <a:r>
              <a:rPr lang="en-US" dirty="0"/>
              <a:t>: NMDC Limited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93919" y="-164884"/>
            <a:ext cx="6996600" cy="71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ct val="100000"/>
              <a:buFont typeface="Oswald"/>
              <a:buNone/>
              <a:defRPr sz="2000" b="1" i="0" u="none" strike="noStrike" cap="none" baseline="0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  <a:rtl val="0"/>
              </a:defRPr>
            </a:lvl1pPr>
            <a:lvl2pPr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n-US" sz="1800" dirty="0" smtClean="0"/>
              <a:t>Data Analysis (August - Sept) </a:t>
            </a:r>
            <a:endParaRPr lang="en-US" sz="1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4" t="27958" r="29378" b="11797"/>
          <a:stretch/>
        </p:blipFill>
        <p:spPr bwMode="auto">
          <a:xfrm>
            <a:off x="-13741" y="66630"/>
            <a:ext cx="3028575" cy="2522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6" t="24065" r="31797" b="17533"/>
          <a:stretch/>
        </p:blipFill>
        <p:spPr bwMode="auto">
          <a:xfrm>
            <a:off x="5922095" y="57150"/>
            <a:ext cx="3221905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366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900" y="1626600"/>
            <a:ext cx="8133300" cy="3299399"/>
          </a:xfrm>
        </p:spPr>
        <p:txBody>
          <a:bodyPr/>
          <a:lstStyle/>
          <a:p>
            <a:r>
              <a:rPr lang="en-US" dirty="0" smtClean="0"/>
              <a:t> The run off from the mountain range meeting the </a:t>
            </a:r>
            <a:r>
              <a:rPr lang="en-US" dirty="0" err="1"/>
              <a:t>S</a:t>
            </a:r>
            <a:r>
              <a:rPr lang="en-US" dirty="0" err="1" smtClean="0"/>
              <a:t>ankhini</a:t>
            </a:r>
            <a:r>
              <a:rPr lang="en-US" dirty="0" smtClean="0"/>
              <a:t> river  is almost one third of total run off.  </a:t>
            </a:r>
          </a:p>
          <a:p>
            <a:r>
              <a:rPr lang="en-US" dirty="0" smtClean="0"/>
              <a:t>It </a:t>
            </a:r>
            <a:r>
              <a:rPr lang="en-US" dirty="0"/>
              <a:t>takes 5 hours </a:t>
            </a:r>
            <a:r>
              <a:rPr lang="en-US" dirty="0" smtClean="0"/>
              <a:t>for </a:t>
            </a:r>
            <a:r>
              <a:rPr lang="en-US" dirty="0"/>
              <a:t>water to reach the </a:t>
            </a:r>
            <a:r>
              <a:rPr lang="en-US" dirty="0" err="1"/>
              <a:t>Sankhini</a:t>
            </a:r>
            <a:r>
              <a:rPr lang="en-US" dirty="0"/>
              <a:t> river from the mountain </a:t>
            </a:r>
            <a:r>
              <a:rPr lang="en-US" dirty="0" smtClean="0"/>
              <a:t>range.</a:t>
            </a:r>
          </a:p>
          <a:p>
            <a:r>
              <a:rPr lang="en-US" dirty="0" smtClean="0"/>
              <a:t>Maximum run  off near the mountain was around 33.4 m</a:t>
            </a:r>
            <a:r>
              <a:rPr lang="en-US" baseline="30000" dirty="0" smtClean="0"/>
              <a:t>3</a:t>
            </a:r>
            <a:r>
              <a:rPr lang="en-US" dirty="0" smtClean="0"/>
              <a:t>/s on 19</a:t>
            </a:r>
            <a:r>
              <a:rPr lang="en-US" baseline="30000" dirty="0" smtClean="0"/>
              <a:t>th</a:t>
            </a:r>
            <a:r>
              <a:rPr lang="en-US" dirty="0" smtClean="0"/>
              <a:t> July 2015 and total runoff to the river was 163 m</a:t>
            </a:r>
            <a:r>
              <a:rPr lang="en-US" baseline="30000" dirty="0" smtClean="0"/>
              <a:t>3</a:t>
            </a:r>
            <a:r>
              <a:rPr lang="en-US" dirty="0" smtClean="0"/>
              <a:t>/s. </a:t>
            </a:r>
          </a:p>
          <a:p>
            <a:r>
              <a:rPr lang="en-US" dirty="0" smtClean="0"/>
              <a:t>Stream lines can be made available to entire India for free download. </a:t>
            </a:r>
          </a:p>
          <a:p>
            <a:r>
              <a:rPr lang="en-US" dirty="0" smtClean="0"/>
              <a:t>If proper data is made available, more accurate results can be achieved that can help in better water management practices.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1441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0" y="22173"/>
            <a:ext cx="6996600" cy="715800"/>
          </a:xfrm>
        </p:spPr>
        <p:txBody>
          <a:bodyPr/>
          <a:lstStyle/>
          <a:p>
            <a:r>
              <a:rPr lang="en-US" dirty="0" smtClean="0"/>
              <a:t>Need to work on: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09600" y="1047750"/>
            <a:ext cx="7239000" cy="3170999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en-US" dirty="0" smtClean="0"/>
              <a:t>Analyze the rainfall data of previous years and figure out the maximum run off water from this mountain range for which best treatment method can be adopted. </a:t>
            </a:r>
          </a:p>
          <a:p>
            <a:pPr marL="342900" indent="-342900">
              <a:buAutoNum type="arabicPeriod"/>
            </a:pPr>
            <a:r>
              <a:rPr lang="en-US" dirty="0" smtClean="0"/>
              <a:t>Find the best location to divert this whole runoff water for collection and settlement. 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93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 txBox="1">
            <a:spLocks noGrp="1"/>
          </p:cNvSpPr>
          <p:nvPr>
            <p:ph type="ctrTitle" idx="4294967295"/>
          </p:nvPr>
        </p:nvSpPr>
        <p:spPr>
          <a:xfrm>
            <a:off x="1155158" y="-312"/>
            <a:ext cx="6593700" cy="53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 smtClean="0">
                <a:latin typeface="+mj-lt"/>
              </a:rPr>
              <a:t>Satellite view of study region</a:t>
            </a:r>
            <a:endParaRPr lang="en" sz="10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5" t="20123" r="1319" b="6439"/>
          <a:stretch/>
        </p:blipFill>
        <p:spPr>
          <a:xfrm>
            <a:off x="376003" y="514350"/>
            <a:ext cx="8221964" cy="452596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 txBox="1">
            <a:spLocks noGrp="1"/>
          </p:cNvSpPr>
          <p:nvPr>
            <p:ph type="body" idx="1"/>
          </p:nvPr>
        </p:nvSpPr>
        <p:spPr>
          <a:xfrm>
            <a:off x="1345105" y="-29980"/>
            <a:ext cx="6104099" cy="819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Close view of Mining at Kirandul Mountain Range</a:t>
            </a:r>
            <a:endParaRPr lang="en" dirty="0"/>
          </a:p>
        </p:txBody>
      </p:sp>
      <p:sp>
        <p:nvSpPr>
          <p:cNvPr id="469" name="Shape 469"/>
          <p:cNvSpPr txBox="1">
            <a:spLocks noGrp="1"/>
          </p:cNvSpPr>
          <p:nvPr>
            <p:ph type="ctrTitle" idx="4294967295"/>
          </p:nvPr>
        </p:nvSpPr>
        <p:spPr>
          <a:xfrm>
            <a:off x="3930650" y="3030538"/>
            <a:ext cx="5213350" cy="1160462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Transition headline</a:t>
            </a:r>
          </a:p>
        </p:txBody>
      </p:sp>
      <p:sp>
        <p:nvSpPr>
          <p:cNvPr id="471" name="Shape 471"/>
          <p:cNvSpPr txBox="1"/>
          <p:nvPr/>
        </p:nvSpPr>
        <p:spPr>
          <a:xfrm>
            <a:off x="7416725" y="3661925"/>
            <a:ext cx="1760399" cy="120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0" b="1">
                <a:solidFill>
                  <a:srgbClr val="3C78D8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</a:p>
        </p:txBody>
      </p:sp>
      <p:pic>
        <p:nvPicPr>
          <p:cNvPr id="5" name="Picture 4" descr="C:\Users\Anamika\Desktop\illegal_minn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5349"/>
            <a:ext cx="9136743" cy="442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 txBox="1">
            <a:spLocks noGrp="1"/>
          </p:cNvSpPr>
          <p:nvPr>
            <p:ph type="body" idx="1"/>
          </p:nvPr>
        </p:nvSpPr>
        <p:spPr>
          <a:xfrm>
            <a:off x="0" y="590550"/>
            <a:ext cx="3657600" cy="3733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14350" indent="-514350" algn="l">
              <a:spcBef>
                <a:spcPts val="0"/>
              </a:spcBef>
              <a:buAutoNum type="arabicPeriod"/>
            </a:pPr>
            <a:r>
              <a:rPr lang="en" dirty="0" smtClean="0"/>
              <a:t>Sankhini River is the main source of water in the whole region</a:t>
            </a:r>
          </a:p>
          <a:p>
            <a:pPr marL="514350" indent="-514350" algn="l">
              <a:spcBef>
                <a:spcPts val="0"/>
              </a:spcBef>
              <a:buAutoNum type="arabicPeriod"/>
            </a:pPr>
            <a:r>
              <a:rPr lang="en-US" dirty="0" smtClean="0"/>
              <a:t>T</a:t>
            </a:r>
            <a:r>
              <a:rPr lang="en" dirty="0" smtClean="0"/>
              <a:t>he runoff from the mine goes to Sankhini river.</a:t>
            </a:r>
          </a:p>
          <a:p>
            <a:pPr marL="514350" indent="-514350" algn="l">
              <a:spcBef>
                <a:spcPts val="0"/>
              </a:spcBef>
              <a:buAutoNum type="arabicPeriod"/>
            </a:pPr>
            <a:endParaRPr lang="en" dirty="0"/>
          </a:p>
        </p:txBody>
      </p:sp>
      <p:pic>
        <p:nvPicPr>
          <p:cNvPr id="1026" name="Picture 2" descr="C:\Users\Anamika\Desktop\GIS project\map.em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0" t="15639" r="33415" b="46507"/>
          <a:stretch/>
        </p:blipFill>
        <p:spPr bwMode="auto">
          <a:xfrm>
            <a:off x="3886200" y="-57149"/>
            <a:ext cx="5345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 txBox="1">
            <a:spLocks noGrp="1"/>
          </p:cNvSpPr>
          <p:nvPr>
            <p:ph type="body" idx="1"/>
          </p:nvPr>
        </p:nvSpPr>
        <p:spPr>
          <a:xfrm>
            <a:off x="1636262" y="0"/>
            <a:ext cx="6288537" cy="61753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US" dirty="0" smtClean="0"/>
              <a:t>T</a:t>
            </a:r>
            <a:r>
              <a:rPr lang="en" dirty="0" smtClean="0"/>
              <a:t>ailing Dam</a:t>
            </a:r>
            <a:endParaRPr lang="en" dirty="0"/>
          </a:p>
        </p:txBody>
      </p:sp>
      <p:sp>
        <p:nvSpPr>
          <p:cNvPr id="481" name="Shape 481"/>
          <p:cNvSpPr txBox="1">
            <a:spLocks noGrp="1"/>
          </p:cNvSpPr>
          <p:nvPr>
            <p:ph type="title" idx="4294967295"/>
          </p:nvPr>
        </p:nvSpPr>
        <p:spPr>
          <a:xfrm>
            <a:off x="0" y="633413"/>
            <a:ext cx="6996113" cy="715962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THIS IS A SLIDE </a:t>
            </a:r>
            <a:r>
              <a:rPr lang="en">
                <a:solidFill>
                  <a:srgbClr val="3C78D8"/>
                </a:solidFill>
              </a:rPr>
              <a:t>TITLE</a:t>
            </a:r>
          </a:p>
        </p:txBody>
      </p:sp>
      <p:pic>
        <p:nvPicPr>
          <p:cNvPr id="4" name="Picture 2" descr="D:\ENVIRONMENT=2010\2010-screen\DSC_02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617536"/>
            <a:ext cx="7924800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3914"/>
            <a:ext cx="3200400" cy="715800"/>
          </a:xfrm>
        </p:spPr>
        <p:txBody>
          <a:bodyPr/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Objectives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8" name="Shape 488"/>
          <p:cNvSpPr txBox="1">
            <a:spLocks noGrp="1"/>
          </p:cNvSpPr>
          <p:nvPr>
            <p:ph type="subTitle" idx="4294967295"/>
          </p:nvPr>
        </p:nvSpPr>
        <p:spPr>
          <a:xfrm>
            <a:off x="457200" y="1498600"/>
            <a:ext cx="7315200" cy="24447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dirty="0">
                <a:latin typeface="+mn-lt"/>
              </a:rPr>
              <a:t>Develop flow lines through DEM data.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>
                <a:latin typeface="+mn-lt"/>
              </a:rPr>
              <a:t>Collect land cover data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>
                <a:latin typeface="+mn-lt"/>
              </a:rPr>
              <a:t>Collect Rainfall data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>
                <a:latin typeface="+mn-lt"/>
              </a:rPr>
              <a:t>Collect </a:t>
            </a:r>
            <a:r>
              <a:rPr lang="en-US" dirty="0" smtClean="0">
                <a:latin typeface="+mn-lt"/>
              </a:rPr>
              <a:t>soil data</a:t>
            </a:r>
            <a:endParaRPr lang="en-US" dirty="0">
              <a:latin typeface="+mn-lt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>
                <a:latin typeface="+mn-lt"/>
              </a:rPr>
              <a:t>Develop Hydrological model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>
                <a:latin typeface="+mn-lt"/>
              </a:rPr>
              <a:t>Calculate the </a:t>
            </a:r>
            <a:r>
              <a:rPr lang="en-US" dirty="0" smtClean="0">
                <a:latin typeface="+mn-lt"/>
              </a:rPr>
              <a:t>volume of water flowing from mountain to </a:t>
            </a:r>
            <a:r>
              <a:rPr lang="en-US" dirty="0">
                <a:latin typeface="+mn-lt"/>
              </a:rPr>
              <a:t>river </a:t>
            </a:r>
          </a:p>
        </p:txBody>
      </p:sp>
      <p:sp>
        <p:nvSpPr>
          <p:cNvPr id="497" name="Shape 497"/>
          <p:cNvSpPr/>
          <p:nvPr/>
        </p:nvSpPr>
        <p:spPr>
          <a:xfrm>
            <a:off x="3829676" y="640707"/>
            <a:ext cx="316509" cy="302214"/>
          </a:xfrm>
          <a:custGeom>
            <a:avLst/>
            <a:gdLst/>
            <a:ahLst/>
            <a:cxnLst/>
            <a:rect l="0" t="0" r="0" b="0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AFF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8" name="Shape 498"/>
          <p:cNvSpPr/>
          <p:nvPr/>
        </p:nvSpPr>
        <p:spPr>
          <a:xfrm rot="1793658">
            <a:off x="5318500" y="1302383"/>
            <a:ext cx="225077" cy="214929"/>
          </a:xfrm>
          <a:custGeom>
            <a:avLst/>
            <a:gdLst/>
            <a:ahLst/>
            <a:cxnLst/>
            <a:rect l="0" t="0" r="0" b="0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AFF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09600" y="1552950"/>
            <a:ext cx="8077200" cy="2665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" sz="2400" dirty="0" smtClean="0">
                <a:latin typeface="+mn-lt"/>
              </a:rPr>
              <a:t>1. NHD Plus data:  Not </a:t>
            </a:r>
            <a:r>
              <a:rPr lang="en" sz="2400" dirty="0">
                <a:latin typeface="+mn-lt"/>
              </a:rPr>
              <a:t>available </a:t>
            </a:r>
            <a:r>
              <a:rPr lang="en" sz="2400" dirty="0" smtClean="0">
                <a:latin typeface="+mn-lt"/>
              </a:rPr>
              <a:t>to download</a:t>
            </a:r>
          </a:p>
          <a:p>
            <a:pPr>
              <a:buNone/>
            </a:pPr>
            <a:r>
              <a:rPr lang="en" sz="2400" dirty="0" smtClean="0">
                <a:latin typeface="+mn-lt"/>
              </a:rPr>
              <a:t>2. Flow Lines data: </a:t>
            </a:r>
            <a:r>
              <a:rPr lang="en" sz="2400" dirty="0">
                <a:latin typeface="+mn-lt"/>
              </a:rPr>
              <a:t>Not available </a:t>
            </a:r>
            <a:r>
              <a:rPr lang="en" sz="2400" dirty="0" smtClean="0">
                <a:latin typeface="+mn-lt"/>
              </a:rPr>
              <a:t>to download</a:t>
            </a:r>
          </a:p>
          <a:p>
            <a:pPr>
              <a:buNone/>
            </a:pPr>
            <a:r>
              <a:rPr lang="en" sz="2400" dirty="0" smtClean="0">
                <a:latin typeface="+mn-lt"/>
              </a:rPr>
              <a:t>3. DEM Data: Available in CARTOSATDEM Version 1 (30m resolution)  </a:t>
            </a:r>
          </a:p>
          <a:p>
            <a:pPr>
              <a:buNone/>
            </a:pPr>
            <a:r>
              <a:rPr lang="en" sz="2400" dirty="0" smtClean="0">
                <a:latin typeface="+mn-lt"/>
              </a:rPr>
              <a:t>4. Rainfall data: Available d</a:t>
            </a:r>
            <a:r>
              <a:rPr lang="en-US" sz="2400" dirty="0" err="1" smtClean="0">
                <a:latin typeface="+mn-lt"/>
              </a:rPr>
              <a:t>i</a:t>
            </a:r>
            <a:r>
              <a:rPr lang="en" sz="2400" dirty="0" smtClean="0">
                <a:latin typeface="+mn-lt"/>
              </a:rPr>
              <a:t>strict wise but not region wise. </a:t>
            </a:r>
          </a:p>
          <a:p>
            <a:pPr>
              <a:buNone/>
            </a:pPr>
            <a:r>
              <a:rPr lang="en" sz="2400" dirty="0" smtClean="0">
                <a:latin typeface="+mn-lt"/>
              </a:rPr>
              <a:t>5. Soil data: Not available for study area. </a:t>
            </a:r>
          </a:p>
          <a:p>
            <a:pPr>
              <a:buNone/>
            </a:pPr>
            <a:r>
              <a:rPr lang="en" sz="2400" dirty="0" smtClean="0">
                <a:latin typeface="+mn-lt"/>
              </a:rPr>
              <a:t>6. Landuse data: Not available to download</a:t>
            </a:r>
            <a:endParaRPr lang="en" sz="2400" dirty="0">
              <a:latin typeface="+mn-lt"/>
            </a:endParaRPr>
          </a:p>
        </p:txBody>
      </p:sp>
      <p:sp>
        <p:nvSpPr>
          <p:cNvPr id="504" name="Shape 504"/>
          <p:cNvSpPr txBox="1">
            <a:spLocks noGrp="1"/>
          </p:cNvSpPr>
          <p:nvPr>
            <p:ph type="title"/>
          </p:nvPr>
        </p:nvSpPr>
        <p:spPr>
          <a:xfrm>
            <a:off x="304800" y="590550"/>
            <a:ext cx="2533650" cy="715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800" dirty="0" smtClean="0"/>
              <a:t>Constraints </a:t>
            </a:r>
            <a:endParaRPr lang="en" sz="2800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 txBox="1">
            <a:spLocks noGrp="1"/>
          </p:cNvSpPr>
          <p:nvPr>
            <p:ph type="title"/>
          </p:nvPr>
        </p:nvSpPr>
        <p:spPr>
          <a:xfrm>
            <a:off x="1103679" y="198601"/>
            <a:ext cx="6996600" cy="715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800" dirty="0" smtClean="0"/>
              <a:t>Digital Elevation Data</a:t>
            </a:r>
            <a:endParaRPr lang="en" sz="2800" dirty="0"/>
          </a:p>
        </p:txBody>
      </p:sp>
      <p:sp>
        <p:nvSpPr>
          <p:cNvPr id="512" name="Shape 512"/>
          <p:cNvSpPr txBox="1">
            <a:spLocks noGrp="1"/>
          </p:cNvSpPr>
          <p:nvPr>
            <p:ph type="body" idx="2"/>
          </p:nvPr>
        </p:nvSpPr>
        <p:spPr>
          <a:xfrm>
            <a:off x="3304125" y="1626600"/>
            <a:ext cx="2471699" cy="3299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b="1"/>
              <a:t>Blue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Is the colour of the clear sky and the deep sea. It is located between violet and green on the optical spectrum.</a:t>
            </a:r>
          </a:p>
        </p:txBody>
      </p:sp>
      <p:pic>
        <p:nvPicPr>
          <p:cNvPr id="1027" name="Picture 3" descr="C:\Users\Anamika\Desktop\GIS project\dem.em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3" t="33523" r="12391" b="24431"/>
          <a:stretch/>
        </p:blipFill>
        <p:spPr bwMode="auto">
          <a:xfrm>
            <a:off x="1708878" y="914401"/>
            <a:ext cx="5786203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3810000" y="2419350"/>
            <a:ext cx="791979" cy="609601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Quinc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</TotalTime>
  <Words>568</Words>
  <Application>Microsoft Office PowerPoint</Application>
  <PresentationFormat>On-screen Show (16:9)</PresentationFormat>
  <Paragraphs>105</Paragraphs>
  <Slides>22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Oswald</vt:lpstr>
      <vt:lpstr>Times New Roman</vt:lpstr>
      <vt:lpstr>Source Sans Pro</vt:lpstr>
      <vt:lpstr>Wingdings</vt:lpstr>
      <vt:lpstr>Quince template</vt:lpstr>
      <vt:lpstr>Runoff Water Management at Kirandul Mountain Range, India</vt:lpstr>
      <vt:lpstr>Location of Kirandul Mountain Range </vt:lpstr>
      <vt:lpstr>Satellite view of study region</vt:lpstr>
      <vt:lpstr>Transition headline</vt:lpstr>
      <vt:lpstr>PowerPoint Presentation</vt:lpstr>
      <vt:lpstr>THIS IS A SLIDE TITLE</vt:lpstr>
      <vt:lpstr>Objectives </vt:lpstr>
      <vt:lpstr>Constraints </vt:lpstr>
      <vt:lpstr>Digital Elevation Data</vt:lpstr>
      <vt:lpstr>Watershed and Stream Network Delineation with ARC HYDRO</vt:lpstr>
      <vt:lpstr>Subbasin and Watersheds</vt:lpstr>
      <vt:lpstr>Flowlines to River</vt:lpstr>
      <vt:lpstr>Rainfall Data Availability</vt:lpstr>
      <vt:lpstr>Landuse Map</vt:lpstr>
      <vt:lpstr>Soil Class</vt:lpstr>
      <vt:lpstr>Retardance Factor Table</vt:lpstr>
      <vt:lpstr>PowerPoint Presentation</vt:lpstr>
      <vt:lpstr>HEC HMS Model</vt:lpstr>
      <vt:lpstr>Data Analysis (June - July) </vt:lpstr>
      <vt:lpstr>PowerPoint Presentation</vt:lpstr>
      <vt:lpstr>Conclusion </vt:lpstr>
      <vt:lpstr>Need to work on: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Runoff water Management at Kirandul mountain Range , India</dc:title>
  <dc:creator>Anamika Kumari</dc:creator>
  <cp:lastModifiedBy>Maidment</cp:lastModifiedBy>
  <cp:revision>54</cp:revision>
  <dcterms:modified xsi:type="dcterms:W3CDTF">2015-11-19T16:31:40Z</dcterms:modified>
</cp:coreProperties>
</file>