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9" r:id="rId2"/>
    <p:sldMasterId id="2147483669" r:id="rId3"/>
  </p:sldMasterIdLst>
  <p:notesMasterIdLst>
    <p:notesMasterId r:id="rId16"/>
  </p:notesMasterIdLst>
  <p:sldIdLst>
    <p:sldId id="707" r:id="rId4"/>
    <p:sldId id="708" r:id="rId5"/>
    <p:sldId id="716" r:id="rId6"/>
    <p:sldId id="712" r:id="rId7"/>
    <p:sldId id="709" r:id="rId8"/>
    <p:sldId id="722" r:id="rId9"/>
    <p:sldId id="721" r:id="rId10"/>
    <p:sldId id="714" r:id="rId11"/>
    <p:sldId id="711" r:id="rId12"/>
    <p:sldId id="715" r:id="rId13"/>
    <p:sldId id="713" r:id="rId14"/>
    <p:sldId id="720" r:id="rId15"/>
  </p:sldIdLst>
  <p:sldSz cx="9144000" cy="6858000" type="screen4x3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531F"/>
    <a:srgbClr val="C01338"/>
    <a:srgbClr val="C00000"/>
    <a:srgbClr val="79C82A"/>
    <a:srgbClr val="DE7E7A"/>
    <a:srgbClr val="D61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4" autoAdjust="0"/>
    <p:restoredTop sz="96757" autoAdjust="0"/>
  </p:normalViewPr>
  <p:slideViewPr>
    <p:cSldViewPr>
      <p:cViewPr varScale="1">
        <p:scale>
          <a:sx n="98" d="100"/>
          <a:sy n="98" d="100"/>
        </p:scale>
        <p:origin x="36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11/24/2015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1725" y="700088"/>
            <a:ext cx="46545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from:</a:t>
            </a:r>
            <a:r>
              <a:rPr lang="en-US" baseline="0" dirty="0" smtClean="0"/>
              <a:t> http://52.6.219.234/dataset/national-anthropogenic-barrier-dataset-nabd-2013-usgs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627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Bubble eye fish, image from imgarcade.com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32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from: wikipedia.com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99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from: https://www.linkedin.com/pulse/wild-caught-salmon-vs-farmed-informed-kevin-gantner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82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from: http://www.nbcnews.com/storyline/california-drought/25-million-california-salmon-hitch-ride-ocean-due-drought-n88851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24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from:</a:t>
            </a:r>
            <a:r>
              <a:rPr lang="en-US" baseline="0" dirty="0" smtClean="0"/>
              <a:t> commons.wikimedia.com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64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6480"/>
            <a:ext cx="8229600" cy="393192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783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988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65960"/>
            <a:ext cx="4038600" cy="40233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65960"/>
            <a:ext cx="4038600" cy="40233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50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7" y="85534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27846"/>
            <a:ext cx="5111750" cy="54015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7" y="2135506"/>
            <a:ext cx="3008313" cy="41890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964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05400"/>
            <a:ext cx="5486400" cy="5676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73090"/>
            <a:ext cx="5486400" cy="8039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138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085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6637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01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158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32037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32037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3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87" y="85534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5050" y="1227846"/>
            <a:ext cx="5111750" cy="54015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7" y="2135506"/>
            <a:ext cx="3008313" cy="41890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02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5105400"/>
            <a:ext cx="5486400" cy="5676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73090"/>
            <a:ext cx="5486400" cy="8039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708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663699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11400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11400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22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121919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19201"/>
            <a:ext cx="5111750" cy="5257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2471738"/>
            <a:ext cx="3008313" cy="4005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2070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1917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73738"/>
            <a:ext cx="5486400" cy="8048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3607993" y="964011"/>
            <a:ext cx="3429000" cy="683498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10922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29790"/>
            <a:ext cx="7772400" cy="14706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33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092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05037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6" r:id="rId6"/>
    <p:sldLayoutId id="2147483657" r:id="rId7"/>
    <p:sldLayoutId id="2147483658" r:id="rId8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40280"/>
            <a:ext cx="82296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2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7" r:id="rId5"/>
    <p:sldLayoutId id="2147483668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39963"/>
            <a:ext cx="82296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63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7" r:id="rId5"/>
    <p:sldLayoutId id="2147483678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90600" y="1143000"/>
            <a:ext cx="7086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Dams and Their Effect on Fish Throughout the United States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33650" y="2628798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Course: CE394K	11-24-15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By Jonathan A. Batista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278" y="3886200"/>
            <a:ext cx="5061743" cy="267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6019800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~79,000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74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575804"/>
            <a:ext cx="4610100" cy="620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53340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2286000" y="990600"/>
            <a:ext cx="1981200" cy="1790700"/>
          </a:xfrm>
          <a:prstGeom prst="wedgeRoundRectCallou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No, I’m not related to Pinocchio.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4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3400"/>
            <a:ext cx="9143999" cy="633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272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Project Originally </a:t>
            </a:r>
            <a:r>
              <a:rPr lang="en-US" sz="3600" dirty="0"/>
              <a:t>I</a:t>
            </a:r>
            <a:r>
              <a:rPr lang="en-US" sz="3600" dirty="0" smtClean="0"/>
              <a:t>ncluded </a:t>
            </a:r>
            <a:r>
              <a:rPr lang="en-US" sz="3600" dirty="0"/>
              <a:t>C</a:t>
            </a:r>
            <a:r>
              <a:rPr lang="en-US" sz="3600" dirty="0" smtClean="0"/>
              <a:t>hanges in Evaporation due to Reservoirs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8667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" y="914400"/>
            <a:ext cx="3219450" cy="1752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But fish proved to be more attractive.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581400"/>
            <a:ext cx="595871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Motivation: </a:t>
            </a:r>
            <a:r>
              <a:rPr lang="en-US" i="1" dirty="0" smtClean="0"/>
              <a:t>Cadillac Desert</a:t>
            </a:r>
            <a:r>
              <a:rPr lang="en-US" dirty="0" smtClean="0"/>
              <a:t> by Marc </a:t>
            </a:r>
            <a:r>
              <a:rPr lang="en-US" dirty="0" err="1" smtClean="0"/>
              <a:t>Reisner</a:t>
            </a:r>
            <a:r>
              <a:rPr lang="en-US" dirty="0" smtClean="0"/>
              <a:t>, Published in 1986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305800" cy="14478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consequences of dams, and the human-environment tradeoff.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Grand </a:t>
            </a:r>
            <a:r>
              <a:rPr lang="en-US" dirty="0"/>
              <a:t>Coulee </a:t>
            </a:r>
            <a:r>
              <a:rPr lang="en-US" dirty="0" smtClean="0"/>
              <a:t>Dam in Washington State: the </a:t>
            </a:r>
            <a:r>
              <a:rPr lang="en-US" dirty="0"/>
              <a:t>average </a:t>
            </a:r>
            <a:r>
              <a:rPr lang="en-US" dirty="0" smtClean="0"/>
              <a:t>catch </a:t>
            </a:r>
            <a:r>
              <a:rPr lang="en-US" dirty="0"/>
              <a:t>of over </a:t>
            </a:r>
            <a:r>
              <a:rPr lang="en-US" dirty="0" smtClean="0"/>
              <a:t>	600,000 </a:t>
            </a:r>
            <a:r>
              <a:rPr lang="en-US" dirty="0"/>
              <a:t>salmon per year was eliminated</a:t>
            </a:r>
            <a:r>
              <a:rPr lang="en-US" dirty="0" smtClean="0"/>
              <a:t>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 smtClean="0"/>
              <a:t>Native Americans flooded out on a regular basis.</a:t>
            </a:r>
            <a:endParaRPr lang="en-US" dirty="0"/>
          </a:p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988" y="3581400"/>
            <a:ext cx="4648200" cy="277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59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Start of Dam Nation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57400"/>
            <a:ext cx="3330783" cy="4456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40" y="2076659"/>
            <a:ext cx="3363328" cy="4334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6459787"/>
            <a:ext cx="678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Georgia was first settled by the British in 1670.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670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1" y="1447800"/>
            <a:ext cx="9149281" cy="4648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685800"/>
            <a:ext cx="601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Big Dams: From 100,000 acre-feet of Normal </a:t>
            </a:r>
            <a:r>
              <a:rPr lang="en-US" dirty="0"/>
              <a:t>S</a:t>
            </a:r>
            <a:r>
              <a:rPr lang="en-US" dirty="0" smtClean="0"/>
              <a:t>torage to 9.7 Billion acre-feet.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287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Natural lakes were practically non-existent before dams were built.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3381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 at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8534400" cy="54864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National Fish Habitat Partnership, 2010 The Status of Fish Habitats in the U.S.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7315200" cy="429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71600" y="2286000"/>
            <a:ext cx="35052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</a:t>
            </a:r>
            <a:r>
              <a:rPr lang="en-US" dirty="0"/>
              <a:t>S</a:t>
            </a:r>
            <a:r>
              <a:rPr lang="en-US" dirty="0" smtClean="0"/>
              <a:t>almon of the Past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Cheap, healthy, wild, and plentiful.</a:t>
            </a:r>
          </a:p>
          <a:p>
            <a:r>
              <a:rPr lang="en-US" dirty="0" smtClean="0"/>
              <a:t>There is a difference between wild and farmed.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4376737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23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32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Present Day: Moving </a:t>
            </a:r>
            <a:r>
              <a:rPr lang="en-US" dirty="0"/>
              <a:t>C</a:t>
            </a:r>
            <a:r>
              <a:rPr lang="en-US" dirty="0" smtClean="0"/>
              <a:t>hinook by Truck to San Pablo Bay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90" y="4267200"/>
            <a:ext cx="3876509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5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-3_UT_Formal_powerpoint">
  <a:themeElements>
    <a:clrScheme name="Custom 1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040300"/>
      </a:hlink>
      <a:folHlink>
        <a:srgbClr val="96A9A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-3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-3 White Backgr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4-3_UT_Formal_powerpoint</Template>
  <TotalTime>1883</TotalTime>
  <Words>203</Words>
  <Application>Microsoft Office PowerPoint</Application>
  <PresentationFormat>On-screen Show (4:3)</PresentationFormat>
  <Paragraphs>34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ヒラギノ角ゴ Pro W3</vt:lpstr>
      <vt:lpstr>4-3_UT_Formal_powerpoint</vt:lpstr>
      <vt:lpstr>4-3 Light Background</vt:lpstr>
      <vt:lpstr>4-3 White Backgroud</vt:lpstr>
      <vt:lpstr>Dams and Their Effect on Fish Throughout the United States</vt:lpstr>
      <vt:lpstr>Project Originally Included Changes in Evaporation due to Reservoirs</vt:lpstr>
      <vt:lpstr>But fish proved to be more attractive.</vt:lpstr>
      <vt:lpstr>Motivation: Cadillac Desert by Marc Reisner, Published in 1986</vt:lpstr>
      <vt:lpstr>The Start of Dam Nation</vt:lpstr>
      <vt:lpstr>PowerPoint Presentation</vt:lpstr>
      <vt:lpstr>Fish at Risk</vt:lpstr>
      <vt:lpstr>Western Salmon of the Past</vt:lpstr>
      <vt:lpstr>Present Day: Moving Chinook by Truck to San Pablo Bay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Dams and Their Effect on Fish Throughout the United States</dc:title>
  <dc:creator>Jonathan</dc:creator>
  <cp:lastModifiedBy>Maidment, David R</cp:lastModifiedBy>
  <cp:revision>30</cp:revision>
  <cp:lastPrinted>2011-01-24T02:49:42Z</cp:lastPrinted>
  <dcterms:created xsi:type="dcterms:W3CDTF">2015-11-21T23:24:43Z</dcterms:created>
  <dcterms:modified xsi:type="dcterms:W3CDTF">2015-11-24T16:58:21Z</dcterms:modified>
</cp:coreProperties>
</file>