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6AD8F-C104-4CFD-BC04-EA365F3C8D51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819B-37F3-4EA0-B4E9-FF65FF09B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93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6AD8F-C104-4CFD-BC04-EA365F3C8D51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819B-37F3-4EA0-B4E9-FF65FF09B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82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6AD8F-C104-4CFD-BC04-EA365F3C8D51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819B-37F3-4EA0-B4E9-FF65FF09B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62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6AD8F-C104-4CFD-BC04-EA365F3C8D51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819B-37F3-4EA0-B4E9-FF65FF09B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77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6AD8F-C104-4CFD-BC04-EA365F3C8D51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819B-37F3-4EA0-B4E9-FF65FF09B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6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6AD8F-C104-4CFD-BC04-EA365F3C8D51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819B-37F3-4EA0-B4E9-FF65FF09B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3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6AD8F-C104-4CFD-BC04-EA365F3C8D51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819B-37F3-4EA0-B4E9-FF65FF09B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18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6AD8F-C104-4CFD-BC04-EA365F3C8D51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819B-37F3-4EA0-B4E9-FF65FF09B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9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6AD8F-C104-4CFD-BC04-EA365F3C8D51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819B-37F3-4EA0-B4E9-FF65FF09B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7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6AD8F-C104-4CFD-BC04-EA365F3C8D51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819B-37F3-4EA0-B4E9-FF65FF09B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7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6AD8F-C104-4CFD-BC04-EA365F3C8D51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819B-37F3-4EA0-B4E9-FF65FF09B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8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6AD8F-C104-4CFD-BC04-EA365F3C8D51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D819B-37F3-4EA0-B4E9-FF65FF09B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2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06" y="164326"/>
            <a:ext cx="8198824" cy="63354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63712" y="6419653"/>
            <a:ext cx="2721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Larry Hopper, NWS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548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Blanco River at Wimberley (Flow)</a:t>
            </a:r>
            <a:br>
              <a:rPr lang="en-US" dirty="0" smtClean="0"/>
            </a:br>
            <a:r>
              <a:rPr lang="en-US" dirty="0"/>
              <a:t>(Drainage area </a:t>
            </a:r>
            <a:r>
              <a:rPr lang="en-US" dirty="0" smtClean="0"/>
              <a:t>355 </a:t>
            </a:r>
            <a:r>
              <a:rPr lang="en-US" dirty="0"/>
              <a:t>mile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89" y="1690688"/>
            <a:ext cx="7026902" cy="48797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695" y="2149312"/>
            <a:ext cx="113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71,000 </a:t>
            </a:r>
            <a:r>
              <a:rPr lang="en-US" dirty="0" err="1" smtClean="0"/>
              <a:t>cfs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324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Blanco River at Wimberley (Stage Height)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79" y="1690689"/>
            <a:ext cx="7009019" cy="48673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695" y="2149312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26.5 </a:t>
            </a:r>
            <a:r>
              <a:rPr lang="en-US" dirty="0" err="1" smtClean="0"/>
              <a:t>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532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Onion Creek at Highway 183 (Flow) (Drainage area 321 mile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57" y="1769096"/>
            <a:ext cx="6872140" cy="47723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77353" y="2234154"/>
            <a:ext cx="1252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120,000 </a:t>
            </a:r>
            <a:r>
              <a:rPr lang="en-US" dirty="0" err="1" smtClean="0"/>
              <a:t>cfs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870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Onion Creek at Highway 183 (Stage Height)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77" y="1806804"/>
            <a:ext cx="6815580" cy="47330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3402" y="2253007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39.22 </a:t>
            </a:r>
            <a:r>
              <a:rPr lang="en-US" dirty="0" err="1" smtClean="0"/>
              <a:t>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947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52</Words>
  <Application>Microsoft Office PowerPoint</Application>
  <PresentationFormat>On-screen Show (4:3)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Blanco River at Wimberley (Flow) (Drainage area 355 mile2)</vt:lpstr>
      <vt:lpstr>Blanco River at Wimberley (Stage Height)</vt:lpstr>
      <vt:lpstr>Onion Creek at Highway 183 (Flow) (Drainage area 321 mile2)</vt:lpstr>
      <vt:lpstr>Onion Creek at Highway 183 (Stage Height)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Maidment, David R</dc:creator>
  <cp:lastModifiedBy>Maidment, David R</cp:lastModifiedBy>
  <cp:revision>3</cp:revision>
  <dcterms:created xsi:type="dcterms:W3CDTF">2015-11-03T17:38:30Z</dcterms:created>
  <dcterms:modified xsi:type="dcterms:W3CDTF">2015-11-03T17:54:26Z</dcterms:modified>
</cp:coreProperties>
</file>