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AMMS\Imja_Avalanche\Deposition_TimeVals\Hydro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AMMS\Imja_Avalanche\Deposition_TimeVals\Hydro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rcGIS%20D400%20Manipulation\D400Big_and_Bathymetry\QGIS%20and%20Basement\BASEMENT\Mesh_2_2045_FixedBed\Element_Outpu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Hydrograph 2045 (m3)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Sheet1!$I$3:$I$33</c:f>
              <c:numCache>
                <c:formatCode>General</c:formatCode>
                <c:ptCount val="3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52</c:v>
                </c:pt>
                <c:pt idx="27">
                  <c:v>54</c:v>
                </c:pt>
                <c:pt idx="28">
                  <c:v>56</c:v>
                </c:pt>
                <c:pt idx="29">
                  <c:v>58</c:v>
                </c:pt>
                <c:pt idx="30">
                  <c:v>60</c:v>
                </c:pt>
              </c:numCache>
            </c:numRef>
          </c:xVal>
          <c:yVal>
            <c:numRef>
              <c:f>Sheet1!$J$3:$J$33</c:f>
              <c:numCache>
                <c:formatCode>General</c:formatCode>
                <c:ptCount val="31"/>
                <c:pt idx="0">
                  <c:v>0</c:v>
                </c:pt>
                <c:pt idx="1">
                  <c:v>826.60949864999998</c:v>
                </c:pt>
                <c:pt idx="2">
                  <c:v>7185.14410365</c:v>
                </c:pt>
                <c:pt idx="3">
                  <c:v>12831.522832889999</c:v>
                </c:pt>
                <c:pt idx="4">
                  <c:v>14319.419930460001</c:v>
                </c:pt>
                <c:pt idx="5">
                  <c:v>15260.483052</c:v>
                </c:pt>
                <c:pt idx="6">
                  <c:v>13976.05906179</c:v>
                </c:pt>
                <c:pt idx="7">
                  <c:v>11343.62573532</c:v>
                </c:pt>
                <c:pt idx="8">
                  <c:v>11267.323320060001</c:v>
                </c:pt>
                <c:pt idx="9">
                  <c:v>9944.7481222200004</c:v>
                </c:pt>
                <c:pt idx="10">
                  <c:v>7032.5392731299999</c:v>
                </c:pt>
                <c:pt idx="11">
                  <c:v>6269.5151205299999</c:v>
                </c:pt>
                <c:pt idx="12">
                  <c:v>4158.4816316699998</c:v>
                </c:pt>
                <c:pt idx="13">
                  <c:v>4094.8962856200001</c:v>
                </c:pt>
                <c:pt idx="14">
                  <c:v>3446.3257559100002</c:v>
                </c:pt>
                <c:pt idx="15">
                  <c:v>2835.90643383</c:v>
                </c:pt>
                <c:pt idx="16">
                  <c:v>3090.24781803</c:v>
                </c:pt>
                <c:pt idx="17">
                  <c:v>2645.1503956800002</c:v>
                </c:pt>
                <c:pt idx="18">
                  <c:v>1602.35072046</c:v>
                </c:pt>
                <c:pt idx="19">
                  <c:v>1907.5603814999999</c:v>
                </c:pt>
                <c:pt idx="20">
                  <c:v>1640.5019280900001</c:v>
                </c:pt>
                <c:pt idx="21">
                  <c:v>1309.85812863</c:v>
                </c:pt>
                <c:pt idx="22">
                  <c:v>1182.68743653</c:v>
                </c:pt>
                <c:pt idx="23">
                  <c:v>1258.9898517900001</c:v>
                </c:pt>
                <c:pt idx="24">
                  <c:v>915.62898312000004</c:v>
                </c:pt>
                <c:pt idx="25">
                  <c:v>699.43880654999998</c:v>
                </c:pt>
                <c:pt idx="26">
                  <c:v>686.72173734</c:v>
                </c:pt>
                <c:pt idx="27">
                  <c:v>534.11690682000005</c:v>
                </c:pt>
                <c:pt idx="28">
                  <c:v>521.39983760999996</c:v>
                </c:pt>
                <c:pt idx="29">
                  <c:v>470.53156077</c:v>
                </c:pt>
                <c:pt idx="30">
                  <c:v>343.36086867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112-45FB-9D1B-E2B9A3323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225392"/>
        <c:axId val="205225720"/>
      </c:scatterChart>
      <c:valAx>
        <c:axId val="20522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25720"/>
        <c:crosses val="autoZero"/>
        <c:crossBetween val="midCat"/>
      </c:valAx>
      <c:valAx>
        <c:axId val="20522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 (m3)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25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91202625121137E-2"/>
          <c:y val="4.7044563442157447E-2"/>
          <c:w val="0.85189491990228017"/>
          <c:h val="0.7995444593695648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Hydrograph 2035 (m3)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Sheet1!$E$3:$E$33</c:f>
              <c:numCache>
                <c:formatCode>General</c:formatCode>
                <c:ptCount val="31"/>
                <c:pt idx="14">
                  <c:v>0</c:v>
                </c:pt>
                <c:pt idx="15">
                  <c:v>2</c:v>
                </c:pt>
                <c:pt idx="16">
                  <c:v>4</c:v>
                </c:pt>
                <c:pt idx="17">
                  <c:v>6</c:v>
                </c:pt>
                <c:pt idx="18">
                  <c:v>8</c:v>
                </c:pt>
                <c:pt idx="19">
                  <c:v>10</c:v>
                </c:pt>
                <c:pt idx="20">
                  <c:v>12</c:v>
                </c:pt>
                <c:pt idx="21">
                  <c:v>14</c:v>
                </c:pt>
                <c:pt idx="22">
                  <c:v>16</c:v>
                </c:pt>
                <c:pt idx="23">
                  <c:v>18</c:v>
                </c:pt>
                <c:pt idx="24">
                  <c:v>20</c:v>
                </c:pt>
                <c:pt idx="25">
                  <c:v>22</c:v>
                </c:pt>
                <c:pt idx="26">
                  <c:v>24</c:v>
                </c:pt>
                <c:pt idx="27">
                  <c:v>26</c:v>
                </c:pt>
                <c:pt idx="28">
                  <c:v>28</c:v>
                </c:pt>
                <c:pt idx="29">
                  <c:v>30</c:v>
                </c:pt>
                <c:pt idx="30">
                  <c:v>32</c:v>
                </c:pt>
              </c:numCache>
            </c:numRef>
          </c:xVal>
          <c:yVal>
            <c:numRef>
              <c:f>Sheet1!$F$3:$F$33</c:f>
              <c:numCache>
                <c:formatCode>General</c:formatCode>
                <c:ptCount val="31"/>
                <c:pt idx="14">
                  <c:v>0</c:v>
                </c:pt>
                <c:pt idx="15">
                  <c:v>12.71706921</c:v>
                </c:pt>
                <c:pt idx="16">
                  <c:v>12.71706921</c:v>
                </c:pt>
                <c:pt idx="17">
                  <c:v>25.43413842</c:v>
                </c:pt>
                <c:pt idx="18">
                  <c:v>0</c:v>
                </c:pt>
                <c:pt idx="19">
                  <c:v>25.43413842</c:v>
                </c:pt>
                <c:pt idx="20">
                  <c:v>0</c:v>
                </c:pt>
                <c:pt idx="21">
                  <c:v>0</c:v>
                </c:pt>
                <c:pt idx="22">
                  <c:v>38.151207630000002</c:v>
                </c:pt>
                <c:pt idx="23">
                  <c:v>12.71706921</c:v>
                </c:pt>
                <c:pt idx="24">
                  <c:v>0</c:v>
                </c:pt>
                <c:pt idx="25">
                  <c:v>0</c:v>
                </c:pt>
                <c:pt idx="26">
                  <c:v>12.71706921</c:v>
                </c:pt>
                <c:pt idx="27">
                  <c:v>12.71706921</c:v>
                </c:pt>
                <c:pt idx="28">
                  <c:v>63.585346049999998</c:v>
                </c:pt>
                <c:pt idx="29">
                  <c:v>12.71706921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CD5-4E53-899A-5216DD266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687480"/>
        <c:axId val="368670768"/>
      </c:scatterChart>
      <c:valAx>
        <c:axId val="368687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670768"/>
        <c:crosses val="autoZero"/>
        <c:crossBetween val="midCat"/>
      </c:valAx>
      <c:valAx>
        <c:axId val="3686707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 (m3)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687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Terminal_Moraine!$E$2</c:f>
              <c:strCache>
                <c:ptCount val="1"/>
                <c:pt idx="0">
                  <c:v>       z_element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Terminal_Moraine!$A$3:$A$403</c:f>
              <c:numCache>
                <c:formatCode>General</c:formatCode>
                <c:ptCount val="401"/>
                <c:pt idx="0">
                  <c:v>0</c:v>
                </c:pt>
                <c:pt idx="1">
                  <c:v>10.040349000000001</c:v>
                </c:pt>
                <c:pt idx="2">
                  <c:v>20.024242999999998</c:v>
                </c:pt>
                <c:pt idx="3">
                  <c:v>30.114673</c:v>
                </c:pt>
                <c:pt idx="4">
                  <c:v>40.029257000000001</c:v>
                </c:pt>
                <c:pt idx="5">
                  <c:v>50.001755000000003</c:v>
                </c:pt>
                <c:pt idx="6">
                  <c:v>60.060316</c:v>
                </c:pt>
                <c:pt idx="7">
                  <c:v>70.104615999999993</c:v>
                </c:pt>
                <c:pt idx="8">
                  <c:v>80.032855999999995</c:v>
                </c:pt>
                <c:pt idx="9">
                  <c:v>90.062182000000007</c:v>
                </c:pt>
                <c:pt idx="10">
                  <c:v>100.03257000000001</c:v>
                </c:pt>
                <c:pt idx="11">
                  <c:v>110.07473</c:v>
                </c:pt>
                <c:pt idx="12">
                  <c:v>120.05674999999999</c:v>
                </c:pt>
                <c:pt idx="13">
                  <c:v>130.15215000000001</c:v>
                </c:pt>
                <c:pt idx="14">
                  <c:v>140.16186999999999</c:v>
                </c:pt>
                <c:pt idx="15">
                  <c:v>150.17305999999999</c:v>
                </c:pt>
                <c:pt idx="16">
                  <c:v>160.00009</c:v>
                </c:pt>
                <c:pt idx="17">
                  <c:v>170.04243</c:v>
                </c:pt>
                <c:pt idx="18">
                  <c:v>180.08472</c:v>
                </c:pt>
                <c:pt idx="19">
                  <c:v>190.04588000000001</c:v>
                </c:pt>
                <c:pt idx="20">
                  <c:v>200.18457000000001</c:v>
                </c:pt>
                <c:pt idx="21">
                  <c:v>210.04685000000001</c:v>
                </c:pt>
                <c:pt idx="22">
                  <c:v>220.08723000000001</c:v>
                </c:pt>
                <c:pt idx="23">
                  <c:v>230.16795999999999</c:v>
                </c:pt>
                <c:pt idx="24">
                  <c:v>240.05466000000001</c:v>
                </c:pt>
                <c:pt idx="25">
                  <c:v>250.16501</c:v>
                </c:pt>
                <c:pt idx="26">
                  <c:v>260.10741999999999</c:v>
                </c:pt>
                <c:pt idx="27">
                  <c:v>270.05369000000002</c:v>
                </c:pt>
                <c:pt idx="28">
                  <c:v>280.00229000000002</c:v>
                </c:pt>
                <c:pt idx="29">
                  <c:v>290.01026000000002</c:v>
                </c:pt>
                <c:pt idx="30">
                  <c:v>300.07335999999998</c:v>
                </c:pt>
                <c:pt idx="31">
                  <c:v>310.15701000000001</c:v>
                </c:pt>
                <c:pt idx="32">
                  <c:v>320.06842999999998</c:v>
                </c:pt>
                <c:pt idx="33">
                  <c:v>330.14771000000002</c:v>
                </c:pt>
                <c:pt idx="34">
                  <c:v>340.19202000000001</c:v>
                </c:pt>
                <c:pt idx="35">
                  <c:v>350.04257000000001</c:v>
                </c:pt>
                <c:pt idx="36">
                  <c:v>360.09852000000001</c:v>
                </c:pt>
                <c:pt idx="37">
                  <c:v>370.15388000000002</c:v>
                </c:pt>
                <c:pt idx="38">
                  <c:v>380.02325000000002</c:v>
                </c:pt>
                <c:pt idx="39">
                  <c:v>390.08834000000002</c:v>
                </c:pt>
                <c:pt idx="40">
                  <c:v>400.11982999999998</c:v>
                </c:pt>
                <c:pt idx="41">
                  <c:v>410.15661999999998</c:v>
                </c:pt>
                <c:pt idx="42">
                  <c:v>420.01342</c:v>
                </c:pt>
                <c:pt idx="43">
                  <c:v>430.01596999999998</c:v>
                </c:pt>
                <c:pt idx="44">
                  <c:v>440.00063</c:v>
                </c:pt>
                <c:pt idx="45">
                  <c:v>450.17279000000002</c:v>
                </c:pt>
                <c:pt idx="46">
                  <c:v>460.14391999999998</c:v>
                </c:pt>
                <c:pt idx="47">
                  <c:v>470.11128000000002</c:v>
                </c:pt>
                <c:pt idx="48">
                  <c:v>480.09023000000002</c:v>
                </c:pt>
                <c:pt idx="49">
                  <c:v>490.07965999999999</c:v>
                </c:pt>
                <c:pt idx="50">
                  <c:v>500.06396999999998</c:v>
                </c:pt>
                <c:pt idx="51">
                  <c:v>510.06981999999999</c:v>
                </c:pt>
                <c:pt idx="52">
                  <c:v>520.09082999999998</c:v>
                </c:pt>
                <c:pt idx="53">
                  <c:v>530.12831000000006</c:v>
                </c:pt>
                <c:pt idx="54">
                  <c:v>540.18951000000004</c:v>
                </c:pt>
                <c:pt idx="55">
                  <c:v>550.07358999999997</c:v>
                </c:pt>
                <c:pt idx="56">
                  <c:v>560.16157999999996</c:v>
                </c:pt>
                <c:pt idx="57">
                  <c:v>570.06574000000001</c:v>
                </c:pt>
                <c:pt idx="58">
                  <c:v>580.17488000000003</c:v>
                </c:pt>
                <c:pt idx="59">
                  <c:v>590.09105999999997</c:v>
                </c:pt>
                <c:pt idx="60">
                  <c:v>600.19218999999998</c:v>
                </c:pt>
                <c:pt idx="61">
                  <c:v>610.08339999999998</c:v>
                </c:pt>
                <c:pt idx="62">
                  <c:v>620.15790000000004</c:v>
                </c:pt>
                <c:pt idx="63">
                  <c:v>630.04684999999995</c:v>
                </c:pt>
                <c:pt idx="64">
                  <c:v>640.15570000000002</c:v>
                </c:pt>
                <c:pt idx="65">
                  <c:v>650.09200999999996</c:v>
                </c:pt>
                <c:pt idx="66">
                  <c:v>660.02880000000005</c:v>
                </c:pt>
                <c:pt idx="67">
                  <c:v>670.15502000000004</c:v>
                </c:pt>
                <c:pt idx="68">
                  <c:v>680.06431999999995</c:v>
                </c:pt>
                <c:pt idx="69">
                  <c:v>690.14702</c:v>
                </c:pt>
                <c:pt idx="70">
                  <c:v>700.01914999999997</c:v>
                </c:pt>
                <c:pt idx="71">
                  <c:v>710.07191</c:v>
                </c:pt>
                <c:pt idx="72">
                  <c:v>720.11865</c:v>
                </c:pt>
                <c:pt idx="73">
                  <c:v>730.16161999999997</c:v>
                </c:pt>
                <c:pt idx="74">
                  <c:v>740.03029000000004</c:v>
                </c:pt>
                <c:pt idx="75">
                  <c:v>750.11226999999997</c:v>
                </c:pt>
                <c:pt idx="76">
                  <c:v>760.01221999999996</c:v>
                </c:pt>
                <c:pt idx="77">
                  <c:v>770.11292000000003</c:v>
                </c:pt>
                <c:pt idx="78">
                  <c:v>780.02592000000004</c:v>
                </c:pt>
                <c:pt idx="79">
                  <c:v>790.14286000000004</c:v>
                </c:pt>
                <c:pt idx="80">
                  <c:v>800.07619</c:v>
                </c:pt>
                <c:pt idx="81">
                  <c:v>810.02233000000001</c:v>
                </c:pt>
                <c:pt idx="82">
                  <c:v>820.17273999999998</c:v>
                </c:pt>
                <c:pt idx="83">
                  <c:v>830.13552000000004</c:v>
                </c:pt>
                <c:pt idx="84">
                  <c:v>840.10357999999997</c:v>
                </c:pt>
                <c:pt idx="85">
                  <c:v>850.07396000000006</c:v>
                </c:pt>
                <c:pt idx="86">
                  <c:v>860.04286000000002</c:v>
                </c:pt>
                <c:pt idx="87">
                  <c:v>870.00549999999998</c:v>
                </c:pt>
                <c:pt idx="88">
                  <c:v>880.15958000000001</c:v>
                </c:pt>
                <c:pt idx="89">
                  <c:v>890.11676</c:v>
                </c:pt>
                <c:pt idx="90">
                  <c:v>900.07506999999998</c:v>
                </c:pt>
                <c:pt idx="91">
                  <c:v>910.03453000000002</c:v>
                </c:pt>
                <c:pt idx="92">
                  <c:v>920.18624999999997</c:v>
                </c:pt>
                <c:pt idx="93">
                  <c:v>930.13629000000003</c:v>
                </c:pt>
                <c:pt idx="94">
                  <c:v>940.07848000000001</c:v>
                </c:pt>
                <c:pt idx="95">
                  <c:v>950.01080999999999</c:v>
                </c:pt>
                <c:pt idx="96">
                  <c:v>960.12842000000001</c:v>
                </c:pt>
                <c:pt idx="97">
                  <c:v>970.04291000000001</c:v>
                </c:pt>
                <c:pt idx="98">
                  <c:v>980.14877000000001</c:v>
                </c:pt>
                <c:pt idx="99">
                  <c:v>990.06529999999998</c:v>
                </c:pt>
                <c:pt idx="100">
                  <c:v>1000.1865</c:v>
                </c:pt>
                <c:pt idx="101">
                  <c:v>1010.1247</c:v>
                </c:pt>
                <c:pt idx="102">
                  <c:v>1020.075</c:v>
                </c:pt>
                <c:pt idx="103">
                  <c:v>1030.0365999999999</c:v>
                </c:pt>
                <c:pt idx="104">
                  <c:v>1040.0078000000001</c:v>
                </c:pt>
                <c:pt idx="105">
                  <c:v>1050.1845000000001</c:v>
                </c:pt>
                <c:pt idx="106">
                  <c:v>1060.1741</c:v>
                </c:pt>
                <c:pt idx="107">
                  <c:v>1070.1719000000001</c:v>
                </c:pt>
                <c:pt idx="108">
                  <c:v>1080.1748</c:v>
                </c:pt>
                <c:pt idx="109">
                  <c:v>1090.18</c:v>
                </c:pt>
                <c:pt idx="110">
                  <c:v>1100.1853000000001</c:v>
                </c:pt>
                <c:pt idx="111">
                  <c:v>1110.1883</c:v>
                </c:pt>
                <c:pt idx="112">
                  <c:v>1120.1860999999999</c:v>
                </c:pt>
                <c:pt idx="113">
                  <c:v>1130.1780000000001</c:v>
                </c:pt>
                <c:pt idx="114">
                  <c:v>1140.1638</c:v>
                </c:pt>
                <c:pt idx="115">
                  <c:v>1150.1431</c:v>
                </c:pt>
                <c:pt idx="116">
                  <c:v>1160.1166000000001</c:v>
                </c:pt>
                <c:pt idx="117">
                  <c:v>1170.0838000000001</c:v>
                </c:pt>
                <c:pt idx="118">
                  <c:v>1180.0440000000001</c:v>
                </c:pt>
                <c:pt idx="119">
                  <c:v>1190.1916000000001</c:v>
                </c:pt>
                <c:pt idx="120">
                  <c:v>1200.1353999999999</c:v>
                </c:pt>
                <c:pt idx="121">
                  <c:v>1210.0704000000001</c:v>
                </c:pt>
                <c:pt idx="122">
                  <c:v>1220.1932999999999</c:v>
                </c:pt>
                <c:pt idx="123">
                  <c:v>1230.1176</c:v>
                </c:pt>
                <c:pt idx="124">
                  <c:v>1240.0418</c:v>
                </c:pt>
                <c:pt idx="125">
                  <c:v>1250.1641999999999</c:v>
                </c:pt>
                <c:pt idx="126">
                  <c:v>1260.0981999999999</c:v>
                </c:pt>
                <c:pt idx="127">
                  <c:v>1270.0409</c:v>
                </c:pt>
                <c:pt idx="128">
                  <c:v>1280.1896999999999</c:v>
                </c:pt>
                <c:pt idx="129">
                  <c:v>1290.1532999999999</c:v>
                </c:pt>
                <c:pt idx="130">
                  <c:v>1300.1266000000001</c:v>
                </c:pt>
                <c:pt idx="131">
                  <c:v>1310.1083000000001</c:v>
                </c:pt>
                <c:pt idx="132">
                  <c:v>1320.097</c:v>
                </c:pt>
                <c:pt idx="133">
                  <c:v>1330.0913</c:v>
                </c:pt>
                <c:pt idx="134">
                  <c:v>1340.0889999999999</c:v>
                </c:pt>
                <c:pt idx="135">
                  <c:v>1350.087</c:v>
                </c:pt>
                <c:pt idx="136">
                  <c:v>1360.0835</c:v>
                </c:pt>
                <c:pt idx="137">
                  <c:v>1370.0766000000001</c:v>
                </c:pt>
                <c:pt idx="138">
                  <c:v>1380.0650000000001</c:v>
                </c:pt>
                <c:pt idx="139">
                  <c:v>1390.047</c:v>
                </c:pt>
                <c:pt idx="140">
                  <c:v>1400.0225</c:v>
                </c:pt>
                <c:pt idx="141">
                  <c:v>1410.1868999999999</c:v>
                </c:pt>
                <c:pt idx="142">
                  <c:v>1420.1494</c:v>
                </c:pt>
                <c:pt idx="143">
                  <c:v>1430.1048000000001</c:v>
                </c:pt>
                <c:pt idx="144">
                  <c:v>1440.0531000000001</c:v>
                </c:pt>
                <c:pt idx="145">
                  <c:v>1450.1895</c:v>
                </c:pt>
                <c:pt idx="146">
                  <c:v>1460.1246000000001</c:v>
                </c:pt>
                <c:pt idx="147">
                  <c:v>1470.0553</c:v>
                </c:pt>
                <c:pt idx="148">
                  <c:v>1480.1778999999999</c:v>
                </c:pt>
                <c:pt idx="149">
                  <c:v>1490.1063999999999</c:v>
                </c:pt>
                <c:pt idx="150">
                  <c:v>1500.0377000000001</c:v>
                </c:pt>
                <c:pt idx="151">
                  <c:v>1510.17</c:v>
                </c:pt>
                <c:pt idx="152">
                  <c:v>1520.116</c:v>
                </c:pt>
                <c:pt idx="153">
                  <c:v>1530.0717999999999</c:v>
                </c:pt>
                <c:pt idx="154">
                  <c:v>1540.0369000000001</c:v>
                </c:pt>
                <c:pt idx="155">
                  <c:v>1550.0120999999999</c:v>
                </c:pt>
                <c:pt idx="156">
                  <c:v>1560.1931999999999</c:v>
                </c:pt>
                <c:pt idx="157">
                  <c:v>1570.1866</c:v>
                </c:pt>
                <c:pt idx="158">
                  <c:v>1580.1876999999999</c:v>
                </c:pt>
                <c:pt idx="159">
                  <c:v>1590.1935000000001</c:v>
                </c:pt>
                <c:pt idx="160">
                  <c:v>1600.0063</c:v>
                </c:pt>
                <c:pt idx="161">
                  <c:v>1610.0157999999999</c:v>
                </c:pt>
                <c:pt idx="162">
                  <c:v>1620.0238999999999</c:v>
                </c:pt>
                <c:pt idx="163">
                  <c:v>1630.0286000000001</c:v>
                </c:pt>
                <c:pt idx="164">
                  <c:v>1640.0289</c:v>
                </c:pt>
                <c:pt idx="165">
                  <c:v>1650.0241000000001</c:v>
                </c:pt>
                <c:pt idx="166">
                  <c:v>1660.0136</c:v>
                </c:pt>
                <c:pt idx="167">
                  <c:v>1670.1937</c:v>
                </c:pt>
                <c:pt idx="168">
                  <c:v>1680.1726000000001</c:v>
                </c:pt>
                <c:pt idx="169">
                  <c:v>1690.1460999999999</c:v>
                </c:pt>
                <c:pt idx="170">
                  <c:v>1700.1143999999999</c:v>
                </c:pt>
                <c:pt idx="171">
                  <c:v>1710.0785000000001</c:v>
                </c:pt>
                <c:pt idx="172">
                  <c:v>1720.0395000000001</c:v>
                </c:pt>
                <c:pt idx="173">
                  <c:v>1730.1943000000001</c:v>
                </c:pt>
                <c:pt idx="174">
                  <c:v>1740.1545000000001</c:v>
                </c:pt>
                <c:pt idx="175">
                  <c:v>1750.1181999999999</c:v>
                </c:pt>
                <c:pt idx="176">
                  <c:v>1760.0868</c:v>
                </c:pt>
                <c:pt idx="177">
                  <c:v>1770.0623000000001</c:v>
                </c:pt>
                <c:pt idx="178">
                  <c:v>1780.0459000000001</c:v>
                </c:pt>
                <c:pt idx="179">
                  <c:v>1790.0378000000001</c:v>
                </c:pt>
                <c:pt idx="180">
                  <c:v>1800.0373999999999</c:v>
                </c:pt>
                <c:pt idx="181">
                  <c:v>1810.0454</c:v>
                </c:pt>
                <c:pt idx="182">
                  <c:v>1820.0603000000001</c:v>
                </c:pt>
                <c:pt idx="183">
                  <c:v>1830.0817999999999</c:v>
                </c:pt>
                <c:pt idx="184">
                  <c:v>1840.1079999999999</c:v>
                </c:pt>
                <c:pt idx="185">
                  <c:v>1850.1366</c:v>
                </c:pt>
                <c:pt idx="186">
                  <c:v>1860.1664000000001</c:v>
                </c:pt>
                <c:pt idx="187">
                  <c:v>1870.1952000000001</c:v>
                </c:pt>
                <c:pt idx="188">
                  <c:v>1880.0253</c:v>
                </c:pt>
                <c:pt idx="189">
                  <c:v>1890.0481</c:v>
                </c:pt>
                <c:pt idx="190">
                  <c:v>1900.0664999999999</c:v>
                </c:pt>
                <c:pt idx="191">
                  <c:v>1910.0799</c:v>
                </c:pt>
                <c:pt idx="192">
                  <c:v>1920.0885000000001</c:v>
                </c:pt>
                <c:pt idx="193">
                  <c:v>1930.0929000000001</c:v>
                </c:pt>
                <c:pt idx="194">
                  <c:v>1940.0924</c:v>
                </c:pt>
                <c:pt idx="195">
                  <c:v>1950.0877</c:v>
                </c:pt>
                <c:pt idx="196">
                  <c:v>1960.0793000000001</c:v>
                </c:pt>
                <c:pt idx="197">
                  <c:v>1970.068</c:v>
                </c:pt>
                <c:pt idx="198">
                  <c:v>1980.0554</c:v>
                </c:pt>
                <c:pt idx="199">
                  <c:v>1990.0435</c:v>
                </c:pt>
                <c:pt idx="200">
                  <c:v>2000.0336</c:v>
                </c:pt>
                <c:pt idx="201">
                  <c:v>2010.0275999999999</c:v>
                </c:pt>
                <c:pt idx="202">
                  <c:v>2020.0271</c:v>
                </c:pt>
                <c:pt idx="203">
                  <c:v>2030.0331000000001</c:v>
                </c:pt>
                <c:pt idx="204">
                  <c:v>2040.046</c:v>
                </c:pt>
                <c:pt idx="205">
                  <c:v>2050.0657000000001</c:v>
                </c:pt>
                <c:pt idx="206">
                  <c:v>2060.0918999999999</c:v>
                </c:pt>
                <c:pt idx="207">
                  <c:v>2070.1239</c:v>
                </c:pt>
                <c:pt idx="208">
                  <c:v>2080.1610999999998</c:v>
                </c:pt>
                <c:pt idx="209">
                  <c:v>2090.0052999999998</c:v>
                </c:pt>
                <c:pt idx="210">
                  <c:v>2100.0486000000001</c:v>
                </c:pt>
                <c:pt idx="211">
                  <c:v>2110.0924</c:v>
                </c:pt>
                <c:pt idx="212">
                  <c:v>2120.1351</c:v>
                </c:pt>
                <c:pt idx="213">
                  <c:v>2130.1763999999998</c:v>
                </c:pt>
                <c:pt idx="214">
                  <c:v>2140.0171</c:v>
                </c:pt>
                <c:pt idx="215">
                  <c:v>2150.0513999999998</c:v>
                </c:pt>
                <c:pt idx="216">
                  <c:v>2160.0814999999998</c:v>
                </c:pt>
                <c:pt idx="217">
                  <c:v>2170.1071000000002</c:v>
                </c:pt>
                <c:pt idx="218">
                  <c:v>2180.1278000000002</c:v>
                </c:pt>
                <c:pt idx="219">
                  <c:v>2190.1437999999998</c:v>
                </c:pt>
                <c:pt idx="220">
                  <c:v>2200.1554000000001</c:v>
                </c:pt>
                <c:pt idx="221">
                  <c:v>2210.1641</c:v>
                </c:pt>
                <c:pt idx="222">
                  <c:v>2220.1714999999999</c:v>
                </c:pt>
                <c:pt idx="223">
                  <c:v>2230.1767</c:v>
                </c:pt>
                <c:pt idx="224">
                  <c:v>2240.1819999999998</c:v>
                </c:pt>
                <c:pt idx="225">
                  <c:v>2250.1869999999999</c:v>
                </c:pt>
                <c:pt idx="226">
                  <c:v>2260.1943000000001</c:v>
                </c:pt>
                <c:pt idx="227">
                  <c:v>2270.0057000000002</c:v>
                </c:pt>
                <c:pt idx="228">
                  <c:v>2280.0156999999999</c:v>
                </c:pt>
                <c:pt idx="229">
                  <c:v>2290.0273000000002</c:v>
                </c:pt>
                <c:pt idx="230">
                  <c:v>2300.0427</c:v>
                </c:pt>
                <c:pt idx="231">
                  <c:v>2310.0607</c:v>
                </c:pt>
                <c:pt idx="232">
                  <c:v>2320.0821999999998</c:v>
                </c:pt>
                <c:pt idx="233">
                  <c:v>2330.1061</c:v>
                </c:pt>
                <c:pt idx="234">
                  <c:v>2340.1325999999999</c:v>
                </c:pt>
                <c:pt idx="235">
                  <c:v>2350.1614</c:v>
                </c:pt>
                <c:pt idx="236">
                  <c:v>2360.1898999999999</c:v>
                </c:pt>
                <c:pt idx="237">
                  <c:v>2370.0221000000001</c:v>
                </c:pt>
                <c:pt idx="238">
                  <c:v>2380.0488</c:v>
                </c:pt>
                <c:pt idx="239">
                  <c:v>2390.0734000000002</c:v>
                </c:pt>
                <c:pt idx="240">
                  <c:v>2400.0944</c:v>
                </c:pt>
                <c:pt idx="241">
                  <c:v>2410.1125999999999</c:v>
                </c:pt>
                <c:pt idx="242">
                  <c:v>2420.1269000000002</c:v>
                </c:pt>
                <c:pt idx="243">
                  <c:v>2430.1374000000001</c:v>
                </c:pt>
                <c:pt idx="244">
                  <c:v>2440.1442999999999</c:v>
                </c:pt>
                <c:pt idx="245">
                  <c:v>2450.1469999999999</c:v>
                </c:pt>
                <c:pt idx="246">
                  <c:v>2460.1484</c:v>
                </c:pt>
                <c:pt idx="247">
                  <c:v>2470.1475999999998</c:v>
                </c:pt>
                <c:pt idx="248">
                  <c:v>2480.1466999999998</c:v>
                </c:pt>
                <c:pt idx="249">
                  <c:v>2490.145</c:v>
                </c:pt>
                <c:pt idx="250">
                  <c:v>2500.1435999999999</c:v>
                </c:pt>
                <c:pt idx="251">
                  <c:v>2510.1441</c:v>
                </c:pt>
                <c:pt idx="252">
                  <c:v>2520.1462999999999</c:v>
                </c:pt>
                <c:pt idx="253">
                  <c:v>2530.1509000000001</c:v>
                </c:pt>
                <c:pt idx="254">
                  <c:v>2540.1581999999999</c:v>
                </c:pt>
                <c:pt idx="255">
                  <c:v>2550.1686</c:v>
                </c:pt>
                <c:pt idx="256">
                  <c:v>2560.1815999999999</c:v>
                </c:pt>
                <c:pt idx="257">
                  <c:v>2570.0025999999998</c:v>
                </c:pt>
                <c:pt idx="258">
                  <c:v>2580.0218</c:v>
                </c:pt>
                <c:pt idx="259">
                  <c:v>2590.0428000000002</c:v>
                </c:pt>
                <c:pt idx="260">
                  <c:v>2600.0657999999999</c:v>
                </c:pt>
                <c:pt idx="261">
                  <c:v>2610.0898000000002</c:v>
                </c:pt>
                <c:pt idx="262">
                  <c:v>2620.1138000000001</c:v>
                </c:pt>
                <c:pt idx="263">
                  <c:v>2630.1365000000001</c:v>
                </c:pt>
                <c:pt idx="264">
                  <c:v>2640.1570999999999</c:v>
                </c:pt>
                <c:pt idx="265">
                  <c:v>2650.1743000000001</c:v>
                </c:pt>
                <c:pt idx="266">
                  <c:v>2660.1896999999999</c:v>
                </c:pt>
                <c:pt idx="267">
                  <c:v>2670.0054</c:v>
                </c:pt>
                <c:pt idx="268">
                  <c:v>2680.0147000000002</c:v>
                </c:pt>
                <c:pt idx="269">
                  <c:v>2690.0203999999999</c:v>
                </c:pt>
                <c:pt idx="270">
                  <c:v>2700.0230999999999</c:v>
                </c:pt>
                <c:pt idx="271">
                  <c:v>2710.0234</c:v>
                </c:pt>
                <c:pt idx="272">
                  <c:v>2720.0216</c:v>
                </c:pt>
                <c:pt idx="273">
                  <c:v>2730.0189999999998</c:v>
                </c:pt>
                <c:pt idx="274">
                  <c:v>2740.0160000000001</c:v>
                </c:pt>
                <c:pt idx="275">
                  <c:v>2750.0137</c:v>
                </c:pt>
                <c:pt idx="276">
                  <c:v>2760.0127000000002</c:v>
                </c:pt>
                <c:pt idx="277">
                  <c:v>2770.0129000000002</c:v>
                </c:pt>
                <c:pt idx="278">
                  <c:v>2780.0155</c:v>
                </c:pt>
                <c:pt idx="279">
                  <c:v>2790.0201000000002</c:v>
                </c:pt>
                <c:pt idx="280">
                  <c:v>2800.0272</c:v>
                </c:pt>
                <c:pt idx="281">
                  <c:v>2810.0374999999999</c:v>
                </c:pt>
                <c:pt idx="282">
                  <c:v>2820.0506</c:v>
                </c:pt>
                <c:pt idx="283">
                  <c:v>2830.0657000000001</c:v>
                </c:pt>
                <c:pt idx="284">
                  <c:v>2840.0835000000002</c:v>
                </c:pt>
                <c:pt idx="285">
                  <c:v>2850.1028000000001</c:v>
                </c:pt>
                <c:pt idx="286">
                  <c:v>2860.1233000000002</c:v>
                </c:pt>
                <c:pt idx="287">
                  <c:v>2870.1439999999998</c:v>
                </c:pt>
                <c:pt idx="288">
                  <c:v>2880.1646000000001</c:v>
                </c:pt>
                <c:pt idx="289">
                  <c:v>2890.1840999999999</c:v>
                </c:pt>
                <c:pt idx="290">
                  <c:v>2900.0050000000001</c:v>
                </c:pt>
                <c:pt idx="291">
                  <c:v>2910.0203000000001</c:v>
                </c:pt>
                <c:pt idx="292">
                  <c:v>2920.0336000000002</c:v>
                </c:pt>
                <c:pt idx="293">
                  <c:v>2930.0435000000002</c:v>
                </c:pt>
                <c:pt idx="294">
                  <c:v>2940.0513999999998</c:v>
                </c:pt>
                <c:pt idx="295">
                  <c:v>2950.0558000000001</c:v>
                </c:pt>
                <c:pt idx="296">
                  <c:v>2960.0587999999998</c:v>
                </c:pt>
                <c:pt idx="297">
                  <c:v>2970.0603000000001</c:v>
                </c:pt>
                <c:pt idx="298">
                  <c:v>2980.0607</c:v>
                </c:pt>
                <c:pt idx="299">
                  <c:v>2990.0605</c:v>
                </c:pt>
                <c:pt idx="300">
                  <c:v>3000.0605999999998</c:v>
                </c:pt>
                <c:pt idx="301">
                  <c:v>3010.0616</c:v>
                </c:pt>
                <c:pt idx="302">
                  <c:v>3020.0641000000001</c:v>
                </c:pt>
                <c:pt idx="303">
                  <c:v>3030.0684000000001</c:v>
                </c:pt>
                <c:pt idx="304">
                  <c:v>3040.0738999999999</c:v>
                </c:pt>
                <c:pt idx="305">
                  <c:v>3050.0821000000001</c:v>
                </c:pt>
                <c:pt idx="306">
                  <c:v>3060.0918000000001</c:v>
                </c:pt>
                <c:pt idx="307">
                  <c:v>3070.1039999999998</c:v>
                </c:pt>
                <c:pt idx="308">
                  <c:v>3080.1178</c:v>
                </c:pt>
                <c:pt idx="309">
                  <c:v>3090.1338999999998</c:v>
                </c:pt>
                <c:pt idx="310">
                  <c:v>3100.1511</c:v>
                </c:pt>
                <c:pt idx="311">
                  <c:v>3110.1693</c:v>
                </c:pt>
                <c:pt idx="312">
                  <c:v>3120.1880000000001</c:v>
                </c:pt>
                <c:pt idx="313">
                  <c:v>3130.0097000000001</c:v>
                </c:pt>
                <c:pt idx="314">
                  <c:v>3140.0268000000001</c:v>
                </c:pt>
                <c:pt idx="315">
                  <c:v>3150.0421999999999</c:v>
                </c:pt>
                <c:pt idx="316">
                  <c:v>3160.0558000000001</c:v>
                </c:pt>
                <c:pt idx="317">
                  <c:v>3170.0668999999998</c:v>
                </c:pt>
                <c:pt idx="318">
                  <c:v>3180.0758000000001</c:v>
                </c:pt>
                <c:pt idx="319">
                  <c:v>3190.0814999999998</c:v>
                </c:pt>
                <c:pt idx="320">
                  <c:v>3200.0848999999998</c:v>
                </c:pt>
                <c:pt idx="321">
                  <c:v>3210.0864000000001</c:v>
                </c:pt>
                <c:pt idx="322">
                  <c:v>3220.0862000000002</c:v>
                </c:pt>
                <c:pt idx="323">
                  <c:v>3230.0855000000001</c:v>
                </c:pt>
                <c:pt idx="324">
                  <c:v>3240.0832</c:v>
                </c:pt>
                <c:pt idx="325">
                  <c:v>3250.0814999999998</c:v>
                </c:pt>
                <c:pt idx="326">
                  <c:v>3260.0796999999998</c:v>
                </c:pt>
                <c:pt idx="327">
                  <c:v>3270.0785000000001</c:v>
                </c:pt>
                <c:pt idx="328">
                  <c:v>3280.0794000000001</c:v>
                </c:pt>
                <c:pt idx="329">
                  <c:v>3290.0816</c:v>
                </c:pt>
                <c:pt idx="330">
                  <c:v>3300.0853000000002</c:v>
                </c:pt>
                <c:pt idx="331">
                  <c:v>3310.0909999999999</c:v>
                </c:pt>
                <c:pt idx="332">
                  <c:v>3320.0992999999999</c:v>
                </c:pt>
                <c:pt idx="333">
                  <c:v>3330.1088</c:v>
                </c:pt>
                <c:pt idx="334">
                  <c:v>3340.12</c:v>
                </c:pt>
                <c:pt idx="335">
                  <c:v>3350.1320000000001</c:v>
                </c:pt>
                <c:pt idx="336">
                  <c:v>3360.145</c:v>
                </c:pt>
                <c:pt idx="337">
                  <c:v>3370.1583000000001</c:v>
                </c:pt>
                <c:pt idx="338">
                  <c:v>3380.1714999999999</c:v>
                </c:pt>
                <c:pt idx="339">
                  <c:v>3390.1831999999999</c:v>
                </c:pt>
                <c:pt idx="340">
                  <c:v>3400.1938</c:v>
                </c:pt>
                <c:pt idx="341">
                  <c:v>3410.0068000000001</c:v>
                </c:pt>
                <c:pt idx="342">
                  <c:v>3420.0138999999999</c:v>
                </c:pt>
                <c:pt idx="343">
                  <c:v>3430.0194999999999</c:v>
                </c:pt>
                <c:pt idx="344">
                  <c:v>3440.0221000000001</c:v>
                </c:pt>
                <c:pt idx="345">
                  <c:v>3450.0223000000001</c:v>
                </c:pt>
                <c:pt idx="346">
                  <c:v>3460.0209</c:v>
                </c:pt>
                <c:pt idx="347">
                  <c:v>3470.0183999999999</c:v>
                </c:pt>
                <c:pt idx="348">
                  <c:v>3480.0153</c:v>
                </c:pt>
                <c:pt idx="349">
                  <c:v>3490.0109000000002</c:v>
                </c:pt>
                <c:pt idx="350">
                  <c:v>3500.0065</c:v>
                </c:pt>
                <c:pt idx="351">
                  <c:v>3510.0019000000002</c:v>
                </c:pt>
                <c:pt idx="352">
                  <c:v>3520.1943000000001</c:v>
                </c:pt>
                <c:pt idx="353">
                  <c:v>3530.1923999999999</c:v>
                </c:pt>
                <c:pt idx="354">
                  <c:v>3540.1911</c:v>
                </c:pt>
                <c:pt idx="355">
                  <c:v>3550.1927000000001</c:v>
                </c:pt>
                <c:pt idx="356">
                  <c:v>3560.1947</c:v>
                </c:pt>
                <c:pt idx="357">
                  <c:v>3570.0030000000002</c:v>
                </c:pt>
                <c:pt idx="358">
                  <c:v>3580.009</c:v>
                </c:pt>
                <c:pt idx="359">
                  <c:v>3590.0162999999998</c:v>
                </c:pt>
                <c:pt idx="360">
                  <c:v>3600.0245</c:v>
                </c:pt>
                <c:pt idx="361">
                  <c:v>3610.0338999999999</c:v>
                </c:pt>
                <c:pt idx="362">
                  <c:v>3620.0439000000001</c:v>
                </c:pt>
                <c:pt idx="363">
                  <c:v>3630.0544</c:v>
                </c:pt>
                <c:pt idx="364">
                  <c:v>3640.0628999999999</c:v>
                </c:pt>
                <c:pt idx="365">
                  <c:v>3650.0716000000002</c:v>
                </c:pt>
                <c:pt idx="366">
                  <c:v>3660.0785999999998</c:v>
                </c:pt>
                <c:pt idx="367">
                  <c:v>3670.0839000000001</c:v>
                </c:pt>
                <c:pt idx="368">
                  <c:v>3680.0877</c:v>
                </c:pt>
                <c:pt idx="369">
                  <c:v>3690.0891999999999</c:v>
                </c:pt>
                <c:pt idx="370">
                  <c:v>3700.0893000000001</c:v>
                </c:pt>
                <c:pt idx="371">
                  <c:v>3710.0877</c:v>
                </c:pt>
                <c:pt idx="372">
                  <c:v>3720.0844000000002</c:v>
                </c:pt>
                <c:pt idx="373">
                  <c:v>3730.0796999999998</c:v>
                </c:pt>
                <c:pt idx="374">
                  <c:v>3740.0758000000001</c:v>
                </c:pt>
                <c:pt idx="375">
                  <c:v>3750.0708</c:v>
                </c:pt>
                <c:pt idx="376">
                  <c:v>3760.0664000000002</c:v>
                </c:pt>
                <c:pt idx="377">
                  <c:v>3770.0621999999998</c:v>
                </c:pt>
                <c:pt idx="378">
                  <c:v>3780.0589</c:v>
                </c:pt>
                <c:pt idx="379">
                  <c:v>3790.0569999999998</c:v>
                </c:pt>
                <c:pt idx="380">
                  <c:v>3800.0569999999998</c:v>
                </c:pt>
                <c:pt idx="381">
                  <c:v>3810.058</c:v>
                </c:pt>
                <c:pt idx="382">
                  <c:v>3820.0608000000002</c:v>
                </c:pt>
                <c:pt idx="383">
                  <c:v>3830.0641000000001</c:v>
                </c:pt>
                <c:pt idx="384">
                  <c:v>3840.0699</c:v>
                </c:pt>
                <c:pt idx="385">
                  <c:v>3850.0762</c:v>
                </c:pt>
                <c:pt idx="386">
                  <c:v>3860.0832999999998</c:v>
                </c:pt>
                <c:pt idx="387">
                  <c:v>3870.0911999999998</c:v>
                </c:pt>
                <c:pt idx="388">
                  <c:v>3880.0990999999999</c:v>
                </c:pt>
                <c:pt idx="389">
                  <c:v>3890.1073000000001</c:v>
                </c:pt>
                <c:pt idx="390">
                  <c:v>3900.1140999999998</c:v>
                </c:pt>
                <c:pt idx="391">
                  <c:v>3910.1196</c:v>
                </c:pt>
                <c:pt idx="392">
                  <c:v>3920.1237999999998</c:v>
                </c:pt>
                <c:pt idx="393">
                  <c:v>3930.1260000000002</c:v>
                </c:pt>
                <c:pt idx="394">
                  <c:v>3940.127</c:v>
                </c:pt>
                <c:pt idx="395">
                  <c:v>3950.1264999999999</c:v>
                </c:pt>
                <c:pt idx="396">
                  <c:v>3960.1253000000002</c:v>
                </c:pt>
                <c:pt idx="397">
                  <c:v>3970.1223</c:v>
                </c:pt>
                <c:pt idx="398">
                  <c:v>3980.1185</c:v>
                </c:pt>
                <c:pt idx="399">
                  <c:v>3990.1143000000002</c:v>
                </c:pt>
                <c:pt idx="400">
                  <c:v>4000.1093000000001</c:v>
                </c:pt>
              </c:numCache>
            </c:numRef>
          </c:xVal>
          <c:yVal>
            <c:numRef>
              <c:f>Terminal_Moraine!$E$3:$E$403</c:f>
              <c:numCache>
                <c:formatCode>General</c:formatCode>
                <c:ptCount val="401"/>
                <c:pt idx="0">
                  <c:v>5011</c:v>
                </c:pt>
                <c:pt idx="1">
                  <c:v>5011</c:v>
                </c:pt>
                <c:pt idx="2">
                  <c:v>5011</c:v>
                </c:pt>
                <c:pt idx="3">
                  <c:v>5011</c:v>
                </c:pt>
                <c:pt idx="4">
                  <c:v>5011</c:v>
                </c:pt>
                <c:pt idx="5">
                  <c:v>5011</c:v>
                </c:pt>
                <c:pt idx="6">
                  <c:v>5011</c:v>
                </c:pt>
                <c:pt idx="7">
                  <c:v>5011</c:v>
                </c:pt>
                <c:pt idx="8">
                  <c:v>5011</c:v>
                </c:pt>
                <c:pt idx="9">
                  <c:v>5011</c:v>
                </c:pt>
                <c:pt idx="10">
                  <c:v>5011</c:v>
                </c:pt>
                <c:pt idx="11">
                  <c:v>5010.9993999999997</c:v>
                </c:pt>
                <c:pt idx="12">
                  <c:v>5010.7166999999999</c:v>
                </c:pt>
                <c:pt idx="13">
                  <c:v>5010.3625000000002</c:v>
                </c:pt>
                <c:pt idx="14">
                  <c:v>5010.1734999999999</c:v>
                </c:pt>
                <c:pt idx="15">
                  <c:v>5010.1670000000004</c:v>
                </c:pt>
                <c:pt idx="16">
                  <c:v>5010.1716999999999</c:v>
                </c:pt>
                <c:pt idx="17">
                  <c:v>5010.1908999999996</c:v>
                </c:pt>
                <c:pt idx="18">
                  <c:v>5010.2151999999996</c:v>
                </c:pt>
                <c:pt idx="19">
                  <c:v>5010.2335999999996</c:v>
                </c:pt>
                <c:pt idx="20">
                  <c:v>5010.2443000000003</c:v>
                </c:pt>
                <c:pt idx="21">
                  <c:v>5010.2506000000003</c:v>
                </c:pt>
                <c:pt idx="22">
                  <c:v>5010.2533000000003</c:v>
                </c:pt>
                <c:pt idx="23">
                  <c:v>5010.2533999999996</c:v>
                </c:pt>
                <c:pt idx="24">
                  <c:v>5010.2529000000004</c:v>
                </c:pt>
                <c:pt idx="25">
                  <c:v>5010.2533000000003</c:v>
                </c:pt>
                <c:pt idx="26">
                  <c:v>5010.2551999999996</c:v>
                </c:pt>
                <c:pt idx="27">
                  <c:v>5010.2564000000002</c:v>
                </c:pt>
                <c:pt idx="28">
                  <c:v>5010.2569000000003</c:v>
                </c:pt>
                <c:pt idx="29">
                  <c:v>5010.2560999999996</c:v>
                </c:pt>
                <c:pt idx="30">
                  <c:v>5010.2542000000003</c:v>
                </c:pt>
                <c:pt idx="31">
                  <c:v>5010.2515999999996</c:v>
                </c:pt>
                <c:pt idx="32">
                  <c:v>5010.2488999999996</c:v>
                </c:pt>
                <c:pt idx="33">
                  <c:v>5010.2482</c:v>
                </c:pt>
                <c:pt idx="34">
                  <c:v>5010.2493999999997</c:v>
                </c:pt>
                <c:pt idx="35">
                  <c:v>5010.2505000000001</c:v>
                </c:pt>
                <c:pt idx="36">
                  <c:v>5010.2515999999996</c:v>
                </c:pt>
                <c:pt idx="37">
                  <c:v>5010.2524000000003</c:v>
                </c:pt>
                <c:pt idx="38">
                  <c:v>5010.2532000000001</c:v>
                </c:pt>
                <c:pt idx="39">
                  <c:v>5010.2538999999997</c:v>
                </c:pt>
                <c:pt idx="40">
                  <c:v>5010.2545</c:v>
                </c:pt>
                <c:pt idx="41">
                  <c:v>5010.2551000000003</c:v>
                </c:pt>
                <c:pt idx="42">
                  <c:v>5010.2561999999998</c:v>
                </c:pt>
                <c:pt idx="43">
                  <c:v>5010.2574999999997</c:v>
                </c:pt>
                <c:pt idx="44">
                  <c:v>5010.2583999999997</c:v>
                </c:pt>
                <c:pt idx="45">
                  <c:v>5010.2578999999996</c:v>
                </c:pt>
                <c:pt idx="46">
                  <c:v>5010.2533999999996</c:v>
                </c:pt>
                <c:pt idx="47">
                  <c:v>5010.2462999999998</c:v>
                </c:pt>
                <c:pt idx="48">
                  <c:v>5010.2390999999998</c:v>
                </c:pt>
                <c:pt idx="49">
                  <c:v>5010.2331000000004</c:v>
                </c:pt>
                <c:pt idx="50">
                  <c:v>5010.2318999999998</c:v>
                </c:pt>
                <c:pt idx="51">
                  <c:v>5010.2325000000001</c:v>
                </c:pt>
                <c:pt idx="52">
                  <c:v>5010.2327999999998</c:v>
                </c:pt>
                <c:pt idx="53">
                  <c:v>5010.2330000000002</c:v>
                </c:pt>
                <c:pt idx="54">
                  <c:v>5010.2330000000002</c:v>
                </c:pt>
                <c:pt idx="55">
                  <c:v>5010.2327999999998</c:v>
                </c:pt>
                <c:pt idx="56">
                  <c:v>5010.2311</c:v>
                </c:pt>
                <c:pt idx="57">
                  <c:v>5010.2280000000001</c:v>
                </c:pt>
                <c:pt idx="58">
                  <c:v>5010.2254000000003</c:v>
                </c:pt>
                <c:pt idx="59">
                  <c:v>5010.2260999999999</c:v>
                </c:pt>
                <c:pt idx="60">
                  <c:v>5010.2260999999999</c:v>
                </c:pt>
                <c:pt idx="61">
                  <c:v>5010.2236999999996</c:v>
                </c:pt>
                <c:pt idx="62">
                  <c:v>5010.2197999999999</c:v>
                </c:pt>
                <c:pt idx="63">
                  <c:v>5010.2169000000004</c:v>
                </c:pt>
                <c:pt idx="64">
                  <c:v>5010.2187000000004</c:v>
                </c:pt>
                <c:pt idx="65">
                  <c:v>5010.2204000000002</c:v>
                </c:pt>
                <c:pt idx="66">
                  <c:v>5010.2212</c:v>
                </c:pt>
                <c:pt idx="67">
                  <c:v>5010.2217000000001</c:v>
                </c:pt>
                <c:pt idx="68">
                  <c:v>5010.2218000000003</c:v>
                </c:pt>
                <c:pt idx="69">
                  <c:v>5010.2210999999998</c:v>
                </c:pt>
                <c:pt idx="70">
                  <c:v>5010.2187999999996</c:v>
                </c:pt>
                <c:pt idx="71">
                  <c:v>5010.2159000000001</c:v>
                </c:pt>
                <c:pt idx="72">
                  <c:v>5010.2134999999998</c:v>
                </c:pt>
                <c:pt idx="73">
                  <c:v>5010.2116999999998</c:v>
                </c:pt>
                <c:pt idx="74">
                  <c:v>5010.2098999999998</c:v>
                </c:pt>
                <c:pt idx="75">
                  <c:v>5010.2083000000002</c:v>
                </c:pt>
                <c:pt idx="76">
                  <c:v>5010.2076999999999</c:v>
                </c:pt>
                <c:pt idx="77">
                  <c:v>5010.2080999999998</c:v>
                </c:pt>
                <c:pt idx="78">
                  <c:v>5010.2082</c:v>
                </c:pt>
                <c:pt idx="79">
                  <c:v>5010.2082</c:v>
                </c:pt>
                <c:pt idx="80">
                  <c:v>5010.2082</c:v>
                </c:pt>
                <c:pt idx="81">
                  <c:v>5010.2082</c:v>
                </c:pt>
                <c:pt idx="82">
                  <c:v>5010.2082</c:v>
                </c:pt>
                <c:pt idx="83">
                  <c:v>5010.2082</c:v>
                </c:pt>
                <c:pt idx="84">
                  <c:v>5010.2082</c:v>
                </c:pt>
                <c:pt idx="85">
                  <c:v>5010.2082</c:v>
                </c:pt>
                <c:pt idx="86">
                  <c:v>5010.2080999999998</c:v>
                </c:pt>
                <c:pt idx="87">
                  <c:v>5010.2078000000001</c:v>
                </c:pt>
                <c:pt idx="88">
                  <c:v>5010.2075000000004</c:v>
                </c:pt>
                <c:pt idx="89">
                  <c:v>5010.2075000000004</c:v>
                </c:pt>
                <c:pt idx="90">
                  <c:v>5010.2075000000004</c:v>
                </c:pt>
                <c:pt idx="91">
                  <c:v>5010.2076999999999</c:v>
                </c:pt>
                <c:pt idx="92">
                  <c:v>5010.2078000000001</c:v>
                </c:pt>
                <c:pt idx="93">
                  <c:v>5010.2078000000001</c:v>
                </c:pt>
                <c:pt idx="94">
                  <c:v>5010.2075999999997</c:v>
                </c:pt>
                <c:pt idx="95">
                  <c:v>5010.2071999999998</c:v>
                </c:pt>
                <c:pt idx="96">
                  <c:v>5010.2061999999996</c:v>
                </c:pt>
                <c:pt idx="97">
                  <c:v>5010.2061999999996</c:v>
                </c:pt>
                <c:pt idx="98">
                  <c:v>5010.2061999999996</c:v>
                </c:pt>
                <c:pt idx="99">
                  <c:v>5010.2061999999996</c:v>
                </c:pt>
                <c:pt idx="100">
                  <c:v>5010.2061999999996</c:v>
                </c:pt>
                <c:pt idx="101">
                  <c:v>5010.2061999999996</c:v>
                </c:pt>
                <c:pt idx="102">
                  <c:v>5010.2061999999996</c:v>
                </c:pt>
                <c:pt idx="103">
                  <c:v>5010.2061999999996</c:v>
                </c:pt>
                <c:pt idx="104">
                  <c:v>5010.2061999999996</c:v>
                </c:pt>
                <c:pt idx="105">
                  <c:v>5010.2061999999996</c:v>
                </c:pt>
                <c:pt idx="106">
                  <c:v>5010.2061999999996</c:v>
                </c:pt>
                <c:pt idx="107">
                  <c:v>5010.2061999999996</c:v>
                </c:pt>
                <c:pt idx="108">
                  <c:v>5010.2061000000003</c:v>
                </c:pt>
                <c:pt idx="109">
                  <c:v>5010.2061000000003</c:v>
                </c:pt>
                <c:pt idx="110">
                  <c:v>5010.2060000000001</c:v>
                </c:pt>
                <c:pt idx="111">
                  <c:v>5010.2060000000001</c:v>
                </c:pt>
                <c:pt idx="112">
                  <c:v>5010.2058999999999</c:v>
                </c:pt>
                <c:pt idx="113">
                  <c:v>5010.2057999999997</c:v>
                </c:pt>
                <c:pt idx="114">
                  <c:v>5010.2057999999997</c:v>
                </c:pt>
                <c:pt idx="115">
                  <c:v>5010.2057999999997</c:v>
                </c:pt>
                <c:pt idx="116">
                  <c:v>5010.2058999999999</c:v>
                </c:pt>
                <c:pt idx="117">
                  <c:v>5010.2060000000001</c:v>
                </c:pt>
                <c:pt idx="118">
                  <c:v>5010.2060000000001</c:v>
                </c:pt>
                <c:pt idx="119">
                  <c:v>5010.2060000000001</c:v>
                </c:pt>
                <c:pt idx="120">
                  <c:v>5010.2058999999999</c:v>
                </c:pt>
                <c:pt idx="121">
                  <c:v>5010.2058999999999</c:v>
                </c:pt>
                <c:pt idx="122">
                  <c:v>5010.2058999999999</c:v>
                </c:pt>
                <c:pt idx="123">
                  <c:v>5010.2058999999999</c:v>
                </c:pt>
                <c:pt idx="124">
                  <c:v>5010.2058999999999</c:v>
                </c:pt>
                <c:pt idx="125">
                  <c:v>5010.2058999999999</c:v>
                </c:pt>
                <c:pt idx="126">
                  <c:v>5010.2058999999999</c:v>
                </c:pt>
                <c:pt idx="127">
                  <c:v>5010.2058999999999</c:v>
                </c:pt>
                <c:pt idx="128">
                  <c:v>5010.2058999999999</c:v>
                </c:pt>
                <c:pt idx="129">
                  <c:v>5010.2058999999999</c:v>
                </c:pt>
                <c:pt idx="130">
                  <c:v>5010.2058999999999</c:v>
                </c:pt>
                <c:pt idx="131">
                  <c:v>5010.2058999999999</c:v>
                </c:pt>
                <c:pt idx="132">
                  <c:v>5010.2058999999999</c:v>
                </c:pt>
                <c:pt idx="133">
                  <c:v>5010.2058999999999</c:v>
                </c:pt>
                <c:pt idx="134">
                  <c:v>5010.2057999999997</c:v>
                </c:pt>
                <c:pt idx="135">
                  <c:v>5010.2057000000004</c:v>
                </c:pt>
                <c:pt idx="136">
                  <c:v>5010.2056000000002</c:v>
                </c:pt>
                <c:pt idx="137">
                  <c:v>5010.2055</c:v>
                </c:pt>
                <c:pt idx="138">
                  <c:v>5010.2055</c:v>
                </c:pt>
                <c:pt idx="139">
                  <c:v>5010.2055</c:v>
                </c:pt>
                <c:pt idx="140">
                  <c:v>5010.2056000000002</c:v>
                </c:pt>
                <c:pt idx="141">
                  <c:v>5010.2057000000004</c:v>
                </c:pt>
                <c:pt idx="142">
                  <c:v>5010.2057999999997</c:v>
                </c:pt>
                <c:pt idx="143">
                  <c:v>5010.2057999999997</c:v>
                </c:pt>
                <c:pt idx="144">
                  <c:v>5010.2057999999997</c:v>
                </c:pt>
                <c:pt idx="145">
                  <c:v>5010.2057000000004</c:v>
                </c:pt>
                <c:pt idx="146">
                  <c:v>5010.2057000000004</c:v>
                </c:pt>
                <c:pt idx="147">
                  <c:v>5010.2057000000004</c:v>
                </c:pt>
                <c:pt idx="148">
                  <c:v>5010.2057000000004</c:v>
                </c:pt>
                <c:pt idx="149">
                  <c:v>5010.2057000000004</c:v>
                </c:pt>
                <c:pt idx="150">
                  <c:v>5010.2057000000004</c:v>
                </c:pt>
                <c:pt idx="151">
                  <c:v>5010.2057000000004</c:v>
                </c:pt>
                <c:pt idx="152">
                  <c:v>5010.2057000000004</c:v>
                </c:pt>
                <c:pt idx="153">
                  <c:v>5010.2057000000004</c:v>
                </c:pt>
                <c:pt idx="154">
                  <c:v>5010.2057000000004</c:v>
                </c:pt>
                <c:pt idx="155">
                  <c:v>5010.2057000000004</c:v>
                </c:pt>
                <c:pt idx="156">
                  <c:v>5010.2057000000004</c:v>
                </c:pt>
                <c:pt idx="157">
                  <c:v>5010.2057000000004</c:v>
                </c:pt>
                <c:pt idx="158">
                  <c:v>5010.2057000000004</c:v>
                </c:pt>
                <c:pt idx="159">
                  <c:v>5010.2057000000004</c:v>
                </c:pt>
                <c:pt idx="160">
                  <c:v>5010.2056000000002</c:v>
                </c:pt>
                <c:pt idx="161">
                  <c:v>5010.2055</c:v>
                </c:pt>
                <c:pt idx="162">
                  <c:v>5010.2053999999998</c:v>
                </c:pt>
                <c:pt idx="163">
                  <c:v>5010.2053999999998</c:v>
                </c:pt>
                <c:pt idx="164">
                  <c:v>5010.2053999999998</c:v>
                </c:pt>
                <c:pt idx="165">
                  <c:v>5010.2053999999998</c:v>
                </c:pt>
                <c:pt idx="166">
                  <c:v>5010.2055</c:v>
                </c:pt>
                <c:pt idx="167">
                  <c:v>5010.2056000000002</c:v>
                </c:pt>
                <c:pt idx="168">
                  <c:v>5010.2056000000002</c:v>
                </c:pt>
                <c:pt idx="169">
                  <c:v>5010.2056000000002</c:v>
                </c:pt>
                <c:pt idx="170">
                  <c:v>5010.2056000000002</c:v>
                </c:pt>
                <c:pt idx="171">
                  <c:v>5010.2056000000002</c:v>
                </c:pt>
                <c:pt idx="172">
                  <c:v>5010.2056000000002</c:v>
                </c:pt>
                <c:pt idx="173">
                  <c:v>5010.2056000000002</c:v>
                </c:pt>
                <c:pt idx="174">
                  <c:v>5010.2056000000002</c:v>
                </c:pt>
                <c:pt idx="175">
                  <c:v>5010.2056000000002</c:v>
                </c:pt>
                <c:pt idx="176">
                  <c:v>5010.2056000000002</c:v>
                </c:pt>
                <c:pt idx="177">
                  <c:v>5010.2056000000002</c:v>
                </c:pt>
                <c:pt idx="178">
                  <c:v>5010.2056000000002</c:v>
                </c:pt>
                <c:pt idx="179">
                  <c:v>5010.2056000000002</c:v>
                </c:pt>
                <c:pt idx="180">
                  <c:v>5010.2056000000002</c:v>
                </c:pt>
                <c:pt idx="181">
                  <c:v>5010.2056000000002</c:v>
                </c:pt>
                <c:pt idx="182">
                  <c:v>5010.2056000000002</c:v>
                </c:pt>
                <c:pt idx="183">
                  <c:v>5010.2056000000002</c:v>
                </c:pt>
                <c:pt idx="184">
                  <c:v>5010.2055</c:v>
                </c:pt>
                <c:pt idx="185">
                  <c:v>5010.2055</c:v>
                </c:pt>
                <c:pt idx="186">
                  <c:v>5010.2053999999998</c:v>
                </c:pt>
                <c:pt idx="187">
                  <c:v>5010.2052999999996</c:v>
                </c:pt>
                <c:pt idx="188">
                  <c:v>5010.2052999999996</c:v>
                </c:pt>
                <c:pt idx="189">
                  <c:v>5010.2052999999996</c:v>
                </c:pt>
                <c:pt idx="190">
                  <c:v>5010.2053999999998</c:v>
                </c:pt>
                <c:pt idx="191">
                  <c:v>5010.2053999999998</c:v>
                </c:pt>
                <c:pt idx="192">
                  <c:v>5010.2053999999998</c:v>
                </c:pt>
                <c:pt idx="193">
                  <c:v>5010.2053999999998</c:v>
                </c:pt>
                <c:pt idx="194">
                  <c:v>5010.2055</c:v>
                </c:pt>
                <c:pt idx="195">
                  <c:v>5010.2055</c:v>
                </c:pt>
                <c:pt idx="196">
                  <c:v>5010.2055</c:v>
                </c:pt>
                <c:pt idx="197">
                  <c:v>5010.2055</c:v>
                </c:pt>
                <c:pt idx="198">
                  <c:v>5010.2055</c:v>
                </c:pt>
                <c:pt idx="199">
                  <c:v>5010.2055</c:v>
                </c:pt>
                <c:pt idx="200">
                  <c:v>5010.2055</c:v>
                </c:pt>
                <c:pt idx="201">
                  <c:v>5010.2055</c:v>
                </c:pt>
                <c:pt idx="202">
                  <c:v>5010.2055</c:v>
                </c:pt>
                <c:pt idx="203">
                  <c:v>5010.2055</c:v>
                </c:pt>
                <c:pt idx="204">
                  <c:v>5010.2055</c:v>
                </c:pt>
                <c:pt idx="205">
                  <c:v>5010.2055</c:v>
                </c:pt>
                <c:pt idx="206">
                  <c:v>5010.2055</c:v>
                </c:pt>
                <c:pt idx="207">
                  <c:v>5010.2055</c:v>
                </c:pt>
                <c:pt idx="208">
                  <c:v>5010.2053999999998</c:v>
                </c:pt>
                <c:pt idx="209">
                  <c:v>5010.2053999999998</c:v>
                </c:pt>
                <c:pt idx="210">
                  <c:v>5010.2053999999998</c:v>
                </c:pt>
                <c:pt idx="211">
                  <c:v>5010.2052999999996</c:v>
                </c:pt>
                <c:pt idx="212">
                  <c:v>5010.2052999999996</c:v>
                </c:pt>
                <c:pt idx="213">
                  <c:v>5010.2052999999996</c:v>
                </c:pt>
                <c:pt idx="214">
                  <c:v>5010.2052999999996</c:v>
                </c:pt>
                <c:pt idx="215">
                  <c:v>5010.2052999999996</c:v>
                </c:pt>
                <c:pt idx="216">
                  <c:v>5010.2052999999996</c:v>
                </c:pt>
                <c:pt idx="217">
                  <c:v>5010.2052999999996</c:v>
                </c:pt>
                <c:pt idx="218">
                  <c:v>5010.2053999999998</c:v>
                </c:pt>
                <c:pt idx="219">
                  <c:v>5010.2053999999998</c:v>
                </c:pt>
                <c:pt idx="220">
                  <c:v>5010.2053999999998</c:v>
                </c:pt>
                <c:pt idx="221">
                  <c:v>5010.2053999999998</c:v>
                </c:pt>
                <c:pt idx="222">
                  <c:v>5010.2053999999998</c:v>
                </c:pt>
                <c:pt idx="223">
                  <c:v>5010.2053999999998</c:v>
                </c:pt>
                <c:pt idx="224">
                  <c:v>5010.2053999999998</c:v>
                </c:pt>
                <c:pt idx="225">
                  <c:v>5010.2053999999998</c:v>
                </c:pt>
                <c:pt idx="226">
                  <c:v>5010.2053999999998</c:v>
                </c:pt>
                <c:pt idx="227">
                  <c:v>5010.2053999999998</c:v>
                </c:pt>
                <c:pt idx="228">
                  <c:v>5010.2053999999998</c:v>
                </c:pt>
                <c:pt idx="229">
                  <c:v>5010.2053999999998</c:v>
                </c:pt>
                <c:pt idx="230">
                  <c:v>5010.2053999999998</c:v>
                </c:pt>
                <c:pt idx="231">
                  <c:v>5010.2053999999998</c:v>
                </c:pt>
                <c:pt idx="232">
                  <c:v>5010.2053999999998</c:v>
                </c:pt>
                <c:pt idx="233">
                  <c:v>5010.2053999999998</c:v>
                </c:pt>
                <c:pt idx="234">
                  <c:v>5010.2052999999996</c:v>
                </c:pt>
                <c:pt idx="235">
                  <c:v>5010.2052999999996</c:v>
                </c:pt>
                <c:pt idx="236">
                  <c:v>5010.2052999999996</c:v>
                </c:pt>
                <c:pt idx="237">
                  <c:v>5010.2052000000003</c:v>
                </c:pt>
                <c:pt idx="238">
                  <c:v>5010.2052000000003</c:v>
                </c:pt>
                <c:pt idx="239">
                  <c:v>5010.2052000000003</c:v>
                </c:pt>
                <c:pt idx="240">
                  <c:v>5010.2052000000003</c:v>
                </c:pt>
                <c:pt idx="241">
                  <c:v>5010.2052999999996</c:v>
                </c:pt>
                <c:pt idx="242">
                  <c:v>5010.2052999999996</c:v>
                </c:pt>
                <c:pt idx="243">
                  <c:v>5010.2053999999998</c:v>
                </c:pt>
                <c:pt idx="244">
                  <c:v>5010.2053999999998</c:v>
                </c:pt>
                <c:pt idx="245">
                  <c:v>5010.2053999999998</c:v>
                </c:pt>
                <c:pt idx="246">
                  <c:v>5010.2053999999998</c:v>
                </c:pt>
                <c:pt idx="247">
                  <c:v>5010.2053999999998</c:v>
                </c:pt>
                <c:pt idx="248">
                  <c:v>5010.2053999999998</c:v>
                </c:pt>
                <c:pt idx="249">
                  <c:v>5010.2053999999998</c:v>
                </c:pt>
                <c:pt idx="250">
                  <c:v>5010.2053999999998</c:v>
                </c:pt>
                <c:pt idx="251">
                  <c:v>5010.2053999999998</c:v>
                </c:pt>
                <c:pt idx="252">
                  <c:v>5010.2053999999998</c:v>
                </c:pt>
                <c:pt idx="253">
                  <c:v>5010.2053999999998</c:v>
                </c:pt>
                <c:pt idx="254">
                  <c:v>5010.2053999999998</c:v>
                </c:pt>
                <c:pt idx="255">
                  <c:v>5010.2053999999998</c:v>
                </c:pt>
                <c:pt idx="256">
                  <c:v>5010.2053999999998</c:v>
                </c:pt>
                <c:pt idx="257">
                  <c:v>5010.2053999999998</c:v>
                </c:pt>
                <c:pt idx="258">
                  <c:v>5010.2053999999998</c:v>
                </c:pt>
                <c:pt idx="259">
                  <c:v>5010.2053999999998</c:v>
                </c:pt>
                <c:pt idx="260">
                  <c:v>5010.2052999999996</c:v>
                </c:pt>
                <c:pt idx="261">
                  <c:v>5010.2052999999996</c:v>
                </c:pt>
                <c:pt idx="262">
                  <c:v>5010.2052000000003</c:v>
                </c:pt>
                <c:pt idx="263">
                  <c:v>5010.2052000000003</c:v>
                </c:pt>
                <c:pt idx="264">
                  <c:v>5010.2052000000003</c:v>
                </c:pt>
                <c:pt idx="265">
                  <c:v>5010.2052999999996</c:v>
                </c:pt>
                <c:pt idx="266">
                  <c:v>5010.2052999999996</c:v>
                </c:pt>
                <c:pt idx="267">
                  <c:v>5010.2053999999998</c:v>
                </c:pt>
                <c:pt idx="268">
                  <c:v>5010.2053999999998</c:v>
                </c:pt>
                <c:pt idx="269">
                  <c:v>5010.2053999999998</c:v>
                </c:pt>
                <c:pt idx="270">
                  <c:v>5010.2053999999998</c:v>
                </c:pt>
                <c:pt idx="271">
                  <c:v>5010.2053999999998</c:v>
                </c:pt>
                <c:pt idx="272">
                  <c:v>5010.2053999999998</c:v>
                </c:pt>
                <c:pt idx="273">
                  <c:v>5010.2053999999998</c:v>
                </c:pt>
                <c:pt idx="274">
                  <c:v>5010.2053999999998</c:v>
                </c:pt>
                <c:pt idx="275">
                  <c:v>5010.2053999999998</c:v>
                </c:pt>
                <c:pt idx="276">
                  <c:v>5010.2053999999998</c:v>
                </c:pt>
                <c:pt idx="277">
                  <c:v>5010.2053999999998</c:v>
                </c:pt>
                <c:pt idx="278">
                  <c:v>5010.2053999999998</c:v>
                </c:pt>
                <c:pt idx="279">
                  <c:v>5010.2053999999998</c:v>
                </c:pt>
                <c:pt idx="280">
                  <c:v>5010.2053999999998</c:v>
                </c:pt>
                <c:pt idx="281">
                  <c:v>5010.2053999999998</c:v>
                </c:pt>
                <c:pt idx="282">
                  <c:v>5010.2053999999998</c:v>
                </c:pt>
                <c:pt idx="283">
                  <c:v>5010.2053999999998</c:v>
                </c:pt>
                <c:pt idx="284">
                  <c:v>5010.2053999999998</c:v>
                </c:pt>
                <c:pt idx="285">
                  <c:v>5010.2053999999998</c:v>
                </c:pt>
                <c:pt idx="286">
                  <c:v>5010.2053999999998</c:v>
                </c:pt>
                <c:pt idx="287">
                  <c:v>5010.2052999999996</c:v>
                </c:pt>
                <c:pt idx="288">
                  <c:v>5010.2052999999996</c:v>
                </c:pt>
                <c:pt idx="289">
                  <c:v>5010.2052999999996</c:v>
                </c:pt>
                <c:pt idx="290">
                  <c:v>5010.2052999999996</c:v>
                </c:pt>
                <c:pt idx="291">
                  <c:v>5010.2053999999998</c:v>
                </c:pt>
                <c:pt idx="292">
                  <c:v>5010.2053999999998</c:v>
                </c:pt>
                <c:pt idx="293">
                  <c:v>5010.2053999999998</c:v>
                </c:pt>
                <c:pt idx="294">
                  <c:v>5010.2053999999998</c:v>
                </c:pt>
                <c:pt idx="295">
                  <c:v>5010.2053999999998</c:v>
                </c:pt>
                <c:pt idx="296">
                  <c:v>5010.2053999999998</c:v>
                </c:pt>
                <c:pt idx="297">
                  <c:v>5010.2053999999998</c:v>
                </c:pt>
                <c:pt idx="298">
                  <c:v>5010.2053999999998</c:v>
                </c:pt>
                <c:pt idx="299">
                  <c:v>5010.2053999999998</c:v>
                </c:pt>
                <c:pt idx="300">
                  <c:v>5010.2053999999998</c:v>
                </c:pt>
                <c:pt idx="301">
                  <c:v>5010.2053999999998</c:v>
                </c:pt>
                <c:pt idx="302">
                  <c:v>5010.2053999999998</c:v>
                </c:pt>
                <c:pt idx="303">
                  <c:v>5010.2053999999998</c:v>
                </c:pt>
                <c:pt idx="304">
                  <c:v>5010.2053999999998</c:v>
                </c:pt>
                <c:pt idx="305">
                  <c:v>5010.2053999999998</c:v>
                </c:pt>
                <c:pt idx="306">
                  <c:v>5010.2053999999998</c:v>
                </c:pt>
                <c:pt idx="307">
                  <c:v>5010.2053999999998</c:v>
                </c:pt>
                <c:pt idx="308">
                  <c:v>5010.2053999999998</c:v>
                </c:pt>
                <c:pt idx="309">
                  <c:v>5010.2053999999998</c:v>
                </c:pt>
                <c:pt idx="310">
                  <c:v>5010.2053999999998</c:v>
                </c:pt>
                <c:pt idx="311">
                  <c:v>5010.2053999999998</c:v>
                </c:pt>
                <c:pt idx="312">
                  <c:v>5010.2053999999998</c:v>
                </c:pt>
                <c:pt idx="313">
                  <c:v>5010.2053999999998</c:v>
                </c:pt>
                <c:pt idx="314">
                  <c:v>5010.2053999999998</c:v>
                </c:pt>
                <c:pt idx="315">
                  <c:v>5010.2053999999998</c:v>
                </c:pt>
                <c:pt idx="316">
                  <c:v>5010.2053999999998</c:v>
                </c:pt>
                <c:pt idx="317">
                  <c:v>5010.2053999999998</c:v>
                </c:pt>
                <c:pt idx="318">
                  <c:v>5010.2053999999998</c:v>
                </c:pt>
                <c:pt idx="319">
                  <c:v>5010.2053999999998</c:v>
                </c:pt>
                <c:pt idx="320">
                  <c:v>5010.2053999999998</c:v>
                </c:pt>
                <c:pt idx="321">
                  <c:v>5010.2053999999998</c:v>
                </c:pt>
                <c:pt idx="322">
                  <c:v>5010.2053999999998</c:v>
                </c:pt>
                <c:pt idx="323">
                  <c:v>5010.2053999999998</c:v>
                </c:pt>
                <c:pt idx="324">
                  <c:v>5010.2053999999998</c:v>
                </c:pt>
                <c:pt idx="325">
                  <c:v>5010.2053999999998</c:v>
                </c:pt>
                <c:pt idx="326">
                  <c:v>5010.2053999999998</c:v>
                </c:pt>
                <c:pt idx="327">
                  <c:v>5010.2053999999998</c:v>
                </c:pt>
                <c:pt idx="328">
                  <c:v>5010.2053999999998</c:v>
                </c:pt>
                <c:pt idx="329">
                  <c:v>5010.2053999999998</c:v>
                </c:pt>
                <c:pt idx="330">
                  <c:v>5010.2053999999998</c:v>
                </c:pt>
                <c:pt idx="331">
                  <c:v>5010.2053999999998</c:v>
                </c:pt>
                <c:pt idx="332">
                  <c:v>5010.2053999999998</c:v>
                </c:pt>
                <c:pt idx="333">
                  <c:v>5010.2053999999998</c:v>
                </c:pt>
                <c:pt idx="334">
                  <c:v>5010.2053999999998</c:v>
                </c:pt>
                <c:pt idx="335">
                  <c:v>5010.2053999999998</c:v>
                </c:pt>
                <c:pt idx="336">
                  <c:v>5010.2053999999998</c:v>
                </c:pt>
                <c:pt idx="337">
                  <c:v>5010.2053999999998</c:v>
                </c:pt>
                <c:pt idx="338">
                  <c:v>5010.2053999999998</c:v>
                </c:pt>
                <c:pt idx="339">
                  <c:v>5010.2053999999998</c:v>
                </c:pt>
                <c:pt idx="340">
                  <c:v>5010.2053999999998</c:v>
                </c:pt>
                <c:pt idx="341">
                  <c:v>5010.2053999999998</c:v>
                </c:pt>
                <c:pt idx="342">
                  <c:v>5010.2053999999998</c:v>
                </c:pt>
                <c:pt idx="343">
                  <c:v>5010.2053999999998</c:v>
                </c:pt>
                <c:pt idx="344">
                  <c:v>5010.2053999999998</c:v>
                </c:pt>
                <c:pt idx="345">
                  <c:v>5010.2053999999998</c:v>
                </c:pt>
                <c:pt idx="346">
                  <c:v>5010.2053999999998</c:v>
                </c:pt>
                <c:pt idx="347">
                  <c:v>5010.2053999999998</c:v>
                </c:pt>
                <c:pt idx="348">
                  <c:v>5010.2053999999998</c:v>
                </c:pt>
                <c:pt idx="349">
                  <c:v>5010.2053999999998</c:v>
                </c:pt>
                <c:pt idx="350">
                  <c:v>5010.2053999999998</c:v>
                </c:pt>
                <c:pt idx="351">
                  <c:v>5010.2053999999998</c:v>
                </c:pt>
                <c:pt idx="352">
                  <c:v>5010.2053999999998</c:v>
                </c:pt>
                <c:pt idx="353">
                  <c:v>5010.2053999999998</c:v>
                </c:pt>
                <c:pt idx="354">
                  <c:v>5010.2053999999998</c:v>
                </c:pt>
                <c:pt idx="355">
                  <c:v>5010.2053999999998</c:v>
                </c:pt>
                <c:pt idx="356">
                  <c:v>5010.2053999999998</c:v>
                </c:pt>
                <c:pt idx="357">
                  <c:v>5010.2053999999998</c:v>
                </c:pt>
                <c:pt idx="358">
                  <c:v>5010.2053999999998</c:v>
                </c:pt>
                <c:pt idx="359">
                  <c:v>5010.2053999999998</c:v>
                </c:pt>
                <c:pt idx="360">
                  <c:v>5010.2053999999998</c:v>
                </c:pt>
                <c:pt idx="361">
                  <c:v>5010.2053999999998</c:v>
                </c:pt>
                <c:pt idx="362">
                  <c:v>5010.2053999999998</c:v>
                </c:pt>
                <c:pt idx="363">
                  <c:v>5010.2053999999998</c:v>
                </c:pt>
                <c:pt idx="364">
                  <c:v>5010.2053999999998</c:v>
                </c:pt>
                <c:pt idx="365">
                  <c:v>5010.2053999999998</c:v>
                </c:pt>
                <c:pt idx="366">
                  <c:v>5010.2053999999998</c:v>
                </c:pt>
                <c:pt idx="367">
                  <c:v>5010.2053999999998</c:v>
                </c:pt>
                <c:pt idx="368">
                  <c:v>5010.2053999999998</c:v>
                </c:pt>
                <c:pt idx="369">
                  <c:v>5010.2053999999998</c:v>
                </c:pt>
                <c:pt idx="370">
                  <c:v>5010.2053999999998</c:v>
                </c:pt>
                <c:pt idx="371">
                  <c:v>5010.2053999999998</c:v>
                </c:pt>
                <c:pt idx="372">
                  <c:v>5010.2053999999998</c:v>
                </c:pt>
                <c:pt idx="373">
                  <c:v>5010.2053999999998</c:v>
                </c:pt>
                <c:pt idx="374">
                  <c:v>5010.2053999999998</c:v>
                </c:pt>
                <c:pt idx="375">
                  <c:v>5010.2053999999998</c:v>
                </c:pt>
                <c:pt idx="376">
                  <c:v>5010.2053999999998</c:v>
                </c:pt>
                <c:pt idx="377">
                  <c:v>5010.2053999999998</c:v>
                </c:pt>
                <c:pt idx="378">
                  <c:v>5010.2053999999998</c:v>
                </c:pt>
                <c:pt idx="379">
                  <c:v>5010.2053999999998</c:v>
                </c:pt>
                <c:pt idx="380">
                  <c:v>5010.2053999999998</c:v>
                </c:pt>
                <c:pt idx="381">
                  <c:v>5010.2053999999998</c:v>
                </c:pt>
                <c:pt idx="382">
                  <c:v>5010.2053999999998</c:v>
                </c:pt>
                <c:pt idx="383">
                  <c:v>5010.2053999999998</c:v>
                </c:pt>
                <c:pt idx="384">
                  <c:v>5010.2053999999998</c:v>
                </c:pt>
                <c:pt idx="385">
                  <c:v>5010.2053999999998</c:v>
                </c:pt>
                <c:pt idx="386">
                  <c:v>5010.2053999999998</c:v>
                </c:pt>
                <c:pt idx="387">
                  <c:v>5010.2053999999998</c:v>
                </c:pt>
                <c:pt idx="388">
                  <c:v>5010.2053999999998</c:v>
                </c:pt>
                <c:pt idx="389">
                  <c:v>5010.2053999999998</c:v>
                </c:pt>
                <c:pt idx="390">
                  <c:v>5010.2053999999998</c:v>
                </c:pt>
                <c:pt idx="391">
                  <c:v>5010.2053999999998</c:v>
                </c:pt>
                <c:pt idx="392">
                  <c:v>5010.2053999999998</c:v>
                </c:pt>
                <c:pt idx="393">
                  <c:v>5010.2053999999998</c:v>
                </c:pt>
                <c:pt idx="394">
                  <c:v>5010.2053999999998</c:v>
                </c:pt>
                <c:pt idx="395">
                  <c:v>5010.2053999999998</c:v>
                </c:pt>
                <c:pt idx="396">
                  <c:v>5010.2053999999998</c:v>
                </c:pt>
                <c:pt idx="397">
                  <c:v>5010.2053999999998</c:v>
                </c:pt>
                <c:pt idx="398">
                  <c:v>5010.2053999999998</c:v>
                </c:pt>
                <c:pt idx="399">
                  <c:v>5010.2053999999998</c:v>
                </c:pt>
                <c:pt idx="400">
                  <c:v>5010.2053999999998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556-4343-B03A-CDCE41DC7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154880"/>
        <c:axId val="366923344"/>
      </c:scatterChart>
      <c:valAx>
        <c:axId val="369154880"/>
        <c:scaling>
          <c:orientation val="minMax"/>
          <c:max val="4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</a:t>
                </a:r>
                <a:r>
                  <a:rPr lang="en-US" sz="1400" baseline="0"/>
                  <a:t> (s)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923344"/>
        <c:crosses val="autoZero"/>
        <c:crossBetween val="midCat"/>
      </c:valAx>
      <c:valAx>
        <c:axId val="36692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Elevation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154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6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7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4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8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5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7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93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DFB42CD-BE8B-491F-9007-802EDC9D627F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23C795F-C005-42EE-BA89-D0B797A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9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icimod.org/dvds/201104_GLOF/pictures/beauty/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8041"/>
            <a:ext cx="12192000" cy="63799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1999" cy="92914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4500" b="1" dirty="0"/>
              <a:t>Glacial Lake Outburst Floods in the Nepal Himalaya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4" y="5333999"/>
            <a:ext cx="12057887" cy="1524001"/>
          </a:xfrm>
        </p:spPr>
        <p:txBody>
          <a:bodyPr>
            <a:normAutofit/>
          </a:bodyPr>
          <a:lstStyle/>
          <a:p>
            <a:r>
              <a:rPr lang="en-US" b="1" dirty="0"/>
              <a:t>Jonathan M. </a:t>
            </a:r>
            <a:r>
              <a:rPr lang="en-US" b="1" dirty="0" err="1"/>
              <a:t>Lala</a:t>
            </a:r>
            <a:r>
              <a:rPr lang="en-US" b="1" dirty="0"/>
              <a:t>		December 1, 2016</a:t>
            </a:r>
          </a:p>
          <a:p>
            <a:r>
              <a:rPr lang="en-US" b="1" dirty="0"/>
              <a:t>CE 394K.3 GIS in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313706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4781169" cy="376618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According to BASEMENT model, </a:t>
            </a:r>
            <a:r>
              <a:rPr lang="en-US" dirty="0" err="1"/>
              <a:t>Dingboche</a:t>
            </a:r>
            <a:r>
              <a:rPr lang="en-US" dirty="0"/>
              <a:t> is safe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Downside: Analysis on effects of a GLOF at </a:t>
            </a:r>
            <a:r>
              <a:rPr lang="en-US" dirty="0" err="1"/>
              <a:t>Dingboche</a:t>
            </a:r>
            <a:r>
              <a:rPr lang="en-US" dirty="0"/>
              <a:t> cannot be made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Results conflict with previous studies (</a:t>
            </a:r>
            <a:r>
              <a:rPr lang="en-US" dirty="0" err="1"/>
              <a:t>Somos</a:t>
            </a:r>
            <a:r>
              <a:rPr lang="en-US" dirty="0"/>
              <a:t>-Valenzuela</a:t>
            </a:r>
            <a:r>
              <a:rPr lang="en-US" i="1" dirty="0"/>
              <a:t> et al. </a:t>
            </a:r>
            <a:r>
              <a:rPr lang="en-US" dirty="0"/>
              <a:t>2015)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Field data will be gathered in April/May 2017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6C3585-D252-42A0-B2A2-64CDEEFD3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835724"/>
              </p:ext>
            </p:extLst>
          </p:nvPr>
        </p:nvGraphicFramePr>
        <p:xfrm>
          <a:off x="6024942" y="499533"/>
          <a:ext cx="5238369" cy="263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888" y="3136688"/>
            <a:ext cx="4562475" cy="3286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3900" y="6422813"/>
            <a:ext cx="2581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err="1"/>
              <a:t>Somos</a:t>
            </a:r>
            <a:r>
              <a:rPr lang="en-US" sz="1200" i="1" dirty="0"/>
              <a:t>-Valenzuela </a:t>
            </a:r>
            <a:r>
              <a:rPr lang="en-US" sz="1200" dirty="0"/>
              <a:t>et al</a:t>
            </a:r>
            <a:r>
              <a:rPr lang="en-US" sz="1200" i="1" dirty="0"/>
              <a:t>. (2015)</a:t>
            </a:r>
          </a:p>
        </p:txBody>
      </p:sp>
    </p:spTree>
    <p:extLst>
      <p:ext uri="{BB962C8B-B14F-4D97-AF65-F5344CB8AC3E}">
        <p14:creationId xmlns:p14="http://schemas.microsoft.com/office/powerpoint/2010/main" val="14098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4252532" cy="450342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Useful demonstration of uses and limits of GIS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200" dirty="0"/>
              <a:t>Use of various information, geoprocessing tools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200" dirty="0"/>
              <a:t>Incorporation into other software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200" dirty="0"/>
              <a:t>Field data better when GIS data is limited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Conflicts with previous studies (dam breaching)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Overall conclusion: </a:t>
            </a:r>
            <a:r>
              <a:rPr lang="en-US" dirty="0" err="1"/>
              <a:t>Dingboche</a:t>
            </a:r>
            <a:r>
              <a:rPr lang="en-US" dirty="0"/>
              <a:t> is safe, but this data may change!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773" y="1400068"/>
            <a:ext cx="6378415" cy="42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5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Benn, D; </a:t>
            </a:r>
            <a:r>
              <a:rPr lang="en-US" dirty="0" err="1"/>
              <a:t>Bolch</a:t>
            </a:r>
            <a:r>
              <a:rPr lang="en-US" dirty="0"/>
              <a:t>, T; Hands, K; Gully, J; Luckman, A; Nicholson, L; Quincey, D; Thompson, S; </a:t>
            </a:r>
            <a:r>
              <a:rPr lang="en-US" dirty="0" err="1"/>
              <a:t>Toumi</a:t>
            </a:r>
            <a:r>
              <a:rPr lang="en-US" dirty="0"/>
              <a:t>, R; and Wiseman, S; 2012:  Response of debris-covered glaciers in the Mount Everest region to recent warming and implications for outburst flood hazards.  </a:t>
            </a:r>
            <a:r>
              <a:rPr lang="en-US" i="1" dirty="0"/>
              <a:t>Earth-Science Reviews</a:t>
            </a:r>
            <a:r>
              <a:rPr lang="en-US" dirty="0"/>
              <a:t>, Vol. 114</a:t>
            </a:r>
          </a:p>
          <a:p>
            <a:r>
              <a:rPr lang="en-US" dirty="0"/>
              <a:t>ICIMOD, 2011:  Glacial Lakes and Glacial Lake Outburst Floods in Nepal.  </a:t>
            </a:r>
            <a:r>
              <a:rPr lang="en-US" i="1" dirty="0"/>
              <a:t>International Centre for Integrated Mountain Development</a:t>
            </a:r>
            <a:r>
              <a:rPr lang="en-US" dirty="0"/>
              <a:t>, Kathmandu, Nepal</a:t>
            </a:r>
          </a:p>
          <a:p>
            <a:r>
              <a:rPr lang="en-US" dirty="0"/>
              <a:t>Rana, B; Shrestha, A; Reynolds, J; </a:t>
            </a:r>
            <a:r>
              <a:rPr lang="en-US" dirty="0" err="1"/>
              <a:t>Aryal</a:t>
            </a:r>
            <a:r>
              <a:rPr lang="en-US" dirty="0"/>
              <a:t>, R; </a:t>
            </a:r>
            <a:r>
              <a:rPr lang="en-US" dirty="0" err="1"/>
              <a:t>Pokhrel</a:t>
            </a:r>
            <a:r>
              <a:rPr lang="en-US" dirty="0"/>
              <a:t>, A; and </a:t>
            </a:r>
            <a:r>
              <a:rPr lang="en-US" dirty="0" err="1"/>
              <a:t>Budhathoki</a:t>
            </a:r>
            <a:r>
              <a:rPr lang="en-US" dirty="0"/>
              <a:t>, K; 2000:  Hazard assessment of the </a:t>
            </a:r>
            <a:r>
              <a:rPr lang="en-US" dirty="0" err="1"/>
              <a:t>Tsho</a:t>
            </a:r>
            <a:r>
              <a:rPr lang="en-US" dirty="0"/>
              <a:t> </a:t>
            </a:r>
            <a:r>
              <a:rPr lang="en-US" dirty="0" err="1"/>
              <a:t>Rolpa</a:t>
            </a:r>
            <a:r>
              <a:rPr lang="en-US" dirty="0"/>
              <a:t> Glacier Lake and ongoing remediation measures.  </a:t>
            </a:r>
            <a:r>
              <a:rPr lang="en-US" i="1" dirty="0"/>
              <a:t>Journal of Nepal Geological Society</a:t>
            </a:r>
            <a:r>
              <a:rPr lang="en-US" dirty="0"/>
              <a:t>, Vol. 22</a:t>
            </a:r>
          </a:p>
          <a:p>
            <a:r>
              <a:rPr lang="en-US" dirty="0" err="1"/>
              <a:t>Rounce</a:t>
            </a:r>
            <a:r>
              <a:rPr lang="en-US" dirty="0"/>
              <a:t>, D. R; McKinney, D. C; </a:t>
            </a:r>
            <a:r>
              <a:rPr lang="en-US" dirty="0" err="1"/>
              <a:t>Lala</a:t>
            </a:r>
            <a:r>
              <a:rPr lang="en-US" dirty="0"/>
              <a:t>, J. M; Byers, A. C; and Wilson, C. S; 2016: A new remote hazard and risk assessment framework for glacial lakes in the Nepal Himalaya, </a:t>
            </a:r>
            <a:r>
              <a:rPr lang="en-US" i="1" dirty="0"/>
              <a:t>Hydrology and Earth System Sciences, </a:t>
            </a:r>
            <a:r>
              <a:rPr lang="en-US" dirty="0"/>
              <a:t>Vol. 20.</a:t>
            </a:r>
          </a:p>
          <a:p>
            <a:r>
              <a:rPr lang="en-US" dirty="0" err="1"/>
              <a:t>Somos</a:t>
            </a:r>
            <a:r>
              <a:rPr lang="en-US" dirty="0"/>
              <a:t>-Valenzuela, M. A; McKinney, D. C; Byers, A. C; </a:t>
            </a:r>
            <a:r>
              <a:rPr lang="en-US" dirty="0" err="1"/>
              <a:t>Rounce</a:t>
            </a:r>
            <a:r>
              <a:rPr lang="en-US" dirty="0"/>
              <a:t>, D. R; </a:t>
            </a:r>
            <a:r>
              <a:rPr lang="en-US" dirty="0" err="1"/>
              <a:t>Portocarrero</a:t>
            </a:r>
            <a:r>
              <a:rPr lang="en-US" dirty="0"/>
              <a:t>, C; and </a:t>
            </a:r>
            <a:r>
              <a:rPr lang="en-US" dirty="0" err="1"/>
              <a:t>Lamsal</a:t>
            </a:r>
            <a:r>
              <a:rPr lang="en-US" dirty="0"/>
              <a:t>, D; 2015: Assessing downstream flood impacts due to a potential GLOF from </a:t>
            </a:r>
            <a:r>
              <a:rPr lang="en-US" dirty="0" err="1"/>
              <a:t>Imja</a:t>
            </a:r>
            <a:r>
              <a:rPr lang="en-US" dirty="0"/>
              <a:t> </a:t>
            </a:r>
            <a:r>
              <a:rPr lang="en-US" dirty="0" err="1"/>
              <a:t>Tsho</a:t>
            </a:r>
            <a:r>
              <a:rPr lang="en-US" dirty="0"/>
              <a:t> in Nepal, </a:t>
            </a:r>
            <a:r>
              <a:rPr lang="en-US" i="1" dirty="0"/>
              <a:t>Hydrology and Earth System Sciences</a:t>
            </a:r>
            <a:r>
              <a:rPr lang="en-US" dirty="0"/>
              <a:t>, Vol. 19, Issue 3.</a:t>
            </a:r>
          </a:p>
          <a:p>
            <a:r>
              <a:rPr lang="en-US" dirty="0" err="1"/>
              <a:t>Somos</a:t>
            </a:r>
            <a:r>
              <a:rPr lang="en-US" dirty="0"/>
              <a:t>-Valenzuela, M. A; Chisolm, R. E; Rivas, D. S; </a:t>
            </a:r>
            <a:r>
              <a:rPr lang="en-US" dirty="0" err="1"/>
              <a:t>Portocarrero</a:t>
            </a:r>
            <a:r>
              <a:rPr lang="en-US" dirty="0"/>
              <a:t>, C; and McKinney, D. C; 2016:  Modeling a glacial lake outburst flood process chain: the case of Lake </a:t>
            </a:r>
            <a:r>
              <a:rPr lang="en-US" dirty="0" err="1"/>
              <a:t>Palcacocha</a:t>
            </a:r>
            <a:r>
              <a:rPr lang="en-US" dirty="0"/>
              <a:t> and </a:t>
            </a:r>
            <a:r>
              <a:rPr lang="en-US" dirty="0" err="1"/>
              <a:t>Huaraz</a:t>
            </a:r>
            <a:r>
              <a:rPr lang="en-US" dirty="0"/>
              <a:t>, Peru.  </a:t>
            </a:r>
            <a:r>
              <a:rPr lang="en-US" i="1" dirty="0"/>
              <a:t>Hydrology and Earth System Sciences, </a:t>
            </a:r>
            <a:r>
              <a:rPr lang="en-US" dirty="0"/>
              <a:t>Vol. 20.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7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304801"/>
            <a:ext cx="10772775" cy="12573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866900"/>
            <a:ext cx="10753725" cy="413385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Himalaya Region contains more glacial ice and perennial snow than any other region on earth outside the polar regions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Climate change is causing glaciers to recede, leaving behind lakes held up by unstable terminal moraines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Natural disasters such as avalanches or debris flow can create a wave that overtops the terminal moraine, creating a glacial lake outburst flood (GLOF)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err="1"/>
              <a:t>Imja</a:t>
            </a:r>
            <a:r>
              <a:rPr lang="en-US" sz="2800" dirty="0"/>
              <a:t> </a:t>
            </a:r>
            <a:r>
              <a:rPr lang="en-US" sz="2800" dirty="0" err="1"/>
              <a:t>Tsho</a:t>
            </a:r>
            <a:r>
              <a:rPr lang="en-US" sz="2800" dirty="0"/>
              <a:t> lies above a village of 200 people and is expanding rapidly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Goal:  Model a GLOF of </a:t>
            </a:r>
            <a:r>
              <a:rPr lang="en-US" sz="2800" dirty="0" err="1"/>
              <a:t>Imja</a:t>
            </a:r>
            <a:r>
              <a:rPr lang="en-US" sz="2800" dirty="0"/>
              <a:t> </a:t>
            </a:r>
            <a:r>
              <a:rPr lang="en-US" sz="2800" dirty="0" err="1"/>
              <a:t>Tsho</a:t>
            </a:r>
            <a:r>
              <a:rPr lang="en-US" sz="2800" dirty="0"/>
              <a:t> to recommend risk reduction measures to the Nepali government</a:t>
            </a:r>
          </a:p>
        </p:txBody>
      </p:sp>
    </p:spTree>
    <p:extLst>
      <p:ext uri="{BB962C8B-B14F-4D97-AF65-F5344CB8AC3E}">
        <p14:creationId xmlns:p14="http://schemas.microsoft.com/office/powerpoint/2010/main" val="321220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10991" r="4487" b="15388"/>
          <a:stretch/>
        </p:blipFill>
        <p:spPr bwMode="auto">
          <a:xfrm>
            <a:off x="4438650" y="1672396"/>
            <a:ext cx="7581900" cy="4876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71451"/>
            <a:ext cx="10772775" cy="1500946"/>
          </a:xfrm>
        </p:spPr>
        <p:txBody>
          <a:bodyPr/>
          <a:lstStyle/>
          <a:p>
            <a:r>
              <a:rPr lang="en-US" dirty="0"/>
              <a:t>Methods: Preprocessing with ArcGIS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3514344" cy="3766185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Combine regional 8m DEM with field bathymetric data and online soil and terrain database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Geoprocessing: Raster Calculator, Focal Statistics, Mosaic to New Raster</a:t>
            </a:r>
          </a:p>
        </p:txBody>
      </p:sp>
    </p:spTree>
    <p:extLst>
      <p:ext uri="{BB962C8B-B14F-4D97-AF65-F5344CB8AC3E}">
        <p14:creationId xmlns:p14="http://schemas.microsoft.com/office/powerpoint/2010/main" val="51976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3105149"/>
            <a:ext cx="3819143" cy="3589021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Avalanche will not likely enter </a:t>
            </a:r>
            <a:r>
              <a:rPr lang="en-US" sz="2600" dirty="0" err="1"/>
              <a:t>Imja</a:t>
            </a:r>
            <a:r>
              <a:rPr lang="en-US" sz="2600" dirty="0"/>
              <a:t> </a:t>
            </a:r>
            <a:r>
              <a:rPr lang="en-US" sz="2600" dirty="0" err="1"/>
              <a:t>Tsho</a:t>
            </a:r>
            <a:r>
              <a:rPr lang="en-US" sz="2600" dirty="0"/>
              <a:t> soon: predict expansion of lake (MATLAB Monte Carlo simulations)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Determine origin of avalanche using critical angle (Raster Calculator)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7225" y="171450"/>
            <a:ext cx="4467226" cy="2933699"/>
          </a:xfrm>
        </p:spPr>
        <p:txBody>
          <a:bodyPr>
            <a:normAutofit/>
          </a:bodyPr>
          <a:lstStyle/>
          <a:p>
            <a:r>
              <a:rPr lang="en-US" dirty="0"/>
              <a:t>Methods: Preprocessing with ArcGIS</a:t>
            </a:r>
          </a:p>
        </p:txBody>
      </p:sp>
      <p:pic>
        <p:nvPicPr>
          <p:cNvPr id="7" name="Picture 6" descr="F:\CE_394K_3\FinalProject\RAMMS_Input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9563" r="17817" b="12474"/>
          <a:stretch/>
        </p:blipFill>
        <p:spPr bwMode="auto">
          <a:xfrm>
            <a:off x="4991100" y="197777"/>
            <a:ext cx="6981825" cy="64963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249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315496"/>
            <a:ext cx="3098931" cy="392307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Avalanche from SE valley, initial block 50 m deep with a volume of 6.7 million m3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Result converted to raster, cells within lake area counted at each time step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657" y="510734"/>
            <a:ext cx="10772775" cy="1500946"/>
          </a:xfrm>
        </p:spPr>
        <p:txBody>
          <a:bodyPr/>
          <a:lstStyle/>
          <a:p>
            <a:r>
              <a:rPr lang="en-US" dirty="0"/>
              <a:t>Methods: Modeling an Avalanche with RAMMS</a:t>
            </a:r>
          </a:p>
        </p:txBody>
      </p:sp>
      <p:pic>
        <p:nvPicPr>
          <p:cNvPr id="4" name="Picture 3" descr="F:\CE_394K_3\FinalProject\Deposition into Lake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7" t="11850" r="17978" b="29314"/>
          <a:stretch/>
        </p:blipFill>
        <p:spPr bwMode="auto">
          <a:xfrm>
            <a:off x="4807975" y="1494667"/>
            <a:ext cx="6813754" cy="4883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483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1"/>
            <a:ext cx="10772776" cy="71677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Output function of deposition per </a:t>
            </a:r>
            <a:r>
              <a:rPr lang="en-US" dirty="0" err="1"/>
              <a:t>timestep</a:t>
            </a:r>
            <a:r>
              <a:rPr lang="en-US" dirty="0"/>
              <a:t> become input hydrographs for flood model (left: 2035; right: 2045)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657" y="510734"/>
            <a:ext cx="10772775" cy="1500946"/>
          </a:xfrm>
        </p:spPr>
        <p:txBody>
          <a:bodyPr/>
          <a:lstStyle/>
          <a:p>
            <a:r>
              <a:rPr lang="en-US" dirty="0"/>
              <a:t>Methods: Modeling an Avalanche with RAMMS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33C79F-026C-49C8-AC11-5AE1CE298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7819514"/>
              </p:ext>
            </p:extLst>
          </p:nvPr>
        </p:nvGraphicFramePr>
        <p:xfrm>
          <a:off x="6105832" y="2930505"/>
          <a:ext cx="5343600" cy="351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6C9946-09FF-4CC2-8545-345EA78E6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256501"/>
              </p:ext>
            </p:extLst>
          </p:nvPr>
        </p:nvGraphicFramePr>
        <p:xfrm>
          <a:off x="676656" y="2930505"/>
          <a:ext cx="5119459" cy="351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63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315496"/>
            <a:ext cx="2955161" cy="392307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preprocessing: expand lake bathymetry to avalanche extents (bedrock DEM)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Smooth interface: polygon to raster, Set Null, Focal Statistics, Raster Calculator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657" y="510734"/>
            <a:ext cx="10772775" cy="1500946"/>
          </a:xfrm>
        </p:spPr>
        <p:txBody>
          <a:bodyPr/>
          <a:lstStyle/>
          <a:p>
            <a:r>
              <a:rPr lang="en-US" dirty="0"/>
              <a:t>Methods: Flood Modeling with BASEMENT</a:t>
            </a:r>
          </a:p>
        </p:txBody>
      </p:sp>
      <p:pic>
        <p:nvPicPr>
          <p:cNvPr id="5" name="Picture 4" descr="F:\CE_394K_3\FinalProject\Stiched DEM Before Smoothing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t="12475" r="41252" b="40956"/>
          <a:stretch/>
        </p:blipFill>
        <p:spPr bwMode="auto">
          <a:xfrm>
            <a:off x="3631816" y="2315495"/>
            <a:ext cx="4049817" cy="2993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F:\CE_394K_3\FinalProject\Stiched DEM After Smoothing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12267" r="41092" b="41049"/>
          <a:stretch/>
        </p:blipFill>
        <p:spPr bwMode="auto">
          <a:xfrm>
            <a:off x="7837510" y="2315495"/>
            <a:ext cx="4041043" cy="2993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76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315496"/>
            <a:ext cx="2955161" cy="392307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Generation of triangulated irregular network (TIN)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Smoother calculations than raster DEM, avoid false sinks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Serves as terrain for BASEMENT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6657" y="510734"/>
            <a:ext cx="10772775" cy="1500946"/>
          </a:xfrm>
        </p:spPr>
        <p:txBody>
          <a:bodyPr/>
          <a:lstStyle/>
          <a:p>
            <a:r>
              <a:rPr lang="en-US" dirty="0"/>
              <a:t>Methods: Flood Modeling with BASEMENT</a:t>
            </a:r>
          </a:p>
        </p:txBody>
      </p:sp>
      <p:pic>
        <p:nvPicPr>
          <p:cNvPr id="8" name="Picture 7" descr="F:\CE_394K_3\FinalProject\Imja Mesh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1019" r="8507" b="25988"/>
          <a:stretch/>
        </p:blipFill>
        <p:spPr bwMode="auto">
          <a:xfrm>
            <a:off x="4601498" y="2011680"/>
            <a:ext cx="7039128" cy="4125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721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2907201" cy="376618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Neither hydrograph produced a GLOF; larger hydrograph from previous study did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Flood is confined to the river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Dingboche</a:t>
            </a:r>
            <a:r>
              <a:rPr lang="en-US" dirty="0"/>
              <a:t> is safe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F:\CE_394K_3\FinalProject\Dingboche_Depth_2000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7900" r="8829" b="8109"/>
          <a:stretch/>
        </p:blipFill>
        <p:spPr bwMode="auto">
          <a:xfrm>
            <a:off x="4306529" y="615005"/>
            <a:ext cx="7563579" cy="59218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579825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412</TotalTime>
  <Words>771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 Light</vt:lpstr>
      <vt:lpstr>Metropolitan</vt:lpstr>
      <vt:lpstr>Glacial Lake Outburst Floods in the Nepal Himalaya</vt:lpstr>
      <vt:lpstr>Introduction</vt:lpstr>
      <vt:lpstr>Methods: Preprocessing with ArcGIS</vt:lpstr>
      <vt:lpstr>Methods: Preprocessing with ArcGIS</vt:lpstr>
      <vt:lpstr>Methods: Modeling an Avalanche with RAMMS</vt:lpstr>
      <vt:lpstr>Methods: Modeling an Avalanche with RAMMS</vt:lpstr>
      <vt:lpstr>Methods: Flood Modeling with BASEMENT</vt:lpstr>
      <vt:lpstr>Methods: Flood Modeling with BASEMENT</vt:lpstr>
      <vt:lpstr>Results</vt:lpstr>
      <vt:lpstr>Discussion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Glacial Lake Outburst Floods in the Nepalese Himalayas</dc:title>
  <dc:creator>Lala, Jonathan M</dc:creator>
  <cp:lastModifiedBy>Maidment, David R</cp:lastModifiedBy>
  <cp:revision>25</cp:revision>
  <dcterms:created xsi:type="dcterms:W3CDTF">2016-11-17T22:25:11Z</dcterms:created>
  <dcterms:modified xsi:type="dcterms:W3CDTF">2016-12-01T17:30:18Z</dcterms:modified>
</cp:coreProperties>
</file>