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Water_GIS\TermProject\GIS\Consumption\Copy%20of%20Total_Res_Consumption3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Water_GIS\TermProject\GIS\Consumption\All_Res_Month_Year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Water_GIS\TermProject\GIS\Consumption\All_Res_Month_Year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Drought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Stages &amp; Monthly Precipitation (2008-2015)</a:t>
            </a:r>
            <a:endParaRPr lang="en-US" sz="18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98634708737864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91081925216767E-2"/>
          <c:y val="0.10577335042318951"/>
          <c:w val="0.8720753692128822"/>
          <c:h val="0.69748048204108859"/>
        </c:manualLayout>
      </c:layout>
      <c:areaChart>
        <c:grouping val="standard"/>
        <c:varyColors val="0"/>
        <c:ser>
          <c:idx val="0"/>
          <c:order val="0"/>
          <c:tx>
            <c:v>D0 (Abnormally Dry)</c:v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DroughtTraditional!$A$2:$A$420</c:f>
              <c:numCache>
                <c:formatCode>[$-409]mmm\-yy;@</c:formatCode>
                <c:ptCount val="419"/>
                <c:pt idx="0">
                  <c:v>39448</c:v>
                </c:pt>
                <c:pt idx="1">
                  <c:v>39455</c:v>
                </c:pt>
                <c:pt idx="2">
                  <c:v>39462</c:v>
                </c:pt>
                <c:pt idx="3">
                  <c:v>39469</c:v>
                </c:pt>
                <c:pt idx="4">
                  <c:v>39476</c:v>
                </c:pt>
                <c:pt idx="5">
                  <c:v>39483</c:v>
                </c:pt>
                <c:pt idx="6">
                  <c:v>39490</c:v>
                </c:pt>
                <c:pt idx="7">
                  <c:v>39497</c:v>
                </c:pt>
                <c:pt idx="8">
                  <c:v>39504</c:v>
                </c:pt>
                <c:pt idx="9">
                  <c:v>39511</c:v>
                </c:pt>
                <c:pt idx="10">
                  <c:v>39518</c:v>
                </c:pt>
                <c:pt idx="11">
                  <c:v>39525</c:v>
                </c:pt>
                <c:pt idx="12">
                  <c:v>39532</c:v>
                </c:pt>
                <c:pt idx="13">
                  <c:v>39539</c:v>
                </c:pt>
                <c:pt idx="14">
                  <c:v>39546</c:v>
                </c:pt>
                <c:pt idx="15">
                  <c:v>39553</c:v>
                </c:pt>
                <c:pt idx="16">
                  <c:v>39560</c:v>
                </c:pt>
                <c:pt idx="17">
                  <c:v>39567</c:v>
                </c:pt>
                <c:pt idx="18">
                  <c:v>39574</c:v>
                </c:pt>
                <c:pt idx="19">
                  <c:v>39581</c:v>
                </c:pt>
                <c:pt idx="20">
                  <c:v>39588</c:v>
                </c:pt>
                <c:pt idx="21">
                  <c:v>39595</c:v>
                </c:pt>
                <c:pt idx="22">
                  <c:v>39602</c:v>
                </c:pt>
                <c:pt idx="23">
                  <c:v>39609</c:v>
                </c:pt>
                <c:pt idx="24">
                  <c:v>39616</c:v>
                </c:pt>
                <c:pt idx="25">
                  <c:v>39623</c:v>
                </c:pt>
                <c:pt idx="26">
                  <c:v>39630</c:v>
                </c:pt>
                <c:pt idx="27">
                  <c:v>39637</c:v>
                </c:pt>
                <c:pt idx="28">
                  <c:v>39644</c:v>
                </c:pt>
                <c:pt idx="29">
                  <c:v>39651</c:v>
                </c:pt>
                <c:pt idx="30">
                  <c:v>39658</c:v>
                </c:pt>
                <c:pt idx="31">
                  <c:v>39665</c:v>
                </c:pt>
                <c:pt idx="32">
                  <c:v>39672</c:v>
                </c:pt>
                <c:pt idx="33">
                  <c:v>39679</c:v>
                </c:pt>
                <c:pt idx="34">
                  <c:v>39686</c:v>
                </c:pt>
                <c:pt idx="35">
                  <c:v>39693</c:v>
                </c:pt>
                <c:pt idx="36">
                  <c:v>39700</c:v>
                </c:pt>
                <c:pt idx="37">
                  <c:v>39707</c:v>
                </c:pt>
                <c:pt idx="38">
                  <c:v>39714</c:v>
                </c:pt>
                <c:pt idx="39">
                  <c:v>39721</c:v>
                </c:pt>
                <c:pt idx="40">
                  <c:v>39728</c:v>
                </c:pt>
                <c:pt idx="41">
                  <c:v>39735</c:v>
                </c:pt>
                <c:pt idx="42">
                  <c:v>39742</c:v>
                </c:pt>
                <c:pt idx="43">
                  <c:v>39749</c:v>
                </c:pt>
                <c:pt idx="44">
                  <c:v>39756</c:v>
                </c:pt>
                <c:pt idx="45">
                  <c:v>39763</c:v>
                </c:pt>
                <c:pt idx="46">
                  <c:v>39770</c:v>
                </c:pt>
                <c:pt idx="47">
                  <c:v>39777</c:v>
                </c:pt>
                <c:pt idx="48">
                  <c:v>39784</c:v>
                </c:pt>
                <c:pt idx="49">
                  <c:v>39791</c:v>
                </c:pt>
                <c:pt idx="50">
                  <c:v>39798</c:v>
                </c:pt>
                <c:pt idx="51">
                  <c:v>39805</c:v>
                </c:pt>
                <c:pt idx="52">
                  <c:v>39812</c:v>
                </c:pt>
                <c:pt idx="53">
                  <c:v>39819</c:v>
                </c:pt>
                <c:pt idx="54">
                  <c:v>39826</c:v>
                </c:pt>
                <c:pt idx="55">
                  <c:v>39833</c:v>
                </c:pt>
                <c:pt idx="56">
                  <c:v>39840</c:v>
                </c:pt>
                <c:pt idx="57">
                  <c:v>39847</c:v>
                </c:pt>
                <c:pt idx="58">
                  <c:v>39854</c:v>
                </c:pt>
                <c:pt idx="59">
                  <c:v>39861</c:v>
                </c:pt>
                <c:pt idx="60">
                  <c:v>39868</c:v>
                </c:pt>
                <c:pt idx="61">
                  <c:v>39875</c:v>
                </c:pt>
                <c:pt idx="62">
                  <c:v>39882</c:v>
                </c:pt>
                <c:pt idx="63">
                  <c:v>39889</c:v>
                </c:pt>
                <c:pt idx="64">
                  <c:v>39896</c:v>
                </c:pt>
                <c:pt idx="65">
                  <c:v>39903</c:v>
                </c:pt>
                <c:pt idx="66">
                  <c:v>39910</c:v>
                </c:pt>
                <c:pt idx="67">
                  <c:v>39917</c:v>
                </c:pt>
                <c:pt idx="68">
                  <c:v>39924</c:v>
                </c:pt>
                <c:pt idx="69">
                  <c:v>39931</c:v>
                </c:pt>
                <c:pt idx="70">
                  <c:v>39938</c:v>
                </c:pt>
                <c:pt idx="71">
                  <c:v>39945</c:v>
                </c:pt>
                <c:pt idx="72">
                  <c:v>39952</c:v>
                </c:pt>
                <c:pt idx="73">
                  <c:v>39959</c:v>
                </c:pt>
                <c:pt idx="74">
                  <c:v>39966</c:v>
                </c:pt>
                <c:pt idx="75">
                  <c:v>39973</c:v>
                </c:pt>
                <c:pt idx="76">
                  <c:v>39980</c:v>
                </c:pt>
                <c:pt idx="77">
                  <c:v>39987</c:v>
                </c:pt>
                <c:pt idx="78">
                  <c:v>39994</c:v>
                </c:pt>
                <c:pt idx="79">
                  <c:v>40001</c:v>
                </c:pt>
                <c:pt idx="80">
                  <c:v>40008</c:v>
                </c:pt>
                <c:pt idx="81">
                  <c:v>40015</c:v>
                </c:pt>
                <c:pt idx="82">
                  <c:v>40022</c:v>
                </c:pt>
                <c:pt idx="83">
                  <c:v>40029</c:v>
                </c:pt>
                <c:pt idx="84">
                  <c:v>40036</c:v>
                </c:pt>
                <c:pt idx="85">
                  <c:v>40043</c:v>
                </c:pt>
                <c:pt idx="86">
                  <c:v>40050</c:v>
                </c:pt>
                <c:pt idx="87">
                  <c:v>40057</c:v>
                </c:pt>
                <c:pt idx="88">
                  <c:v>40064</c:v>
                </c:pt>
                <c:pt idx="89">
                  <c:v>40071</c:v>
                </c:pt>
                <c:pt idx="90">
                  <c:v>40078</c:v>
                </c:pt>
                <c:pt idx="91">
                  <c:v>40085</c:v>
                </c:pt>
                <c:pt idx="92">
                  <c:v>40092</c:v>
                </c:pt>
                <c:pt idx="93">
                  <c:v>40099</c:v>
                </c:pt>
                <c:pt idx="94">
                  <c:v>40106</c:v>
                </c:pt>
                <c:pt idx="95">
                  <c:v>40113</c:v>
                </c:pt>
                <c:pt idx="96">
                  <c:v>40120</c:v>
                </c:pt>
                <c:pt idx="97">
                  <c:v>40127</c:v>
                </c:pt>
                <c:pt idx="98">
                  <c:v>40134</c:v>
                </c:pt>
                <c:pt idx="99">
                  <c:v>40141</c:v>
                </c:pt>
                <c:pt idx="100">
                  <c:v>40148</c:v>
                </c:pt>
                <c:pt idx="101">
                  <c:v>40155</c:v>
                </c:pt>
                <c:pt idx="102">
                  <c:v>40162</c:v>
                </c:pt>
                <c:pt idx="103">
                  <c:v>40169</c:v>
                </c:pt>
                <c:pt idx="104">
                  <c:v>40176</c:v>
                </c:pt>
                <c:pt idx="105">
                  <c:v>40183</c:v>
                </c:pt>
                <c:pt idx="106">
                  <c:v>40190</c:v>
                </c:pt>
                <c:pt idx="107">
                  <c:v>40197</c:v>
                </c:pt>
                <c:pt idx="108">
                  <c:v>40204</c:v>
                </c:pt>
                <c:pt idx="109">
                  <c:v>40211</c:v>
                </c:pt>
                <c:pt idx="110">
                  <c:v>40218</c:v>
                </c:pt>
                <c:pt idx="111">
                  <c:v>40225</c:v>
                </c:pt>
                <c:pt idx="112">
                  <c:v>40232</c:v>
                </c:pt>
                <c:pt idx="113">
                  <c:v>40239</c:v>
                </c:pt>
                <c:pt idx="114">
                  <c:v>40246</c:v>
                </c:pt>
                <c:pt idx="115">
                  <c:v>40253</c:v>
                </c:pt>
                <c:pt idx="116">
                  <c:v>40260</c:v>
                </c:pt>
                <c:pt idx="117">
                  <c:v>40267</c:v>
                </c:pt>
                <c:pt idx="118">
                  <c:v>40274</c:v>
                </c:pt>
                <c:pt idx="119">
                  <c:v>40281</c:v>
                </c:pt>
                <c:pt idx="120">
                  <c:v>40288</c:v>
                </c:pt>
                <c:pt idx="121">
                  <c:v>40295</c:v>
                </c:pt>
                <c:pt idx="122">
                  <c:v>40302</c:v>
                </c:pt>
                <c:pt idx="123">
                  <c:v>40309</c:v>
                </c:pt>
                <c:pt idx="124">
                  <c:v>40316</c:v>
                </c:pt>
                <c:pt idx="125">
                  <c:v>40323</c:v>
                </c:pt>
                <c:pt idx="126">
                  <c:v>40330</c:v>
                </c:pt>
                <c:pt idx="127">
                  <c:v>40337</c:v>
                </c:pt>
                <c:pt idx="128">
                  <c:v>40344</c:v>
                </c:pt>
                <c:pt idx="129">
                  <c:v>40351</c:v>
                </c:pt>
                <c:pt idx="130">
                  <c:v>40358</c:v>
                </c:pt>
                <c:pt idx="131">
                  <c:v>40365</c:v>
                </c:pt>
                <c:pt idx="132">
                  <c:v>40372</c:v>
                </c:pt>
                <c:pt idx="133">
                  <c:v>40379</c:v>
                </c:pt>
                <c:pt idx="134">
                  <c:v>40386</c:v>
                </c:pt>
                <c:pt idx="135">
                  <c:v>40393</c:v>
                </c:pt>
                <c:pt idx="136">
                  <c:v>40400</c:v>
                </c:pt>
                <c:pt idx="137">
                  <c:v>40407</c:v>
                </c:pt>
                <c:pt idx="138">
                  <c:v>40414</c:v>
                </c:pt>
                <c:pt idx="139">
                  <c:v>40421</c:v>
                </c:pt>
                <c:pt idx="140">
                  <c:v>40428</c:v>
                </c:pt>
                <c:pt idx="141">
                  <c:v>40435</c:v>
                </c:pt>
                <c:pt idx="142">
                  <c:v>40442</c:v>
                </c:pt>
                <c:pt idx="143">
                  <c:v>40449</c:v>
                </c:pt>
                <c:pt idx="144">
                  <c:v>40456</c:v>
                </c:pt>
                <c:pt idx="145">
                  <c:v>40463</c:v>
                </c:pt>
                <c:pt idx="146">
                  <c:v>40470</c:v>
                </c:pt>
                <c:pt idx="147">
                  <c:v>40477</c:v>
                </c:pt>
                <c:pt idx="148">
                  <c:v>40484</c:v>
                </c:pt>
                <c:pt idx="149">
                  <c:v>40491</c:v>
                </c:pt>
                <c:pt idx="150">
                  <c:v>40498</c:v>
                </c:pt>
                <c:pt idx="151">
                  <c:v>40505</c:v>
                </c:pt>
                <c:pt idx="152">
                  <c:v>40512</c:v>
                </c:pt>
                <c:pt idx="153">
                  <c:v>40519</c:v>
                </c:pt>
                <c:pt idx="154">
                  <c:v>40526</c:v>
                </c:pt>
                <c:pt idx="155">
                  <c:v>40533</c:v>
                </c:pt>
                <c:pt idx="156">
                  <c:v>40540</c:v>
                </c:pt>
                <c:pt idx="157">
                  <c:v>40547</c:v>
                </c:pt>
                <c:pt idx="158">
                  <c:v>40554</c:v>
                </c:pt>
                <c:pt idx="159">
                  <c:v>40561</c:v>
                </c:pt>
                <c:pt idx="160">
                  <c:v>40568</c:v>
                </c:pt>
                <c:pt idx="161">
                  <c:v>40575</c:v>
                </c:pt>
                <c:pt idx="162">
                  <c:v>40582</c:v>
                </c:pt>
                <c:pt idx="163">
                  <c:v>40589</c:v>
                </c:pt>
                <c:pt idx="164">
                  <c:v>40596</c:v>
                </c:pt>
                <c:pt idx="165">
                  <c:v>40603</c:v>
                </c:pt>
                <c:pt idx="166">
                  <c:v>40610</c:v>
                </c:pt>
                <c:pt idx="167">
                  <c:v>40617</c:v>
                </c:pt>
                <c:pt idx="168">
                  <c:v>40624</c:v>
                </c:pt>
                <c:pt idx="169">
                  <c:v>40631</c:v>
                </c:pt>
                <c:pt idx="170">
                  <c:v>40638</c:v>
                </c:pt>
                <c:pt idx="171">
                  <c:v>40645</c:v>
                </c:pt>
                <c:pt idx="172">
                  <c:v>40652</c:v>
                </c:pt>
                <c:pt idx="173">
                  <c:v>40659</c:v>
                </c:pt>
                <c:pt idx="174">
                  <c:v>40666</c:v>
                </c:pt>
                <c:pt idx="175">
                  <c:v>40673</c:v>
                </c:pt>
                <c:pt idx="176">
                  <c:v>40680</c:v>
                </c:pt>
                <c:pt idx="177">
                  <c:v>40687</c:v>
                </c:pt>
                <c:pt idx="178">
                  <c:v>40694</c:v>
                </c:pt>
                <c:pt idx="179">
                  <c:v>40701</c:v>
                </c:pt>
                <c:pt idx="180">
                  <c:v>40708</c:v>
                </c:pt>
                <c:pt idx="181">
                  <c:v>40715</c:v>
                </c:pt>
                <c:pt idx="182">
                  <c:v>40722</c:v>
                </c:pt>
                <c:pt idx="183">
                  <c:v>40729</c:v>
                </c:pt>
                <c:pt idx="184">
                  <c:v>40736</c:v>
                </c:pt>
                <c:pt idx="185">
                  <c:v>40743</c:v>
                </c:pt>
                <c:pt idx="186">
                  <c:v>40750</c:v>
                </c:pt>
                <c:pt idx="187">
                  <c:v>40757</c:v>
                </c:pt>
                <c:pt idx="188">
                  <c:v>40764</c:v>
                </c:pt>
                <c:pt idx="189">
                  <c:v>40771</c:v>
                </c:pt>
                <c:pt idx="190">
                  <c:v>40778</c:v>
                </c:pt>
                <c:pt idx="191">
                  <c:v>40785</c:v>
                </c:pt>
                <c:pt idx="192">
                  <c:v>40792</c:v>
                </c:pt>
                <c:pt idx="193">
                  <c:v>40799</c:v>
                </c:pt>
                <c:pt idx="194">
                  <c:v>40806</c:v>
                </c:pt>
                <c:pt idx="195">
                  <c:v>40813</c:v>
                </c:pt>
                <c:pt idx="196">
                  <c:v>40820</c:v>
                </c:pt>
                <c:pt idx="197">
                  <c:v>40827</c:v>
                </c:pt>
                <c:pt idx="198">
                  <c:v>40834</c:v>
                </c:pt>
                <c:pt idx="199">
                  <c:v>40841</c:v>
                </c:pt>
                <c:pt idx="200">
                  <c:v>40848</c:v>
                </c:pt>
                <c:pt idx="201">
                  <c:v>40855</c:v>
                </c:pt>
                <c:pt idx="202">
                  <c:v>40862</c:v>
                </c:pt>
                <c:pt idx="203">
                  <c:v>40869</c:v>
                </c:pt>
                <c:pt idx="204">
                  <c:v>40876</c:v>
                </c:pt>
                <c:pt idx="205">
                  <c:v>40883</c:v>
                </c:pt>
                <c:pt idx="206">
                  <c:v>40890</c:v>
                </c:pt>
                <c:pt idx="207">
                  <c:v>40897</c:v>
                </c:pt>
                <c:pt idx="208">
                  <c:v>40904</c:v>
                </c:pt>
                <c:pt idx="209">
                  <c:v>40911</c:v>
                </c:pt>
                <c:pt idx="210">
                  <c:v>40918</c:v>
                </c:pt>
                <c:pt idx="211">
                  <c:v>40925</c:v>
                </c:pt>
                <c:pt idx="212">
                  <c:v>40932</c:v>
                </c:pt>
                <c:pt idx="213">
                  <c:v>40939</c:v>
                </c:pt>
                <c:pt idx="214">
                  <c:v>40946</c:v>
                </c:pt>
                <c:pt idx="215">
                  <c:v>40953</c:v>
                </c:pt>
                <c:pt idx="216">
                  <c:v>40960</c:v>
                </c:pt>
                <c:pt idx="217">
                  <c:v>40967</c:v>
                </c:pt>
                <c:pt idx="218">
                  <c:v>40974</c:v>
                </c:pt>
                <c:pt idx="219">
                  <c:v>40981</c:v>
                </c:pt>
                <c:pt idx="220">
                  <c:v>40988</c:v>
                </c:pt>
                <c:pt idx="221">
                  <c:v>40995</c:v>
                </c:pt>
                <c:pt idx="222">
                  <c:v>41002</c:v>
                </c:pt>
                <c:pt idx="223">
                  <c:v>41009</c:v>
                </c:pt>
                <c:pt idx="224">
                  <c:v>41016</c:v>
                </c:pt>
                <c:pt idx="225">
                  <c:v>41023</c:v>
                </c:pt>
                <c:pt idx="226">
                  <c:v>41030</c:v>
                </c:pt>
                <c:pt idx="227">
                  <c:v>41037</c:v>
                </c:pt>
                <c:pt idx="228">
                  <c:v>41044</c:v>
                </c:pt>
                <c:pt idx="229">
                  <c:v>41051</c:v>
                </c:pt>
                <c:pt idx="230">
                  <c:v>41058</c:v>
                </c:pt>
                <c:pt idx="231">
                  <c:v>41065</c:v>
                </c:pt>
                <c:pt idx="232">
                  <c:v>41072</c:v>
                </c:pt>
                <c:pt idx="233">
                  <c:v>41079</c:v>
                </c:pt>
                <c:pt idx="234">
                  <c:v>41086</c:v>
                </c:pt>
                <c:pt idx="235">
                  <c:v>41093</c:v>
                </c:pt>
                <c:pt idx="236">
                  <c:v>41100</c:v>
                </c:pt>
                <c:pt idx="237">
                  <c:v>41107</c:v>
                </c:pt>
                <c:pt idx="238">
                  <c:v>41114</c:v>
                </c:pt>
                <c:pt idx="239">
                  <c:v>41121</c:v>
                </c:pt>
                <c:pt idx="240">
                  <c:v>41128</c:v>
                </c:pt>
                <c:pt idx="241">
                  <c:v>41135</c:v>
                </c:pt>
                <c:pt idx="242">
                  <c:v>41142</c:v>
                </c:pt>
                <c:pt idx="243">
                  <c:v>41149</c:v>
                </c:pt>
                <c:pt idx="244">
                  <c:v>41156</c:v>
                </c:pt>
                <c:pt idx="245">
                  <c:v>41163</c:v>
                </c:pt>
                <c:pt idx="246">
                  <c:v>41170</c:v>
                </c:pt>
                <c:pt idx="247">
                  <c:v>41177</c:v>
                </c:pt>
                <c:pt idx="248">
                  <c:v>41184</c:v>
                </c:pt>
                <c:pt idx="249">
                  <c:v>41191</c:v>
                </c:pt>
                <c:pt idx="250">
                  <c:v>41198</c:v>
                </c:pt>
                <c:pt idx="251">
                  <c:v>41205</c:v>
                </c:pt>
                <c:pt idx="252">
                  <c:v>41212</c:v>
                </c:pt>
                <c:pt idx="253">
                  <c:v>41219</c:v>
                </c:pt>
                <c:pt idx="254">
                  <c:v>41226</c:v>
                </c:pt>
                <c:pt idx="255">
                  <c:v>41233</c:v>
                </c:pt>
                <c:pt idx="256">
                  <c:v>41240</c:v>
                </c:pt>
                <c:pt idx="257">
                  <c:v>41247</c:v>
                </c:pt>
                <c:pt idx="258">
                  <c:v>41254</c:v>
                </c:pt>
                <c:pt idx="259">
                  <c:v>41261</c:v>
                </c:pt>
                <c:pt idx="260">
                  <c:v>41268</c:v>
                </c:pt>
                <c:pt idx="261">
                  <c:v>41275</c:v>
                </c:pt>
                <c:pt idx="262">
                  <c:v>41282</c:v>
                </c:pt>
                <c:pt idx="263">
                  <c:v>41289</c:v>
                </c:pt>
                <c:pt idx="264">
                  <c:v>41296</c:v>
                </c:pt>
                <c:pt idx="265">
                  <c:v>41303</c:v>
                </c:pt>
                <c:pt idx="266">
                  <c:v>41310</c:v>
                </c:pt>
                <c:pt idx="267">
                  <c:v>41317</c:v>
                </c:pt>
                <c:pt idx="268">
                  <c:v>41324</c:v>
                </c:pt>
                <c:pt idx="269">
                  <c:v>41331</c:v>
                </c:pt>
                <c:pt idx="270">
                  <c:v>41338</c:v>
                </c:pt>
                <c:pt idx="271">
                  <c:v>41345</c:v>
                </c:pt>
                <c:pt idx="272">
                  <c:v>41352</c:v>
                </c:pt>
                <c:pt idx="273">
                  <c:v>41359</c:v>
                </c:pt>
                <c:pt idx="274">
                  <c:v>41366</c:v>
                </c:pt>
                <c:pt idx="275">
                  <c:v>41373</c:v>
                </c:pt>
                <c:pt idx="276">
                  <c:v>41380</c:v>
                </c:pt>
                <c:pt idx="277">
                  <c:v>41387</c:v>
                </c:pt>
                <c:pt idx="278">
                  <c:v>41394</c:v>
                </c:pt>
                <c:pt idx="279">
                  <c:v>41401</c:v>
                </c:pt>
                <c:pt idx="280">
                  <c:v>41408</c:v>
                </c:pt>
                <c:pt idx="281">
                  <c:v>41415</c:v>
                </c:pt>
                <c:pt idx="282">
                  <c:v>41422</c:v>
                </c:pt>
                <c:pt idx="283">
                  <c:v>41429</c:v>
                </c:pt>
                <c:pt idx="284">
                  <c:v>41436</c:v>
                </c:pt>
                <c:pt idx="285">
                  <c:v>41443</c:v>
                </c:pt>
                <c:pt idx="286">
                  <c:v>41450</c:v>
                </c:pt>
                <c:pt idx="287">
                  <c:v>41457</c:v>
                </c:pt>
                <c:pt idx="288">
                  <c:v>41464</c:v>
                </c:pt>
                <c:pt idx="289">
                  <c:v>41471</c:v>
                </c:pt>
                <c:pt idx="290">
                  <c:v>41478</c:v>
                </c:pt>
                <c:pt idx="291">
                  <c:v>41485</c:v>
                </c:pt>
                <c:pt idx="292">
                  <c:v>41492</c:v>
                </c:pt>
                <c:pt idx="293">
                  <c:v>41499</c:v>
                </c:pt>
                <c:pt idx="294">
                  <c:v>41506</c:v>
                </c:pt>
                <c:pt idx="295">
                  <c:v>41513</c:v>
                </c:pt>
                <c:pt idx="296">
                  <c:v>41520</c:v>
                </c:pt>
                <c:pt idx="297">
                  <c:v>41527</c:v>
                </c:pt>
                <c:pt idx="298">
                  <c:v>41534</c:v>
                </c:pt>
                <c:pt idx="299">
                  <c:v>41541</c:v>
                </c:pt>
                <c:pt idx="300">
                  <c:v>41548</c:v>
                </c:pt>
                <c:pt idx="301">
                  <c:v>41555</c:v>
                </c:pt>
                <c:pt idx="302">
                  <c:v>41562</c:v>
                </c:pt>
                <c:pt idx="303">
                  <c:v>41569</c:v>
                </c:pt>
                <c:pt idx="304">
                  <c:v>41576</c:v>
                </c:pt>
                <c:pt idx="305">
                  <c:v>41583</c:v>
                </c:pt>
                <c:pt idx="306">
                  <c:v>41590</c:v>
                </c:pt>
                <c:pt idx="307">
                  <c:v>41597</c:v>
                </c:pt>
                <c:pt idx="308">
                  <c:v>41604</c:v>
                </c:pt>
                <c:pt idx="309">
                  <c:v>41611</c:v>
                </c:pt>
                <c:pt idx="310">
                  <c:v>41618</c:v>
                </c:pt>
                <c:pt idx="311">
                  <c:v>41625</c:v>
                </c:pt>
                <c:pt idx="312">
                  <c:v>41632</c:v>
                </c:pt>
                <c:pt idx="313">
                  <c:v>41639</c:v>
                </c:pt>
                <c:pt idx="314">
                  <c:v>41646</c:v>
                </c:pt>
                <c:pt idx="315">
                  <c:v>41653</c:v>
                </c:pt>
                <c:pt idx="316">
                  <c:v>41660</c:v>
                </c:pt>
                <c:pt idx="317">
                  <c:v>41667</c:v>
                </c:pt>
                <c:pt idx="318">
                  <c:v>41674</c:v>
                </c:pt>
                <c:pt idx="319">
                  <c:v>41681</c:v>
                </c:pt>
                <c:pt idx="320">
                  <c:v>41688</c:v>
                </c:pt>
                <c:pt idx="321">
                  <c:v>41695</c:v>
                </c:pt>
                <c:pt idx="322">
                  <c:v>41702</c:v>
                </c:pt>
                <c:pt idx="323">
                  <c:v>41709</c:v>
                </c:pt>
                <c:pt idx="324">
                  <c:v>41716</c:v>
                </c:pt>
                <c:pt idx="325">
                  <c:v>41723</c:v>
                </c:pt>
                <c:pt idx="326">
                  <c:v>41730</c:v>
                </c:pt>
                <c:pt idx="327">
                  <c:v>41737</c:v>
                </c:pt>
                <c:pt idx="328">
                  <c:v>41744</c:v>
                </c:pt>
                <c:pt idx="329">
                  <c:v>41751</c:v>
                </c:pt>
                <c:pt idx="330">
                  <c:v>41758</c:v>
                </c:pt>
                <c:pt idx="331">
                  <c:v>41765</c:v>
                </c:pt>
                <c:pt idx="332">
                  <c:v>41772</c:v>
                </c:pt>
                <c:pt idx="333">
                  <c:v>41779</c:v>
                </c:pt>
                <c:pt idx="334">
                  <c:v>41786</c:v>
                </c:pt>
                <c:pt idx="335">
                  <c:v>41793</c:v>
                </c:pt>
                <c:pt idx="336">
                  <c:v>41800</c:v>
                </c:pt>
                <c:pt idx="337">
                  <c:v>41807</c:v>
                </c:pt>
                <c:pt idx="338">
                  <c:v>41814</c:v>
                </c:pt>
                <c:pt idx="339">
                  <c:v>41821</c:v>
                </c:pt>
                <c:pt idx="340">
                  <c:v>41828</c:v>
                </c:pt>
                <c:pt idx="341">
                  <c:v>41835</c:v>
                </c:pt>
                <c:pt idx="342">
                  <c:v>41842</c:v>
                </c:pt>
                <c:pt idx="343">
                  <c:v>41849</c:v>
                </c:pt>
                <c:pt idx="344">
                  <c:v>41856</c:v>
                </c:pt>
                <c:pt idx="345">
                  <c:v>41863</c:v>
                </c:pt>
                <c:pt idx="346">
                  <c:v>41870</c:v>
                </c:pt>
                <c:pt idx="347">
                  <c:v>41877</c:v>
                </c:pt>
                <c:pt idx="348">
                  <c:v>41884</c:v>
                </c:pt>
                <c:pt idx="349">
                  <c:v>41891</c:v>
                </c:pt>
                <c:pt idx="350">
                  <c:v>41898</c:v>
                </c:pt>
                <c:pt idx="351">
                  <c:v>41905</c:v>
                </c:pt>
                <c:pt idx="352">
                  <c:v>41912</c:v>
                </c:pt>
                <c:pt idx="353">
                  <c:v>41919</c:v>
                </c:pt>
                <c:pt idx="354">
                  <c:v>41926</c:v>
                </c:pt>
                <c:pt idx="355">
                  <c:v>41933</c:v>
                </c:pt>
                <c:pt idx="356">
                  <c:v>41940</c:v>
                </c:pt>
                <c:pt idx="357">
                  <c:v>41947</c:v>
                </c:pt>
                <c:pt idx="358">
                  <c:v>41954</c:v>
                </c:pt>
                <c:pt idx="359">
                  <c:v>41961</c:v>
                </c:pt>
                <c:pt idx="360">
                  <c:v>41968</c:v>
                </c:pt>
                <c:pt idx="361">
                  <c:v>41975</c:v>
                </c:pt>
                <c:pt idx="362">
                  <c:v>41982</c:v>
                </c:pt>
                <c:pt idx="363">
                  <c:v>41989</c:v>
                </c:pt>
                <c:pt idx="364">
                  <c:v>41996</c:v>
                </c:pt>
                <c:pt idx="365">
                  <c:v>42003</c:v>
                </c:pt>
                <c:pt idx="366">
                  <c:v>42003</c:v>
                </c:pt>
                <c:pt idx="367">
                  <c:v>42010</c:v>
                </c:pt>
                <c:pt idx="368">
                  <c:v>42017</c:v>
                </c:pt>
                <c:pt idx="369">
                  <c:v>42024</c:v>
                </c:pt>
                <c:pt idx="370">
                  <c:v>42031</c:v>
                </c:pt>
                <c:pt idx="371">
                  <c:v>42038</c:v>
                </c:pt>
                <c:pt idx="372">
                  <c:v>42045</c:v>
                </c:pt>
                <c:pt idx="373">
                  <c:v>42052</c:v>
                </c:pt>
                <c:pt idx="374">
                  <c:v>42059</c:v>
                </c:pt>
                <c:pt idx="375">
                  <c:v>42066</c:v>
                </c:pt>
                <c:pt idx="376">
                  <c:v>42073</c:v>
                </c:pt>
                <c:pt idx="377">
                  <c:v>42080</c:v>
                </c:pt>
                <c:pt idx="378">
                  <c:v>42087</c:v>
                </c:pt>
                <c:pt idx="379">
                  <c:v>42094</c:v>
                </c:pt>
                <c:pt idx="380">
                  <c:v>42101</c:v>
                </c:pt>
                <c:pt idx="381">
                  <c:v>42108</c:v>
                </c:pt>
                <c:pt idx="382">
                  <c:v>42115</c:v>
                </c:pt>
                <c:pt idx="383">
                  <c:v>42122</c:v>
                </c:pt>
                <c:pt idx="384">
                  <c:v>42129</c:v>
                </c:pt>
                <c:pt idx="385">
                  <c:v>42136</c:v>
                </c:pt>
                <c:pt idx="386">
                  <c:v>42143</c:v>
                </c:pt>
                <c:pt idx="387">
                  <c:v>42150</c:v>
                </c:pt>
                <c:pt idx="388">
                  <c:v>42157</c:v>
                </c:pt>
                <c:pt idx="389">
                  <c:v>42164</c:v>
                </c:pt>
                <c:pt idx="390">
                  <c:v>42171</c:v>
                </c:pt>
                <c:pt idx="391">
                  <c:v>42178</c:v>
                </c:pt>
                <c:pt idx="392">
                  <c:v>42185</c:v>
                </c:pt>
                <c:pt idx="393">
                  <c:v>42192</c:v>
                </c:pt>
                <c:pt idx="394">
                  <c:v>42199</c:v>
                </c:pt>
                <c:pt idx="395">
                  <c:v>42206</c:v>
                </c:pt>
                <c:pt idx="396">
                  <c:v>42213</c:v>
                </c:pt>
                <c:pt idx="397">
                  <c:v>42220</c:v>
                </c:pt>
                <c:pt idx="398">
                  <c:v>42227</c:v>
                </c:pt>
                <c:pt idx="399">
                  <c:v>42234</c:v>
                </c:pt>
                <c:pt idx="400">
                  <c:v>42241</c:v>
                </c:pt>
                <c:pt idx="401">
                  <c:v>42248</c:v>
                </c:pt>
                <c:pt idx="402">
                  <c:v>42255</c:v>
                </c:pt>
                <c:pt idx="403">
                  <c:v>42262</c:v>
                </c:pt>
                <c:pt idx="404">
                  <c:v>42269</c:v>
                </c:pt>
                <c:pt idx="405">
                  <c:v>42276</c:v>
                </c:pt>
                <c:pt idx="406">
                  <c:v>42283</c:v>
                </c:pt>
                <c:pt idx="407">
                  <c:v>42290</c:v>
                </c:pt>
                <c:pt idx="408">
                  <c:v>42297</c:v>
                </c:pt>
                <c:pt idx="409">
                  <c:v>42304</c:v>
                </c:pt>
                <c:pt idx="410">
                  <c:v>42311</c:v>
                </c:pt>
                <c:pt idx="411">
                  <c:v>42318</c:v>
                </c:pt>
                <c:pt idx="412">
                  <c:v>42325</c:v>
                </c:pt>
                <c:pt idx="413">
                  <c:v>42332</c:v>
                </c:pt>
                <c:pt idx="414">
                  <c:v>42339</c:v>
                </c:pt>
                <c:pt idx="415">
                  <c:v>42346</c:v>
                </c:pt>
                <c:pt idx="416">
                  <c:v>42353</c:v>
                </c:pt>
                <c:pt idx="417">
                  <c:v>42360</c:v>
                </c:pt>
                <c:pt idx="418">
                  <c:v>42367</c:v>
                </c:pt>
              </c:numCache>
            </c:numRef>
          </c:cat>
          <c:val>
            <c:numRef>
              <c:f>DroughtTraditional!$D$2:$D$420</c:f>
              <c:numCache>
                <c:formatCode>General</c:formatCode>
                <c:ptCount val="41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89.73</c:v>
                </c:pt>
                <c:pt idx="11">
                  <c:v>89.73</c:v>
                </c:pt>
                <c:pt idx="12">
                  <c:v>0.35</c:v>
                </c:pt>
                <c:pt idx="13">
                  <c:v>0.35</c:v>
                </c:pt>
                <c:pt idx="14">
                  <c:v>12.25</c:v>
                </c:pt>
                <c:pt idx="15">
                  <c:v>12.25</c:v>
                </c:pt>
                <c:pt idx="16">
                  <c:v>12.02</c:v>
                </c:pt>
                <c:pt idx="17">
                  <c:v>12.02</c:v>
                </c:pt>
                <c:pt idx="18">
                  <c:v>64.5</c:v>
                </c:pt>
                <c:pt idx="19">
                  <c:v>64.28</c:v>
                </c:pt>
                <c:pt idx="20">
                  <c:v>19.97</c:v>
                </c:pt>
                <c:pt idx="21">
                  <c:v>68.959999999999994</c:v>
                </c:pt>
                <c:pt idx="22">
                  <c:v>95.11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27.94</c:v>
                </c:pt>
                <c:pt idx="100">
                  <c:v>24.64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93.79</c:v>
                </c:pt>
                <c:pt idx="127">
                  <c:v>19.559999999999999</c:v>
                </c:pt>
                <c:pt idx="128">
                  <c:v>0</c:v>
                </c:pt>
                <c:pt idx="129">
                  <c:v>99.85</c:v>
                </c:pt>
                <c:pt idx="130">
                  <c:v>99.85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6.87</c:v>
                </c:pt>
                <c:pt idx="138">
                  <c:v>56.86</c:v>
                </c:pt>
                <c:pt idx="139">
                  <c:v>100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97.11</c:v>
                </c:pt>
                <c:pt idx="223">
                  <c:v>97.11</c:v>
                </c:pt>
                <c:pt idx="224">
                  <c:v>97.11</c:v>
                </c:pt>
                <c:pt idx="225">
                  <c:v>97.11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100</c:v>
                </c:pt>
                <c:pt idx="267">
                  <c:v>100</c:v>
                </c:pt>
                <c:pt idx="268">
                  <c:v>100</c:v>
                </c:pt>
                <c:pt idx="269">
                  <c:v>100</c:v>
                </c:pt>
                <c:pt idx="270">
                  <c:v>100</c:v>
                </c:pt>
                <c:pt idx="271">
                  <c:v>100</c:v>
                </c:pt>
                <c:pt idx="272">
                  <c:v>100</c:v>
                </c:pt>
                <c:pt idx="273">
                  <c:v>100</c:v>
                </c:pt>
                <c:pt idx="274">
                  <c:v>100</c:v>
                </c:pt>
                <c:pt idx="275">
                  <c:v>100</c:v>
                </c:pt>
                <c:pt idx="276">
                  <c:v>100</c:v>
                </c:pt>
                <c:pt idx="277">
                  <c:v>100</c:v>
                </c:pt>
                <c:pt idx="278">
                  <c:v>100</c:v>
                </c:pt>
                <c:pt idx="279">
                  <c:v>100</c:v>
                </c:pt>
                <c:pt idx="280">
                  <c:v>100</c:v>
                </c:pt>
                <c:pt idx="281">
                  <c:v>100</c:v>
                </c:pt>
                <c:pt idx="282">
                  <c:v>100</c:v>
                </c:pt>
                <c:pt idx="283">
                  <c:v>100</c:v>
                </c:pt>
                <c:pt idx="284">
                  <c:v>100</c:v>
                </c:pt>
                <c:pt idx="285">
                  <c:v>100</c:v>
                </c:pt>
                <c:pt idx="286">
                  <c:v>100</c:v>
                </c:pt>
                <c:pt idx="287">
                  <c:v>100</c:v>
                </c:pt>
                <c:pt idx="288">
                  <c:v>100</c:v>
                </c:pt>
                <c:pt idx="289">
                  <c:v>100</c:v>
                </c:pt>
                <c:pt idx="290">
                  <c:v>100</c:v>
                </c:pt>
                <c:pt idx="291">
                  <c:v>100</c:v>
                </c:pt>
                <c:pt idx="292">
                  <c:v>100</c:v>
                </c:pt>
                <c:pt idx="293">
                  <c:v>100</c:v>
                </c:pt>
                <c:pt idx="294">
                  <c:v>100</c:v>
                </c:pt>
                <c:pt idx="295">
                  <c:v>100</c:v>
                </c:pt>
                <c:pt idx="296">
                  <c:v>100</c:v>
                </c:pt>
                <c:pt idx="297">
                  <c:v>100</c:v>
                </c:pt>
                <c:pt idx="298">
                  <c:v>100</c:v>
                </c:pt>
                <c:pt idx="299">
                  <c:v>100</c:v>
                </c:pt>
                <c:pt idx="300">
                  <c:v>100</c:v>
                </c:pt>
                <c:pt idx="301">
                  <c:v>100</c:v>
                </c:pt>
                <c:pt idx="302">
                  <c:v>100</c:v>
                </c:pt>
                <c:pt idx="303">
                  <c:v>100</c:v>
                </c:pt>
                <c:pt idx="304">
                  <c:v>100</c:v>
                </c:pt>
                <c:pt idx="305">
                  <c:v>36.020000000000003</c:v>
                </c:pt>
                <c:pt idx="306">
                  <c:v>36.229999999999997</c:v>
                </c:pt>
                <c:pt idx="307">
                  <c:v>33.479999999999997</c:v>
                </c:pt>
                <c:pt idx="308">
                  <c:v>30.12</c:v>
                </c:pt>
                <c:pt idx="309">
                  <c:v>30.12</c:v>
                </c:pt>
                <c:pt idx="310">
                  <c:v>30.12</c:v>
                </c:pt>
                <c:pt idx="311">
                  <c:v>30.12</c:v>
                </c:pt>
                <c:pt idx="312">
                  <c:v>30.01</c:v>
                </c:pt>
                <c:pt idx="313">
                  <c:v>30.01</c:v>
                </c:pt>
                <c:pt idx="314">
                  <c:v>30.01</c:v>
                </c:pt>
                <c:pt idx="315">
                  <c:v>30.01</c:v>
                </c:pt>
                <c:pt idx="316">
                  <c:v>30.01</c:v>
                </c:pt>
                <c:pt idx="317">
                  <c:v>30.01</c:v>
                </c:pt>
                <c:pt idx="318">
                  <c:v>100</c:v>
                </c:pt>
                <c:pt idx="319">
                  <c:v>100</c:v>
                </c:pt>
                <c:pt idx="320">
                  <c:v>100</c:v>
                </c:pt>
                <c:pt idx="321">
                  <c:v>100</c:v>
                </c:pt>
                <c:pt idx="322">
                  <c:v>100</c:v>
                </c:pt>
                <c:pt idx="323">
                  <c:v>100</c:v>
                </c:pt>
                <c:pt idx="324">
                  <c:v>100</c:v>
                </c:pt>
                <c:pt idx="325">
                  <c:v>100</c:v>
                </c:pt>
                <c:pt idx="326">
                  <c:v>100</c:v>
                </c:pt>
                <c:pt idx="327">
                  <c:v>100</c:v>
                </c:pt>
                <c:pt idx="328">
                  <c:v>100</c:v>
                </c:pt>
                <c:pt idx="329">
                  <c:v>100</c:v>
                </c:pt>
                <c:pt idx="330">
                  <c:v>100</c:v>
                </c:pt>
                <c:pt idx="331">
                  <c:v>100</c:v>
                </c:pt>
                <c:pt idx="332">
                  <c:v>100</c:v>
                </c:pt>
                <c:pt idx="333">
                  <c:v>100</c:v>
                </c:pt>
                <c:pt idx="334">
                  <c:v>100</c:v>
                </c:pt>
                <c:pt idx="335">
                  <c:v>100</c:v>
                </c:pt>
                <c:pt idx="336">
                  <c:v>100</c:v>
                </c:pt>
                <c:pt idx="337">
                  <c:v>100</c:v>
                </c:pt>
                <c:pt idx="338">
                  <c:v>100</c:v>
                </c:pt>
                <c:pt idx="339">
                  <c:v>100</c:v>
                </c:pt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32.590000000000003</c:v>
                </c:pt>
                <c:pt idx="371">
                  <c:v>32.590000000000003</c:v>
                </c:pt>
                <c:pt idx="372">
                  <c:v>32.71</c:v>
                </c:pt>
                <c:pt idx="373">
                  <c:v>32.71</c:v>
                </c:pt>
                <c:pt idx="374">
                  <c:v>32.71</c:v>
                </c:pt>
                <c:pt idx="375">
                  <c:v>32.71</c:v>
                </c:pt>
                <c:pt idx="376">
                  <c:v>5.51</c:v>
                </c:pt>
                <c:pt idx="377">
                  <c:v>5.51</c:v>
                </c:pt>
                <c:pt idx="378">
                  <c:v>4.9000000000000004</c:v>
                </c:pt>
                <c:pt idx="379">
                  <c:v>4.9000000000000004</c:v>
                </c:pt>
                <c:pt idx="380">
                  <c:v>4.9000000000000004</c:v>
                </c:pt>
                <c:pt idx="381">
                  <c:v>4.5599999999999996</c:v>
                </c:pt>
                <c:pt idx="382">
                  <c:v>0.06</c:v>
                </c:pt>
                <c:pt idx="383">
                  <c:v>0.06</c:v>
                </c:pt>
                <c:pt idx="384">
                  <c:v>0.06</c:v>
                </c:pt>
                <c:pt idx="385">
                  <c:v>0.06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0.55000000000000004</c:v>
                </c:pt>
                <c:pt idx="397">
                  <c:v>17.649999999999999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0-4B45-898C-6A39B145C677}"/>
            </c:ext>
          </c:extLst>
        </c:ser>
        <c:ser>
          <c:idx val="1"/>
          <c:order val="1"/>
          <c:tx>
            <c:v>D1 (Moderate Drought)</c:v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DroughtTraditional!$A$2:$A$420</c:f>
              <c:numCache>
                <c:formatCode>[$-409]mmm\-yy;@</c:formatCode>
                <c:ptCount val="419"/>
                <c:pt idx="0">
                  <c:v>39448</c:v>
                </c:pt>
                <c:pt idx="1">
                  <c:v>39455</c:v>
                </c:pt>
                <c:pt idx="2">
                  <c:v>39462</c:v>
                </c:pt>
                <c:pt idx="3">
                  <c:v>39469</c:v>
                </c:pt>
                <c:pt idx="4">
                  <c:v>39476</c:v>
                </c:pt>
                <c:pt idx="5">
                  <c:v>39483</c:v>
                </c:pt>
                <c:pt idx="6">
                  <c:v>39490</c:v>
                </c:pt>
                <c:pt idx="7">
                  <c:v>39497</c:v>
                </c:pt>
                <c:pt idx="8">
                  <c:v>39504</c:v>
                </c:pt>
                <c:pt idx="9">
                  <c:v>39511</c:v>
                </c:pt>
                <c:pt idx="10">
                  <c:v>39518</c:v>
                </c:pt>
                <c:pt idx="11">
                  <c:v>39525</c:v>
                </c:pt>
                <c:pt idx="12">
                  <c:v>39532</c:v>
                </c:pt>
                <c:pt idx="13">
                  <c:v>39539</c:v>
                </c:pt>
                <c:pt idx="14">
                  <c:v>39546</c:v>
                </c:pt>
                <c:pt idx="15">
                  <c:v>39553</c:v>
                </c:pt>
                <c:pt idx="16">
                  <c:v>39560</c:v>
                </c:pt>
                <c:pt idx="17">
                  <c:v>39567</c:v>
                </c:pt>
                <c:pt idx="18">
                  <c:v>39574</c:v>
                </c:pt>
                <c:pt idx="19">
                  <c:v>39581</c:v>
                </c:pt>
                <c:pt idx="20">
                  <c:v>39588</c:v>
                </c:pt>
                <c:pt idx="21">
                  <c:v>39595</c:v>
                </c:pt>
                <c:pt idx="22">
                  <c:v>39602</c:v>
                </c:pt>
                <c:pt idx="23">
                  <c:v>39609</c:v>
                </c:pt>
                <c:pt idx="24">
                  <c:v>39616</c:v>
                </c:pt>
                <c:pt idx="25">
                  <c:v>39623</c:v>
                </c:pt>
                <c:pt idx="26">
                  <c:v>39630</c:v>
                </c:pt>
                <c:pt idx="27">
                  <c:v>39637</c:v>
                </c:pt>
                <c:pt idx="28">
                  <c:v>39644</c:v>
                </c:pt>
                <c:pt idx="29">
                  <c:v>39651</c:v>
                </c:pt>
                <c:pt idx="30">
                  <c:v>39658</c:v>
                </c:pt>
                <c:pt idx="31">
                  <c:v>39665</c:v>
                </c:pt>
                <c:pt idx="32">
                  <c:v>39672</c:v>
                </c:pt>
                <c:pt idx="33">
                  <c:v>39679</c:v>
                </c:pt>
                <c:pt idx="34">
                  <c:v>39686</c:v>
                </c:pt>
                <c:pt idx="35">
                  <c:v>39693</c:v>
                </c:pt>
                <c:pt idx="36">
                  <c:v>39700</c:v>
                </c:pt>
                <c:pt idx="37">
                  <c:v>39707</c:v>
                </c:pt>
                <c:pt idx="38">
                  <c:v>39714</c:v>
                </c:pt>
                <c:pt idx="39">
                  <c:v>39721</c:v>
                </c:pt>
                <c:pt idx="40">
                  <c:v>39728</c:v>
                </c:pt>
                <c:pt idx="41">
                  <c:v>39735</c:v>
                </c:pt>
                <c:pt idx="42">
                  <c:v>39742</c:v>
                </c:pt>
                <c:pt idx="43">
                  <c:v>39749</c:v>
                </c:pt>
                <c:pt idx="44">
                  <c:v>39756</c:v>
                </c:pt>
                <c:pt idx="45">
                  <c:v>39763</c:v>
                </c:pt>
                <c:pt idx="46">
                  <c:v>39770</c:v>
                </c:pt>
                <c:pt idx="47">
                  <c:v>39777</c:v>
                </c:pt>
                <c:pt idx="48">
                  <c:v>39784</c:v>
                </c:pt>
                <c:pt idx="49">
                  <c:v>39791</c:v>
                </c:pt>
                <c:pt idx="50">
                  <c:v>39798</c:v>
                </c:pt>
                <c:pt idx="51">
                  <c:v>39805</c:v>
                </c:pt>
                <c:pt idx="52">
                  <c:v>39812</c:v>
                </c:pt>
                <c:pt idx="53">
                  <c:v>39819</c:v>
                </c:pt>
                <c:pt idx="54">
                  <c:v>39826</c:v>
                </c:pt>
                <c:pt idx="55">
                  <c:v>39833</c:v>
                </c:pt>
                <c:pt idx="56">
                  <c:v>39840</c:v>
                </c:pt>
                <c:pt idx="57">
                  <c:v>39847</c:v>
                </c:pt>
                <c:pt idx="58">
                  <c:v>39854</c:v>
                </c:pt>
                <c:pt idx="59">
                  <c:v>39861</c:v>
                </c:pt>
                <c:pt idx="60">
                  <c:v>39868</c:v>
                </c:pt>
                <c:pt idx="61">
                  <c:v>39875</c:v>
                </c:pt>
                <c:pt idx="62">
                  <c:v>39882</c:v>
                </c:pt>
                <c:pt idx="63">
                  <c:v>39889</c:v>
                </c:pt>
                <c:pt idx="64">
                  <c:v>39896</c:v>
                </c:pt>
                <c:pt idx="65">
                  <c:v>39903</c:v>
                </c:pt>
                <c:pt idx="66">
                  <c:v>39910</c:v>
                </c:pt>
                <c:pt idx="67">
                  <c:v>39917</c:v>
                </c:pt>
                <c:pt idx="68">
                  <c:v>39924</c:v>
                </c:pt>
                <c:pt idx="69">
                  <c:v>39931</c:v>
                </c:pt>
                <c:pt idx="70">
                  <c:v>39938</c:v>
                </c:pt>
                <c:pt idx="71">
                  <c:v>39945</c:v>
                </c:pt>
                <c:pt idx="72">
                  <c:v>39952</c:v>
                </c:pt>
                <c:pt idx="73">
                  <c:v>39959</c:v>
                </c:pt>
                <c:pt idx="74">
                  <c:v>39966</c:v>
                </c:pt>
                <c:pt idx="75">
                  <c:v>39973</c:v>
                </c:pt>
                <c:pt idx="76">
                  <c:v>39980</c:v>
                </c:pt>
                <c:pt idx="77">
                  <c:v>39987</c:v>
                </c:pt>
                <c:pt idx="78">
                  <c:v>39994</c:v>
                </c:pt>
                <c:pt idx="79">
                  <c:v>40001</c:v>
                </c:pt>
                <c:pt idx="80">
                  <c:v>40008</c:v>
                </c:pt>
                <c:pt idx="81">
                  <c:v>40015</c:v>
                </c:pt>
                <c:pt idx="82">
                  <c:v>40022</c:v>
                </c:pt>
                <c:pt idx="83">
                  <c:v>40029</c:v>
                </c:pt>
                <c:pt idx="84">
                  <c:v>40036</c:v>
                </c:pt>
                <c:pt idx="85">
                  <c:v>40043</c:v>
                </c:pt>
                <c:pt idx="86">
                  <c:v>40050</c:v>
                </c:pt>
                <c:pt idx="87">
                  <c:v>40057</c:v>
                </c:pt>
                <c:pt idx="88">
                  <c:v>40064</c:v>
                </c:pt>
                <c:pt idx="89">
                  <c:v>40071</c:v>
                </c:pt>
                <c:pt idx="90">
                  <c:v>40078</c:v>
                </c:pt>
                <c:pt idx="91">
                  <c:v>40085</c:v>
                </c:pt>
                <c:pt idx="92">
                  <c:v>40092</c:v>
                </c:pt>
                <c:pt idx="93">
                  <c:v>40099</c:v>
                </c:pt>
                <c:pt idx="94">
                  <c:v>40106</c:v>
                </c:pt>
                <c:pt idx="95">
                  <c:v>40113</c:v>
                </c:pt>
                <c:pt idx="96">
                  <c:v>40120</c:v>
                </c:pt>
                <c:pt idx="97">
                  <c:v>40127</c:v>
                </c:pt>
                <c:pt idx="98">
                  <c:v>40134</c:v>
                </c:pt>
                <c:pt idx="99">
                  <c:v>40141</c:v>
                </c:pt>
                <c:pt idx="100">
                  <c:v>40148</c:v>
                </c:pt>
                <c:pt idx="101">
                  <c:v>40155</c:v>
                </c:pt>
                <c:pt idx="102">
                  <c:v>40162</c:v>
                </c:pt>
                <c:pt idx="103">
                  <c:v>40169</c:v>
                </c:pt>
                <c:pt idx="104">
                  <c:v>40176</c:v>
                </c:pt>
                <c:pt idx="105">
                  <c:v>40183</c:v>
                </c:pt>
                <c:pt idx="106">
                  <c:v>40190</c:v>
                </c:pt>
                <c:pt idx="107">
                  <c:v>40197</c:v>
                </c:pt>
                <c:pt idx="108">
                  <c:v>40204</c:v>
                </c:pt>
                <c:pt idx="109">
                  <c:v>40211</c:v>
                </c:pt>
                <c:pt idx="110">
                  <c:v>40218</c:v>
                </c:pt>
                <c:pt idx="111">
                  <c:v>40225</c:v>
                </c:pt>
                <c:pt idx="112">
                  <c:v>40232</c:v>
                </c:pt>
                <c:pt idx="113">
                  <c:v>40239</c:v>
                </c:pt>
                <c:pt idx="114">
                  <c:v>40246</c:v>
                </c:pt>
                <c:pt idx="115">
                  <c:v>40253</c:v>
                </c:pt>
                <c:pt idx="116">
                  <c:v>40260</c:v>
                </c:pt>
                <c:pt idx="117">
                  <c:v>40267</c:v>
                </c:pt>
                <c:pt idx="118">
                  <c:v>40274</c:v>
                </c:pt>
                <c:pt idx="119">
                  <c:v>40281</c:v>
                </c:pt>
                <c:pt idx="120">
                  <c:v>40288</c:v>
                </c:pt>
                <c:pt idx="121">
                  <c:v>40295</c:v>
                </c:pt>
                <c:pt idx="122">
                  <c:v>40302</c:v>
                </c:pt>
                <c:pt idx="123">
                  <c:v>40309</c:v>
                </c:pt>
                <c:pt idx="124">
                  <c:v>40316</c:v>
                </c:pt>
                <c:pt idx="125">
                  <c:v>40323</c:v>
                </c:pt>
                <c:pt idx="126">
                  <c:v>40330</c:v>
                </c:pt>
                <c:pt idx="127">
                  <c:v>40337</c:v>
                </c:pt>
                <c:pt idx="128">
                  <c:v>40344</c:v>
                </c:pt>
                <c:pt idx="129">
                  <c:v>40351</c:v>
                </c:pt>
                <c:pt idx="130">
                  <c:v>40358</c:v>
                </c:pt>
                <c:pt idx="131">
                  <c:v>40365</c:v>
                </c:pt>
                <c:pt idx="132">
                  <c:v>40372</c:v>
                </c:pt>
                <c:pt idx="133">
                  <c:v>40379</c:v>
                </c:pt>
                <c:pt idx="134">
                  <c:v>40386</c:v>
                </c:pt>
                <c:pt idx="135">
                  <c:v>40393</c:v>
                </c:pt>
                <c:pt idx="136">
                  <c:v>40400</c:v>
                </c:pt>
                <c:pt idx="137">
                  <c:v>40407</c:v>
                </c:pt>
                <c:pt idx="138">
                  <c:v>40414</c:v>
                </c:pt>
                <c:pt idx="139">
                  <c:v>40421</c:v>
                </c:pt>
                <c:pt idx="140">
                  <c:v>40428</c:v>
                </c:pt>
                <c:pt idx="141">
                  <c:v>40435</c:v>
                </c:pt>
                <c:pt idx="142">
                  <c:v>40442</c:v>
                </c:pt>
                <c:pt idx="143">
                  <c:v>40449</c:v>
                </c:pt>
                <c:pt idx="144">
                  <c:v>40456</c:v>
                </c:pt>
                <c:pt idx="145">
                  <c:v>40463</c:v>
                </c:pt>
                <c:pt idx="146">
                  <c:v>40470</c:v>
                </c:pt>
                <c:pt idx="147">
                  <c:v>40477</c:v>
                </c:pt>
                <c:pt idx="148">
                  <c:v>40484</c:v>
                </c:pt>
                <c:pt idx="149">
                  <c:v>40491</c:v>
                </c:pt>
                <c:pt idx="150">
                  <c:v>40498</c:v>
                </c:pt>
                <c:pt idx="151">
                  <c:v>40505</c:v>
                </c:pt>
                <c:pt idx="152">
                  <c:v>40512</c:v>
                </c:pt>
                <c:pt idx="153">
                  <c:v>40519</c:v>
                </c:pt>
                <c:pt idx="154">
                  <c:v>40526</c:v>
                </c:pt>
                <c:pt idx="155">
                  <c:v>40533</c:v>
                </c:pt>
                <c:pt idx="156">
                  <c:v>40540</c:v>
                </c:pt>
                <c:pt idx="157">
                  <c:v>40547</c:v>
                </c:pt>
                <c:pt idx="158">
                  <c:v>40554</c:v>
                </c:pt>
                <c:pt idx="159">
                  <c:v>40561</c:v>
                </c:pt>
                <c:pt idx="160">
                  <c:v>40568</c:v>
                </c:pt>
                <c:pt idx="161">
                  <c:v>40575</c:v>
                </c:pt>
                <c:pt idx="162">
                  <c:v>40582</c:v>
                </c:pt>
                <c:pt idx="163">
                  <c:v>40589</c:v>
                </c:pt>
                <c:pt idx="164">
                  <c:v>40596</c:v>
                </c:pt>
                <c:pt idx="165">
                  <c:v>40603</c:v>
                </c:pt>
                <c:pt idx="166">
                  <c:v>40610</c:v>
                </c:pt>
                <c:pt idx="167">
                  <c:v>40617</c:v>
                </c:pt>
                <c:pt idx="168">
                  <c:v>40624</c:v>
                </c:pt>
                <c:pt idx="169">
                  <c:v>40631</c:v>
                </c:pt>
                <c:pt idx="170">
                  <c:v>40638</c:v>
                </c:pt>
                <c:pt idx="171">
                  <c:v>40645</c:v>
                </c:pt>
                <c:pt idx="172">
                  <c:v>40652</c:v>
                </c:pt>
                <c:pt idx="173">
                  <c:v>40659</c:v>
                </c:pt>
                <c:pt idx="174">
                  <c:v>40666</c:v>
                </c:pt>
                <c:pt idx="175">
                  <c:v>40673</c:v>
                </c:pt>
                <c:pt idx="176">
                  <c:v>40680</c:v>
                </c:pt>
                <c:pt idx="177">
                  <c:v>40687</c:v>
                </c:pt>
                <c:pt idx="178">
                  <c:v>40694</c:v>
                </c:pt>
                <c:pt idx="179">
                  <c:v>40701</c:v>
                </c:pt>
                <c:pt idx="180">
                  <c:v>40708</c:v>
                </c:pt>
                <c:pt idx="181">
                  <c:v>40715</c:v>
                </c:pt>
                <c:pt idx="182">
                  <c:v>40722</c:v>
                </c:pt>
                <c:pt idx="183">
                  <c:v>40729</c:v>
                </c:pt>
                <c:pt idx="184">
                  <c:v>40736</c:v>
                </c:pt>
                <c:pt idx="185">
                  <c:v>40743</c:v>
                </c:pt>
                <c:pt idx="186">
                  <c:v>40750</c:v>
                </c:pt>
                <c:pt idx="187">
                  <c:v>40757</c:v>
                </c:pt>
                <c:pt idx="188">
                  <c:v>40764</c:v>
                </c:pt>
                <c:pt idx="189">
                  <c:v>40771</c:v>
                </c:pt>
                <c:pt idx="190">
                  <c:v>40778</c:v>
                </c:pt>
                <c:pt idx="191">
                  <c:v>40785</c:v>
                </c:pt>
                <c:pt idx="192">
                  <c:v>40792</c:v>
                </c:pt>
                <c:pt idx="193">
                  <c:v>40799</c:v>
                </c:pt>
                <c:pt idx="194">
                  <c:v>40806</c:v>
                </c:pt>
                <c:pt idx="195">
                  <c:v>40813</c:v>
                </c:pt>
                <c:pt idx="196">
                  <c:v>40820</c:v>
                </c:pt>
                <c:pt idx="197">
                  <c:v>40827</c:v>
                </c:pt>
                <c:pt idx="198">
                  <c:v>40834</c:v>
                </c:pt>
                <c:pt idx="199">
                  <c:v>40841</c:v>
                </c:pt>
                <c:pt idx="200">
                  <c:v>40848</c:v>
                </c:pt>
                <c:pt idx="201">
                  <c:v>40855</c:v>
                </c:pt>
                <c:pt idx="202">
                  <c:v>40862</c:v>
                </c:pt>
                <c:pt idx="203">
                  <c:v>40869</c:v>
                </c:pt>
                <c:pt idx="204">
                  <c:v>40876</c:v>
                </c:pt>
                <c:pt idx="205">
                  <c:v>40883</c:v>
                </c:pt>
                <c:pt idx="206">
                  <c:v>40890</c:v>
                </c:pt>
                <c:pt idx="207">
                  <c:v>40897</c:v>
                </c:pt>
                <c:pt idx="208">
                  <c:v>40904</c:v>
                </c:pt>
                <c:pt idx="209">
                  <c:v>40911</c:v>
                </c:pt>
                <c:pt idx="210">
                  <c:v>40918</c:v>
                </c:pt>
                <c:pt idx="211">
                  <c:v>40925</c:v>
                </c:pt>
                <c:pt idx="212">
                  <c:v>40932</c:v>
                </c:pt>
                <c:pt idx="213">
                  <c:v>40939</c:v>
                </c:pt>
                <c:pt idx="214">
                  <c:v>40946</c:v>
                </c:pt>
                <c:pt idx="215">
                  <c:v>40953</c:v>
                </c:pt>
                <c:pt idx="216">
                  <c:v>40960</c:v>
                </c:pt>
                <c:pt idx="217">
                  <c:v>40967</c:v>
                </c:pt>
                <c:pt idx="218">
                  <c:v>40974</c:v>
                </c:pt>
                <c:pt idx="219">
                  <c:v>40981</c:v>
                </c:pt>
                <c:pt idx="220">
                  <c:v>40988</c:v>
                </c:pt>
                <c:pt idx="221">
                  <c:v>40995</c:v>
                </c:pt>
                <c:pt idx="222">
                  <c:v>41002</c:v>
                </c:pt>
                <c:pt idx="223">
                  <c:v>41009</c:v>
                </c:pt>
                <c:pt idx="224">
                  <c:v>41016</c:v>
                </c:pt>
                <c:pt idx="225">
                  <c:v>41023</c:v>
                </c:pt>
                <c:pt idx="226">
                  <c:v>41030</c:v>
                </c:pt>
                <c:pt idx="227">
                  <c:v>41037</c:v>
                </c:pt>
                <c:pt idx="228">
                  <c:v>41044</c:v>
                </c:pt>
                <c:pt idx="229">
                  <c:v>41051</c:v>
                </c:pt>
                <c:pt idx="230">
                  <c:v>41058</c:v>
                </c:pt>
                <c:pt idx="231">
                  <c:v>41065</c:v>
                </c:pt>
                <c:pt idx="232">
                  <c:v>41072</c:v>
                </c:pt>
                <c:pt idx="233">
                  <c:v>41079</c:v>
                </c:pt>
                <c:pt idx="234">
                  <c:v>41086</c:v>
                </c:pt>
                <c:pt idx="235">
                  <c:v>41093</c:v>
                </c:pt>
                <c:pt idx="236">
                  <c:v>41100</c:v>
                </c:pt>
                <c:pt idx="237">
                  <c:v>41107</c:v>
                </c:pt>
                <c:pt idx="238">
                  <c:v>41114</c:v>
                </c:pt>
                <c:pt idx="239">
                  <c:v>41121</c:v>
                </c:pt>
                <c:pt idx="240">
                  <c:v>41128</c:v>
                </c:pt>
                <c:pt idx="241">
                  <c:v>41135</c:v>
                </c:pt>
                <c:pt idx="242">
                  <c:v>41142</c:v>
                </c:pt>
                <c:pt idx="243">
                  <c:v>41149</c:v>
                </c:pt>
                <c:pt idx="244">
                  <c:v>41156</c:v>
                </c:pt>
                <c:pt idx="245">
                  <c:v>41163</c:v>
                </c:pt>
                <c:pt idx="246">
                  <c:v>41170</c:v>
                </c:pt>
                <c:pt idx="247">
                  <c:v>41177</c:v>
                </c:pt>
                <c:pt idx="248">
                  <c:v>41184</c:v>
                </c:pt>
                <c:pt idx="249">
                  <c:v>41191</c:v>
                </c:pt>
                <c:pt idx="250">
                  <c:v>41198</c:v>
                </c:pt>
                <c:pt idx="251">
                  <c:v>41205</c:v>
                </c:pt>
                <c:pt idx="252">
                  <c:v>41212</c:v>
                </c:pt>
                <c:pt idx="253">
                  <c:v>41219</c:v>
                </c:pt>
                <c:pt idx="254">
                  <c:v>41226</c:v>
                </c:pt>
                <c:pt idx="255">
                  <c:v>41233</c:v>
                </c:pt>
                <c:pt idx="256">
                  <c:v>41240</c:v>
                </c:pt>
                <c:pt idx="257">
                  <c:v>41247</c:v>
                </c:pt>
                <c:pt idx="258">
                  <c:v>41254</c:v>
                </c:pt>
                <c:pt idx="259">
                  <c:v>41261</c:v>
                </c:pt>
                <c:pt idx="260">
                  <c:v>41268</c:v>
                </c:pt>
                <c:pt idx="261">
                  <c:v>41275</c:v>
                </c:pt>
                <c:pt idx="262">
                  <c:v>41282</c:v>
                </c:pt>
                <c:pt idx="263">
                  <c:v>41289</c:v>
                </c:pt>
                <c:pt idx="264">
                  <c:v>41296</c:v>
                </c:pt>
                <c:pt idx="265">
                  <c:v>41303</c:v>
                </c:pt>
                <c:pt idx="266">
                  <c:v>41310</c:v>
                </c:pt>
                <c:pt idx="267">
                  <c:v>41317</c:v>
                </c:pt>
                <c:pt idx="268">
                  <c:v>41324</c:v>
                </c:pt>
                <c:pt idx="269">
                  <c:v>41331</c:v>
                </c:pt>
                <c:pt idx="270">
                  <c:v>41338</c:v>
                </c:pt>
                <c:pt idx="271">
                  <c:v>41345</c:v>
                </c:pt>
                <c:pt idx="272">
                  <c:v>41352</c:v>
                </c:pt>
                <c:pt idx="273">
                  <c:v>41359</c:v>
                </c:pt>
                <c:pt idx="274">
                  <c:v>41366</c:v>
                </c:pt>
                <c:pt idx="275">
                  <c:v>41373</c:v>
                </c:pt>
                <c:pt idx="276">
                  <c:v>41380</c:v>
                </c:pt>
                <c:pt idx="277">
                  <c:v>41387</c:v>
                </c:pt>
                <c:pt idx="278">
                  <c:v>41394</c:v>
                </c:pt>
                <c:pt idx="279">
                  <c:v>41401</c:v>
                </c:pt>
                <c:pt idx="280">
                  <c:v>41408</c:v>
                </c:pt>
                <c:pt idx="281">
                  <c:v>41415</c:v>
                </c:pt>
                <c:pt idx="282">
                  <c:v>41422</c:v>
                </c:pt>
                <c:pt idx="283">
                  <c:v>41429</c:v>
                </c:pt>
                <c:pt idx="284">
                  <c:v>41436</c:v>
                </c:pt>
                <c:pt idx="285">
                  <c:v>41443</c:v>
                </c:pt>
                <c:pt idx="286">
                  <c:v>41450</c:v>
                </c:pt>
                <c:pt idx="287">
                  <c:v>41457</c:v>
                </c:pt>
                <c:pt idx="288">
                  <c:v>41464</c:v>
                </c:pt>
                <c:pt idx="289">
                  <c:v>41471</c:v>
                </c:pt>
                <c:pt idx="290">
                  <c:v>41478</c:v>
                </c:pt>
                <c:pt idx="291">
                  <c:v>41485</c:v>
                </c:pt>
                <c:pt idx="292">
                  <c:v>41492</c:v>
                </c:pt>
                <c:pt idx="293">
                  <c:v>41499</c:v>
                </c:pt>
                <c:pt idx="294">
                  <c:v>41506</c:v>
                </c:pt>
                <c:pt idx="295">
                  <c:v>41513</c:v>
                </c:pt>
                <c:pt idx="296">
                  <c:v>41520</c:v>
                </c:pt>
                <c:pt idx="297">
                  <c:v>41527</c:v>
                </c:pt>
                <c:pt idx="298">
                  <c:v>41534</c:v>
                </c:pt>
                <c:pt idx="299">
                  <c:v>41541</c:v>
                </c:pt>
                <c:pt idx="300">
                  <c:v>41548</c:v>
                </c:pt>
                <c:pt idx="301">
                  <c:v>41555</c:v>
                </c:pt>
                <c:pt idx="302">
                  <c:v>41562</c:v>
                </c:pt>
                <c:pt idx="303">
                  <c:v>41569</c:v>
                </c:pt>
                <c:pt idx="304">
                  <c:v>41576</c:v>
                </c:pt>
                <c:pt idx="305">
                  <c:v>41583</c:v>
                </c:pt>
                <c:pt idx="306">
                  <c:v>41590</c:v>
                </c:pt>
                <c:pt idx="307">
                  <c:v>41597</c:v>
                </c:pt>
                <c:pt idx="308">
                  <c:v>41604</c:v>
                </c:pt>
                <c:pt idx="309">
                  <c:v>41611</c:v>
                </c:pt>
                <c:pt idx="310">
                  <c:v>41618</c:v>
                </c:pt>
                <c:pt idx="311">
                  <c:v>41625</c:v>
                </c:pt>
                <c:pt idx="312">
                  <c:v>41632</c:v>
                </c:pt>
                <c:pt idx="313">
                  <c:v>41639</c:v>
                </c:pt>
                <c:pt idx="314">
                  <c:v>41646</c:v>
                </c:pt>
                <c:pt idx="315">
                  <c:v>41653</c:v>
                </c:pt>
                <c:pt idx="316">
                  <c:v>41660</c:v>
                </c:pt>
                <c:pt idx="317">
                  <c:v>41667</c:v>
                </c:pt>
                <c:pt idx="318">
                  <c:v>41674</c:v>
                </c:pt>
                <c:pt idx="319">
                  <c:v>41681</c:v>
                </c:pt>
                <c:pt idx="320">
                  <c:v>41688</c:v>
                </c:pt>
                <c:pt idx="321">
                  <c:v>41695</c:v>
                </c:pt>
                <c:pt idx="322">
                  <c:v>41702</c:v>
                </c:pt>
                <c:pt idx="323">
                  <c:v>41709</c:v>
                </c:pt>
                <c:pt idx="324">
                  <c:v>41716</c:v>
                </c:pt>
                <c:pt idx="325">
                  <c:v>41723</c:v>
                </c:pt>
                <c:pt idx="326">
                  <c:v>41730</c:v>
                </c:pt>
                <c:pt idx="327">
                  <c:v>41737</c:v>
                </c:pt>
                <c:pt idx="328">
                  <c:v>41744</c:v>
                </c:pt>
                <c:pt idx="329">
                  <c:v>41751</c:v>
                </c:pt>
                <c:pt idx="330">
                  <c:v>41758</c:v>
                </c:pt>
                <c:pt idx="331">
                  <c:v>41765</c:v>
                </c:pt>
                <c:pt idx="332">
                  <c:v>41772</c:v>
                </c:pt>
                <c:pt idx="333">
                  <c:v>41779</c:v>
                </c:pt>
                <c:pt idx="334">
                  <c:v>41786</c:v>
                </c:pt>
                <c:pt idx="335">
                  <c:v>41793</c:v>
                </c:pt>
                <c:pt idx="336">
                  <c:v>41800</c:v>
                </c:pt>
                <c:pt idx="337">
                  <c:v>41807</c:v>
                </c:pt>
                <c:pt idx="338">
                  <c:v>41814</c:v>
                </c:pt>
                <c:pt idx="339">
                  <c:v>41821</c:v>
                </c:pt>
                <c:pt idx="340">
                  <c:v>41828</c:v>
                </c:pt>
                <c:pt idx="341">
                  <c:v>41835</c:v>
                </c:pt>
                <c:pt idx="342">
                  <c:v>41842</c:v>
                </c:pt>
                <c:pt idx="343">
                  <c:v>41849</c:v>
                </c:pt>
                <c:pt idx="344">
                  <c:v>41856</c:v>
                </c:pt>
                <c:pt idx="345">
                  <c:v>41863</c:v>
                </c:pt>
                <c:pt idx="346">
                  <c:v>41870</c:v>
                </c:pt>
                <c:pt idx="347">
                  <c:v>41877</c:v>
                </c:pt>
                <c:pt idx="348">
                  <c:v>41884</c:v>
                </c:pt>
                <c:pt idx="349">
                  <c:v>41891</c:v>
                </c:pt>
                <c:pt idx="350">
                  <c:v>41898</c:v>
                </c:pt>
                <c:pt idx="351">
                  <c:v>41905</c:v>
                </c:pt>
                <c:pt idx="352">
                  <c:v>41912</c:v>
                </c:pt>
                <c:pt idx="353">
                  <c:v>41919</c:v>
                </c:pt>
                <c:pt idx="354">
                  <c:v>41926</c:v>
                </c:pt>
                <c:pt idx="355">
                  <c:v>41933</c:v>
                </c:pt>
                <c:pt idx="356">
                  <c:v>41940</c:v>
                </c:pt>
                <c:pt idx="357">
                  <c:v>41947</c:v>
                </c:pt>
                <c:pt idx="358">
                  <c:v>41954</c:v>
                </c:pt>
                <c:pt idx="359">
                  <c:v>41961</c:v>
                </c:pt>
                <c:pt idx="360">
                  <c:v>41968</c:v>
                </c:pt>
                <c:pt idx="361">
                  <c:v>41975</c:v>
                </c:pt>
                <c:pt idx="362">
                  <c:v>41982</c:v>
                </c:pt>
                <c:pt idx="363">
                  <c:v>41989</c:v>
                </c:pt>
                <c:pt idx="364">
                  <c:v>41996</c:v>
                </c:pt>
                <c:pt idx="365">
                  <c:v>42003</c:v>
                </c:pt>
                <c:pt idx="366">
                  <c:v>42003</c:v>
                </c:pt>
                <c:pt idx="367">
                  <c:v>42010</c:v>
                </c:pt>
                <c:pt idx="368">
                  <c:v>42017</c:v>
                </c:pt>
                <c:pt idx="369">
                  <c:v>42024</c:v>
                </c:pt>
                <c:pt idx="370">
                  <c:v>42031</c:v>
                </c:pt>
                <c:pt idx="371">
                  <c:v>42038</c:v>
                </c:pt>
                <c:pt idx="372">
                  <c:v>42045</c:v>
                </c:pt>
                <c:pt idx="373">
                  <c:v>42052</c:v>
                </c:pt>
                <c:pt idx="374">
                  <c:v>42059</c:v>
                </c:pt>
                <c:pt idx="375">
                  <c:v>42066</c:v>
                </c:pt>
                <c:pt idx="376">
                  <c:v>42073</c:v>
                </c:pt>
                <c:pt idx="377">
                  <c:v>42080</c:v>
                </c:pt>
                <c:pt idx="378">
                  <c:v>42087</c:v>
                </c:pt>
                <c:pt idx="379">
                  <c:v>42094</c:v>
                </c:pt>
                <c:pt idx="380">
                  <c:v>42101</c:v>
                </c:pt>
                <c:pt idx="381">
                  <c:v>42108</c:v>
                </c:pt>
                <c:pt idx="382">
                  <c:v>42115</c:v>
                </c:pt>
                <c:pt idx="383">
                  <c:v>42122</c:v>
                </c:pt>
                <c:pt idx="384">
                  <c:v>42129</c:v>
                </c:pt>
                <c:pt idx="385">
                  <c:v>42136</c:v>
                </c:pt>
                <c:pt idx="386">
                  <c:v>42143</c:v>
                </c:pt>
                <c:pt idx="387">
                  <c:v>42150</c:v>
                </c:pt>
                <c:pt idx="388">
                  <c:v>42157</c:v>
                </c:pt>
                <c:pt idx="389">
                  <c:v>42164</c:v>
                </c:pt>
                <c:pt idx="390">
                  <c:v>42171</c:v>
                </c:pt>
                <c:pt idx="391">
                  <c:v>42178</c:v>
                </c:pt>
                <c:pt idx="392">
                  <c:v>42185</c:v>
                </c:pt>
                <c:pt idx="393">
                  <c:v>42192</c:v>
                </c:pt>
                <c:pt idx="394">
                  <c:v>42199</c:v>
                </c:pt>
                <c:pt idx="395">
                  <c:v>42206</c:v>
                </c:pt>
                <c:pt idx="396">
                  <c:v>42213</c:v>
                </c:pt>
                <c:pt idx="397">
                  <c:v>42220</c:v>
                </c:pt>
                <c:pt idx="398">
                  <c:v>42227</c:v>
                </c:pt>
                <c:pt idx="399">
                  <c:v>42234</c:v>
                </c:pt>
                <c:pt idx="400">
                  <c:v>42241</c:v>
                </c:pt>
                <c:pt idx="401">
                  <c:v>42248</c:v>
                </c:pt>
                <c:pt idx="402">
                  <c:v>42255</c:v>
                </c:pt>
                <c:pt idx="403">
                  <c:v>42262</c:v>
                </c:pt>
                <c:pt idx="404">
                  <c:v>42269</c:v>
                </c:pt>
                <c:pt idx="405">
                  <c:v>42276</c:v>
                </c:pt>
                <c:pt idx="406">
                  <c:v>42283</c:v>
                </c:pt>
                <c:pt idx="407">
                  <c:v>42290</c:v>
                </c:pt>
                <c:pt idx="408">
                  <c:v>42297</c:v>
                </c:pt>
                <c:pt idx="409">
                  <c:v>42304</c:v>
                </c:pt>
                <c:pt idx="410">
                  <c:v>42311</c:v>
                </c:pt>
                <c:pt idx="411">
                  <c:v>42318</c:v>
                </c:pt>
                <c:pt idx="412">
                  <c:v>42325</c:v>
                </c:pt>
                <c:pt idx="413">
                  <c:v>42332</c:v>
                </c:pt>
                <c:pt idx="414">
                  <c:v>42339</c:v>
                </c:pt>
                <c:pt idx="415">
                  <c:v>42346</c:v>
                </c:pt>
                <c:pt idx="416">
                  <c:v>42353</c:v>
                </c:pt>
                <c:pt idx="417">
                  <c:v>42360</c:v>
                </c:pt>
                <c:pt idx="418">
                  <c:v>42367</c:v>
                </c:pt>
              </c:numCache>
            </c:numRef>
          </c:cat>
          <c:val>
            <c:numRef>
              <c:f>DroughtTraditional!$E$2:$E$420</c:f>
              <c:numCache>
                <c:formatCode>General</c:formatCode>
                <c:ptCount val="419"/>
                <c:pt idx="0">
                  <c:v>0</c:v>
                </c:pt>
                <c:pt idx="1">
                  <c:v>0</c:v>
                </c:pt>
                <c:pt idx="2">
                  <c:v>60.71</c:v>
                </c:pt>
                <c:pt idx="3">
                  <c:v>60.71</c:v>
                </c:pt>
                <c:pt idx="4">
                  <c:v>60.71</c:v>
                </c:pt>
                <c:pt idx="5">
                  <c:v>99.57</c:v>
                </c:pt>
                <c:pt idx="6">
                  <c:v>99.57</c:v>
                </c:pt>
                <c:pt idx="7">
                  <c:v>99.57</c:v>
                </c:pt>
                <c:pt idx="8">
                  <c:v>99.57</c:v>
                </c:pt>
                <c:pt idx="9">
                  <c:v>99.57</c:v>
                </c:pt>
                <c:pt idx="10">
                  <c:v>0.1</c:v>
                </c:pt>
                <c:pt idx="11">
                  <c:v>0.1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16.36</c:v>
                </c:pt>
                <c:pt idx="22">
                  <c:v>43.5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8.2799999999999994</c:v>
                </c:pt>
                <c:pt idx="96">
                  <c:v>8.2799999999999994</c:v>
                </c:pt>
                <c:pt idx="97">
                  <c:v>8.2799999999999994</c:v>
                </c:pt>
                <c:pt idx="98">
                  <c:v>8.2799999999999994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1.54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36.909999999999997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92.16</c:v>
                </c:pt>
                <c:pt idx="160">
                  <c:v>92.16</c:v>
                </c:pt>
                <c:pt idx="161">
                  <c:v>92.16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63.52</c:v>
                </c:pt>
                <c:pt idx="221">
                  <c:v>43.5</c:v>
                </c:pt>
                <c:pt idx="222">
                  <c:v>46.27</c:v>
                </c:pt>
                <c:pt idx="223">
                  <c:v>46.27</c:v>
                </c:pt>
                <c:pt idx="224">
                  <c:v>46.27</c:v>
                </c:pt>
                <c:pt idx="225">
                  <c:v>46.27</c:v>
                </c:pt>
                <c:pt idx="226">
                  <c:v>72.400000000000006</c:v>
                </c:pt>
                <c:pt idx="227">
                  <c:v>45.34</c:v>
                </c:pt>
                <c:pt idx="228">
                  <c:v>13.77</c:v>
                </c:pt>
                <c:pt idx="229">
                  <c:v>13.77</c:v>
                </c:pt>
                <c:pt idx="230">
                  <c:v>13.77</c:v>
                </c:pt>
                <c:pt idx="231">
                  <c:v>30.49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57.38</c:v>
                </c:pt>
                <c:pt idx="239">
                  <c:v>76.27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6.98</c:v>
                </c:pt>
                <c:pt idx="249">
                  <c:v>13.46</c:v>
                </c:pt>
                <c:pt idx="250">
                  <c:v>12.99</c:v>
                </c:pt>
                <c:pt idx="251">
                  <c:v>12.99</c:v>
                </c:pt>
                <c:pt idx="252">
                  <c:v>12.99</c:v>
                </c:pt>
                <c:pt idx="253">
                  <c:v>12.99</c:v>
                </c:pt>
                <c:pt idx="254">
                  <c:v>71.099999999999994</c:v>
                </c:pt>
                <c:pt idx="255">
                  <c:v>71.099999999999994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100</c:v>
                </c:pt>
                <c:pt idx="267">
                  <c:v>100</c:v>
                </c:pt>
                <c:pt idx="268">
                  <c:v>100</c:v>
                </c:pt>
                <c:pt idx="269">
                  <c:v>100</c:v>
                </c:pt>
                <c:pt idx="270">
                  <c:v>100</c:v>
                </c:pt>
                <c:pt idx="271">
                  <c:v>100</c:v>
                </c:pt>
                <c:pt idx="272">
                  <c:v>100</c:v>
                </c:pt>
                <c:pt idx="273">
                  <c:v>100</c:v>
                </c:pt>
                <c:pt idx="274">
                  <c:v>100</c:v>
                </c:pt>
                <c:pt idx="275">
                  <c:v>100</c:v>
                </c:pt>
                <c:pt idx="276">
                  <c:v>100</c:v>
                </c:pt>
                <c:pt idx="277">
                  <c:v>100</c:v>
                </c:pt>
                <c:pt idx="278">
                  <c:v>100</c:v>
                </c:pt>
                <c:pt idx="279">
                  <c:v>100</c:v>
                </c:pt>
                <c:pt idx="280">
                  <c:v>100</c:v>
                </c:pt>
                <c:pt idx="281">
                  <c:v>100</c:v>
                </c:pt>
                <c:pt idx="282">
                  <c:v>100</c:v>
                </c:pt>
                <c:pt idx="283">
                  <c:v>100</c:v>
                </c:pt>
                <c:pt idx="284">
                  <c:v>100</c:v>
                </c:pt>
                <c:pt idx="285">
                  <c:v>100</c:v>
                </c:pt>
                <c:pt idx="286">
                  <c:v>100</c:v>
                </c:pt>
                <c:pt idx="287">
                  <c:v>100</c:v>
                </c:pt>
                <c:pt idx="288">
                  <c:v>100</c:v>
                </c:pt>
                <c:pt idx="289">
                  <c:v>100</c:v>
                </c:pt>
                <c:pt idx="290">
                  <c:v>100</c:v>
                </c:pt>
                <c:pt idx="291">
                  <c:v>100</c:v>
                </c:pt>
                <c:pt idx="292">
                  <c:v>100</c:v>
                </c:pt>
                <c:pt idx="293">
                  <c:v>100</c:v>
                </c:pt>
                <c:pt idx="294">
                  <c:v>100</c:v>
                </c:pt>
                <c:pt idx="295">
                  <c:v>100</c:v>
                </c:pt>
                <c:pt idx="296">
                  <c:v>100</c:v>
                </c:pt>
                <c:pt idx="297">
                  <c:v>100</c:v>
                </c:pt>
                <c:pt idx="298">
                  <c:v>100</c:v>
                </c:pt>
                <c:pt idx="299">
                  <c:v>100</c:v>
                </c:pt>
                <c:pt idx="300">
                  <c:v>40.340000000000003</c:v>
                </c:pt>
                <c:pt idx="301">
                  <c:v>40.340000000000003</c:v>
                </c:pt>
                <c:pt idx="302">
                  <c:v>30.37</c:v>
                </c:pt>
                <c:pt idx="303">
                  <c:v>31.76</c:v>
                </c:pt>
                <c:pt idx="304">
                  <c:v>31.76</c:v>
                </c:pt>
                <c:pt idx="305">
                  <c:v>2.64</c:v>
                </c:pt>
                <c:pt idx="306">
                  <c:v>2.64</c:v>
                </c:pt>
                <c:pt idx="307">
                  <c:v>2.64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2.3199999999999998</c:v>
                </c:pt>
                <c:pt idx="319">
                  <c:v>2.3199999999999998</c:v>
                </c:pt>
                <c:pt idx="320">
                  <c:v>33.99</c:v>
                </c:pt>
                <c:pt idx="321">
                  <c:v>100</c:v>
                </c:pt>
                <c:pt idx="322">
                  <c:v>100</c:v>
                </c:pt>
                <c:pt idx="323">
                  <c:v>100</c:v>
                </c:pt>
                <c:pt idx="324">
                  <c:v>100</c:v>
                </c:pt>
                <c:pt idx="325">
                  <c:v>100</c:v>
                </c:pt>
                <c:pt idx="326">
                  <c:v>100</c:v>
                </c:pt>
                <c:pt idx="327">
                  <c:v>100</c:v>
                </c:pt>
                <c:pt idx="328">
                  <c:v>38.33</c:v>
                </c:pt>
                <c:pt idx="329">
                  <c:v>38.33</c:v>
                </c:pt>
                <c:pt idx="330">
                  <c:v>100</c:v>
                </c:pt>
                <c:pt idx="331">
                  <c:v>100</c:v>
                </c:pt>
                <c:pt idx="332">
                  <c:v>100</c:v>
                </c:pt>
                <c:pt idx="333">
                  <c:v>100</c:v>
                </c:pt>
                <c:pt idx="334">
                  <c:v>40.479999999999997</c:v>
                </c:pt>
                <c:pt idx="335">
                  <c:v>21.78</c:v>
                </c:pt>
                <c:pt idx="336">
                  <c:v>21.78</c:v>
                </c:pt>
                <c:pt idx="337">
                  <c:v>16.93</c:v>
                </c:pt>
                <c:pt idx="338">
                  <c:v>16.93</c:v>
                </c:pt>
                <c:pt idx="339">
                  <c:v>16.93</c:v>
                </c:pt>
                <c:pt idx="340">
                  <c:v>16.93</c:v>
                </c:pt>
                <c:pt idx="341">
                  <c:v>100</c:v>
                </c:pt>
                <c:pt idx="342">
                  <c:v>0.06</c:v>
                </c:pt>
                <c:pt idx="343">
                  <c:v>0.06</c:v>
                </c:pt>
                <c:pt idx="344">
                  <c:v>0.06</c:v>
                </c:pt>
                <c:pt idx="345">
                  <c:v>0.06</c:v>
                </c:pt>
                <c:pt idx="346">
                  <c:v>97.58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99.94</c:v>
                </c:pt>
                <c:pt idx="351">
                  <c:v>28.83</c:v>
                </c:pt>
                <c:pt idx="352">
                  <c:v>28.83</c:v>
                </c:pt>
                <c:pt idx="353">
                  <c:v>30.01</c:v>
                </c:pt>
                <c:pt idx="354">
                  <c:v>30.01</c:v>
                </c:pt>
                <c:pt idx="355">
                  <c:v>30.01</c:v>
                </c:pt>
                <c:pt idx="356">
                  <c:v>86.25</c:v>
                </c:pt>
                <c:pt idx="357">
                  <c:v>86.25</c:v>
                </c:pt>
                <c:pt idx="358">
                  <c:v>32.68</c:v>
                </c:pt>
                <c:pt idx="359">
                  <c:v>32.68</c:v>
                </c:pt>
                <c:pt idx="360">
                  <c:v>0.31</c:v>
                </c:pt>
                <c:pt idx="361">
                  <c:v>0.31</c:v>
                </c:pt>
                <c:pt idx="362">
                  <c:v>0.31</c:v>
                </c:pt>
                <c:pt idx="363">
                  <c:v>0.31</c:v>
                </c:pt>
                <c:pt idx="364">
                  <c:v>0.31</c:v>
                </c:pt>
                <c:pt idx="365">
                  <c:v>1.63</c:v>
                </c:pt>
                <c:pt idx="366">
                  <c:v>1.63</c:v>
                </c:pt>
                <c:pt idx="367">
                  <c:v>1.38</c:v>
                </c:pt>
                <c:pt idx="368">
                  <c:v>1.38</c:v>
                </c:pt>
                <c:pt idx="369">
                  <c:v>1.66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3.67</c:v>
                </c:pt>
                <c:pt idx="399">
                  <c:v>27.53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58.6</c:v>
                </c:pt>
                <c:pt idx="404">
                  <c:v>62.06</c:v>
                </c:pt>
                <c:pt idx="405">
                  <c:v>65.040000000000006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27.63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0-4B45-898C-6A39B145C677}"/>
            </c:ext>
          </c:extLst>
        </c:ser>
        <c:ser>
          <c:idx val="2"/>
          <c:order val="2"/>
          <c:tx>
            <c:v>D2 (Severe Drought)</c:v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DroughtTraditional!$A$2:$A$420</c:f>
              <c:numCache>
                <c:formatCode>[$-409]mmm\-yy;@</c:formatCode>
                <c:ptCount val="419"/>
                <c:pt idx="0">
                  <c:v>39448</c:v>
                </c:pt>
                <c:pt idx="1">
                  <c:v>39455</c:v>
                </c:pt>
                <c:pt idx="2">
                  <c:v>39462</c:v>
                </c:pt>
                <c:pt idx="3">
                  <c:v>39469</c:v>
                </c:pt>
                <c:pt idx="4">
                  <c:v>39476</c:v>
                </c:pt>
                <c:pt idx="5">
                  <c:v>39483</c:v>
                </c:pt>
                <c:pt idx="6">
                  <c:v>39490</c:v>
                </c:pt>
                <c:pt idx="7">
                  <c:v>39497</c:v>
                </c:pt>
                <c:pt idx="8">
                  <c:v>39504</c:v>
                </c:pt>
                <c:pt idx="9">
                  <c:v>39511</c:v>
                </c:pt>
                <c:pt idx="10">
                  <c:v>39518</c:v>
                </c:pt>
                <c:pt idx="11">
                  <c:v>39525</c:v>
                </c:pt>
                <c:pt idx="12">
                  <c:v>39532</c:v>
                </c:pt>
                <c:pt idx="13">
                  <c:v>39539</c:v>
                </c:pt>
                <c:pt idx="14">
                  <c:v>39546</c:v>
                </c:pt>
                <c:pt idx="15">
                  <c:v>39553</c:v>
                </c:pt>
                <c:pt idx="16">
                  <c:v>39560</c:v>
                </c:pt>
                <c:pt idx="17">
                  <c:v>39567</c:v>
                </c:pt>
                <c:pt idx="18">
                  <c:v>39574</c:v>
                </c:pt>
                <c:pt idx="19">
                  <c:v>39581</c:v>
                </c:pt>
                <c:pt idx="20">
                  <c:v>39588</c:v>
                </c:pt>
                <c:pt idx="21">
                  <c:v>39595</c:v>
                </c:pt>
                <c:pt idx="22">
                  <c:v>39602</c:v>
                </c:pt>
                <c:pt idx="23">
                  <c:v>39609</c:v>
                </c:pt>
                <c:pt idx="24">
                  <c:v>39616</c:v>
                </c:pt>
                <c:pt idx="25">
                  <c:v>39623</c:v>
                </c:pt>
                <c:pt idx="26">
                  <c:v>39630</c:v>
                </c:pt>
                <c:pt idx="27">
                  <c:v>39637</c:v>
                </c:pt>
                <c:pt idx="28">
                  <c:v>39644</c:v>
                </c:pt>
                <c:pt idx="29">
                  <c:v>39651</c:v>
                </c:pt>
                <c:pt idx="30">
                  <c:v>39658</c:v>
                </c:pt>
                <c:pt idx="31">
                  <c:v>39665</c:v>
                </c:pt>
                <c:pt idx="32">
                  <c:v>39672</c:v>
                </c:pt>
                <c:pt idx="33">
                  <c:v>39679</c:v>
                </c:pt>
                <c:pt idx="34">
                  <c:v>39686</c:v>
                </c:pt>
                <c:pt idx="35">
                  <c:v>39693</c:v>
                </c:pt>
                <c:pt idx="36">
                  <c:v>39700</c:v>
                </c:pt>
                <c:pt idx="37">
                  <c:v>39707</c:v>
                </c:pt>
                <c:pt idx="38">
                  <c:v>39714</c:v>
                </c:pt>
                <c:pt idx="39">
                  <c:v>39721</c:v>
                </c:pt>
                <c:pt idx="40">
                  <c:v>39728</c:v>
                </c:pt>
                <c:pt idx="41">
                  <c:v>39735</c:v>
                </c:pt>
                <c:pt idx="42">
                  <c:v>39742</c:v>
                </c:pt>
                <c:pt idx="43">
                  <c:v>39749</c:v>
                </c:pt>
                <c:pt idx="44">
                  <c:v>39756</c:v>
                </c:pt>
                <c:pt idx="45">
                  <c:v>39763</c:v>
                </c:pt>
                <c:pt idx="46">
                  <c:v>39770</c:v>
                </c:pt>
                <c:pt idx="47">
                  <c:v>39777</c:v>
                </c:pt>
                <c:pt idx="48">
                  <c:v>39784</c:v>
                </c:pt>
                <c:pt idx="49">
                  <c:v>39791</c:v>
                </c:pt>
                <c:pt idx="50">
                  <c:v>39798</c:v>
                </c:pt>
                <c:pt idx="51">
                  <c:v>39805</c:v>
                </c:pt>
                <c:pt idx="52">
                  <c:v>39812</c:v>
                </c:pt>
                <c:pt idx="53">
                  <c:v>39819</c:v>
                </c:pt>
                <c:pt idx="54">
                  <c:v>39826</c:v>
                </c:pt>
                <c:pt idx="55">
                  <c:v>39833</c:v>
                </c:pt>
                <c:pt idx="56">
                  <c:v>39840</c:v>
                </c:pt>
                <c:pt idx="57">
                  <c:v>39847</c:v>
                </c:pt>
                <c:pt idx="58">
                  <c:v>39854</c:v>
                </c:pt>
                <c:pt idx="59">
                  <c:v>39861</c:v>
                </c:pt>
                <c:pt idx="60">
                  <c:v>39868</c:v>
                </c:pt>
                <c:pt idx="61">
                  <c:v>39875</c:v>
                </c:pt>
                <c:pt idx="62">
                  <c:v>39882</c:v>
                </c:pt>
                <c:pt idx="63">
                  <c:v>39889</c:v>
                </c:pt>
                <c:pt idx="64">
                  <c:v>39896</c:v>
                </c:pt>
                <c:pt idx="65">
                  <c:v>39903</c:v>
                </c:pt>
                <c:pt idx="66">
                  <c:v>39910</c:v>
                </c:pt>
                <c:pt idx="67">
                  <c:v>39917</c:v>
                </c:pt>
                <c:pt idx="68">
                  <c:v>39924</c:v>
                </c:pt>
                <c:pt idx="69">
                  <c:v>39931</c:v>
                </c:pt>
                <c:pt idx="70">
                  <c:v>39938</c:v>
                </c:pt>
                <c:pt idx="71">
                  <c:v>39945</c:v>
                </c:pt>
                <c:pt idx="72">
                  <c:v>39952</c:v>
                </c:pt>
                <c:pt idx="73">
                  <c:v>39959</c:v>
                </c:pt>
                <c:pt idx="74">
                  <c:v>39966</c:v>
                </c:pt>
                <c:pt idx="75">
                  <c:v>39973</c:v>
                </c:pt>
                <c:pt idx="76">
                  <c:v>39980</c:v>
                </c:pt>
                <c:pt idx="77">
                  <c:v>39987</c:v>
                </c:pt>
                <c:pt idx="78">
                  <c:v>39994</c:v>
                </c:pt>
                <c:pt idx="79">
                  <c:v>40001</c:v>
                </c:pt>
                <c:pt idx="80">
                  <c:v>40008</c:v>
                </c:pt>
                <c:pt idx="81">
                  <c:v>40015</c:v>
                </c:pt>
                <c:pt idx="82">
                  <c:v>40022</c:v>
                </c:pt>
                <c:pt idx="83">
                  <c:v>40029</c:v>
                </c:pt>
                <c:pt idx="84">
                  <c:v>40036</c:v>
                </c:pt>
                <c:pt idx="85">
                  <c:v>40043</c:v>
                </c:pt>
                <c:pt idx="86">
                  <c:v>40050</c:v>
                </c:pt>
                <c:pt idx="87">
                  <c:v>40057</c:v>
                </c:pt>
                <c:pt idx="88">
                  <c:v>40064</c:v>
                </c:pt>
                <c:pt idx="89">
                  <c:v>40071</c:v>
                </c:pt>
                <c:pt idx="90">
                  <c:v>40078</c:v>
                </c:pt>
                <c:pt idx="91">
                  <c:v>40085</c:v>
                </c:pt>
                <c:pt idx="92">
                  <c:v>40092</c:v>
                </c:pt>
                <c:pt idx="93">
                  <c:v>40099</c:v>
                </c:pt>
                <c:pt idx="94">
                  <c:v>40106</c:v>
                </c:pt>
                <c:pt idx="95">
                  <c:v>40113</c:v>
                </c:pt>
                <c:pt idx="96">
                  <c:v>40120</c:v>
                </c:pt>
                <c:pt idx="97">
                  <c:v>40127</c:v>
                </c:pt>
                <c:pt idx="98">
                  <c:v>40134</c:v>
                </c:pt>
                <c:pt idx="99">
                  <c:v>40141</c:v>
                </c:pt>
                <c:pt idx="100">
                  <c:v>40148</c:v>
                </c:pt>
                <c:pt idx="101">
                  <c:v>40155</c:v>
                </c:pt>
                <c:pt idx="102">
                  <c:v>40162</c:v>
                </c:pt>
                <c:pt idx="103">
                  <c:v>40169</c:v>
                </c:pt>
                <c:pt idx="104">
                  <c:v>40176</c:v>
                </c:pt>
                <c:pt idx="105">
                  <c:v>40183</c:v>
                </c:pt>
                <c:pt idx="106">
                  <c:v>40190</c:v>
                </c:pt>
                <c:pt idx="107">
                  <c:v>40197</c:v>
                </c:pt>
                <c:pt idx="108">
                  <c:v>40204</c:v>
                </c:pt>
                <c:pt idx="109">
                  <c:v>40211</c:v>
                </c:pt>
                <c:pt idx="110">
                  <c:v>40218</c:v>
                </c:pt>
                <c:pt idx="111">
                  <c:v>40225</c:v>
                </c:pt>
                <c:pt idx="112">
                  <c:v>40232</c:v>
                </c:pt>
                <c:pt idx="113">
                  <c:v>40239</c:v>
                </c:pt>
                <c:pt idx="114">
                  <c:v>40246</c:v>
                </c:pt>
                <c:pt idx="115">
                  <c:v>40253</c:v>
                </c:pt>
                <c:pt idx="116">
                  <c:v>40260</c:v>
                </c:pt>
                <c:pt idx="117">
                  <c:v>40267</c:v>
                </c:pt>
                <c:pt idx="118">
                  <c:v>40274</c:v>
                </c:pt>
                <c:pt idx="119">
                  <c:v>40281</c:v>
                </c:pt>
                <c:pt idx="120">
                  <c:v>40288</c:v>
                </c:pt>
                <c:pt idx="121">
                  <c:v>40295</c:v>
                </c:pt>
                <c:pt idx="122">
                  <c:v>40302</c:v>
                </c:pt>
                <c:pt idx="123">
                  <c:v>40309</c:v>
                </c:pt>
                <c:pt idx="124">
                  <c:v>40316</c:v>
                </c:pt>
                <c:pt idx="125">
                  <c:v>40323</c:v>
                </c:pt>
                <c:pt idx="126">
                  <c:v>40330</c:v>
                </c:pt>
                <c:pt idx="127">
                  <c:v>40337</c:v>
                </c:pt>
                <c:pt idx="128">
                  <c:v>40344</c:v>
                </c:pt>
                <c:pt idx="129">
                  <c:v>40351</c:v>
                </c:pt>
                <c:pt idx="130">
                  <c:v>40358</c:v>
                </c:pt>
                <c:pt idx="131">
                  <c:v>40365</c:v>
                </c:pt>
                <c:pt idx="132">
                  <c:v>40372</c:v>
                </c:pt>
                <c:pt idx="133">
                  <c:v>40379</c:v>
                </c:pt>
                <c:pt idx="134">
                  <c:v>40386</c:v>
                </c:pt>
                <c:pt idx="135">
                  <c:v>40393</c:v>
                </c:pt>
                <c:pt idx="136">
                  <c:v>40400</c:v>
                </c:pt>
                <c:pt idx="137">
                  <c:v>40407</c:v>
                </c:pt>
                <c:pt idx="138">
                  <c:v>40414</c:v>
                </c:pt>
                <c:pt idx="139">
                  <c:v>40421</c:v>
                </c:pt>
                <c:pt idx="140">
                  <c:v>40428</c:v>
                </c:pt>
                <c:pt idx="141">
                  <c:v>40435</c:v>
                </c:pt>
                <c:pt idx="142">
                  <c:v>40442</c:v>
                </c:pt>
                <c:pt idx="143">
                  <c:v>40449</c:v>
                </c:pt>
                <c:pt idx="144">
                  <c:v>40456</c:v>
                </c:pt>
                <c:pt idx="145">
                  <c:v>40463</c:v>
                </c:pt>
                <c:pt idx="146">
                  <c:v>40470</c:v>
                </c:pt>
                <c:pt idx="147">
                  <c:v>40477</c:v>
                </c:pt>
                <c:pt idx="148">
                  <c:v>40484</c:v>
                </c:pt>
                <c:pt idx="149">
                  <c:v>40491</c:v>
                </c:pt>
                <c:pt idx="150">
                  <c:v>40498</c:v>
                </c:pt>
                <c:pt idx="151">
                  <c:v>40505</c:v>
                </c:pt>
                <c:pt idx="152">
                  <c:v>40512</c:v>
                </c:pt>
                <c:pt idx="153">
                  <c:v>40519</c:v>
                </c:pt>
                <c:pt idx="154">
                  <c:v>40526</c:v>
                </c:pt>
                <c:pt idx="155">
                  <c:v>40533</c:v>
                </c:pt>
                <c:pt idx="156">
                  <c:v>40540</c:v>
                </c:pt>
                <c:pt idx="157">
                  <c:v>40547</c:v>
                </c:pt>
                <c:pt idx="158">
                  <c:v>40554</c:v>
                </c:pt>
                <c:pt idx="159">
                  <c:v>40561</c:v>
                </c:pt>
                <c:pt idx="160">
                  <c:v>40568</c:v>
                </c:pt>
                <c:pt idx="161">
                  <c:v>40575</c:v>
                </c:pt>
                <c:pt idx="162">
                  <c:v>40582</c:v>
                </c:pt>
                <c:pt idx="163">
                  <c:v>40589</c:v>
                </c:pt>
                <c:pt idx="164">
                  <c:v>40596</c:v>
                </c:pt>
                <c:pt idx="165">
                  <c:v>40603</c:v>
                </c:pt>
                <c:pt idx="166">
                  <c:v>40610</c:v>
                </c:pt>
                <c:pt idx="167">
                  <c:v>40617</c:v>
                </c:pt>
                <c:pt idx="168">
                  <c:v>40624</c:v>
                </c:pt>
                <c:pt idx="169">
                  <c:v>40631</c:v>
                </c:pt>
                <c:pt idx="170">
                  <c:v>40638</c:v>
                </c:pt>
                <c:pt idx="171">
                  <c:v>40645</c:v>
                </c:pt>
                <c:pt idx="172">
                  <c:v>40652</c:v>
                </c:pt>
                <c:pt idx="173">
                  <c:v>40659</c:v>
                </c:pt>
                <c:pt idx="174">
                  <c:v>40666</c:v>
                </c:pt>
                <c:pt idx="175">
                  <c:v>40673</c:v>
                </c:pt>
                <c:pt idx="176">
                  <c:v>40680</c:v>
                </c:pt>
                <c:pt idx="177">
                  <c:v>40687</c:v>
                </c:pt>
                <c:pt idx="178">
                  <c:v>40694</c:v>
                </c:pt>
                <c:pt idx="179">
                  <c:v>40701</c:v>
                </c:pt>
                <c:pt idx="180">
                  <c:v>40708</c:v>
                </c:pt>
                <c:pt idx="181">
                  <c:v>40715</c:v>
                </c:pt>
                <c:pt idx="182">
                  <c:v>40722</c:v>
                </c:pt>
                <c:pt idx="183">
                  <c:v>40729</c:v>
                </c:pt>
                <c:pt idx="184">
                  <c:v>40736</c:v>
                </c:pt>
                <c:pt idx="185">
                  <c:v>40743</c:v>
                </c:pt>
                <c:pt idx="186">
                  <c:v>40750</c:v>
                </c:pt>
                <c:pt idx="187">
                  <c:v>40757</c:v>
                </c:pt>
                <c:pt idx="188">
                  <c:v>40764</c:v>
                </c:pt>
                <c:pt idx="189">
                  <c:v>40771</c:v>
                </c:pt>
                <c:pt idx="190">
                  <c:v>40778</c:v>
                </c:pt>
                <c:pt idx="191">
                  <c:v>40785</c:v>
                </c:pt>
                <c:pt idx="192">
                  <c:v>40792</c:v>
                </c:pt>
                <c:pt idx="193">
                  <c:v>40799</c:v>
                </c:pt>
                <c:pt idx="194">
                  <c:v>40806</c:v>
                </c:pt>
                <c:pt idx="195">
                  <c:v>40813</c:v>
                </c:pt>
                <c:pt idx="196">
                  <c:v>40820</c:v>
                </c:pt>
                <c:pt idx="197">
                  <c:v>40827</c:v>
                </c:pt>
                <c:pt idx="198">
                  <c:v>40834</c:v>
                </c:pt>
                <c:pt idx="199">
                  <c:v>40841</c:v>
                </c:pt>
                <c:pt idx="200">
                  <c:v>40848</c:v>
                </c:pt>
                <c:pt idx="201">
                  <c:v>40855</c:v>
                </c:pt>
                <c:pt idx="202">
                  <c:v>40862</c:v>
                </c:pt>
                <c:pt idx="203">
                  <c:v>40869</c:v>
                </c:pt>
                <c:pt idx="204">
                  <c:v>40876</c:v>
                </c:pt>
                <c:pt idx="205">
                  <c:v>40883</c:v>
                </c:pt>
                <c:pt idx="206">
                  <c:v>40890</c:v>
                </c:pt>
                <c:pt idx="207">
                  <c:v>40897</c:v>
                </c:pt>
                <c:pt idx="208">
                  <c:v>40904</c:v>
                </c:pt>
                <c:pt idx="209">
                  <c:v>40911</c:v>
                </c:pt>
                <c:pt idx="210">
                  <c:v>40918</c:v>
                </c:pt>
                <c:pt idx="211">
                  <c:v>40925</c:v>
                </c:pt>
                <c:pt idx="212">
                  <c:v>40932</c:v>
                </c:pt>
                <c:pt idx="213">
                  <c:v>40939</c:v>
                </c:pt>
                <c:pt idx="214">
                  <c:v>40946</c:v>
                </c:pt>
                <c:pt idx="215">
                  <c:v>40953</c:v>
                </c:pt>
                <c:pt idx="216">
                  <c:v>40960</c:v>
                </c:pt>
                <c:pt idx="217">
                  <c:v>40967</c:v>
                </c:pt>
                <c:pt idx="218">
                  <c:v>40974</c:v>
                </c:pt>
                <c:pt idx="219">
                  <c:v>40981</c:v>
                </c:pt>
                <c:pt idx="220">
                  <c:v>40988</c:v>
                </c:pt>
                <c:pt idx="221">
                  <c:v>40995</c:v>
                </c:pt>
                <c:pt idx="222">
                  <c:v>41002</c:v>
                </c:pt>
                <c:pt idx="223">
                  <c:v>41009</c:v>
                </c:pt>
                <c:pt idx="224">
                  <c:v>41016</c:v>
                </c:pt>
                <c:pt idx="225">
                  <c:v>41023</c:v>
                </c:pt>
                <c:pt idx="226">
                  <c:v>41030</c:v>
                </c:pt>
                <c:pt idx="227">
                  <c:v>41037</c:v>
                </c:pt>
                <c:pt idx="228">
                  <c:v>41044</c:v>
                </c:pt>
                <c:pt idx="229">
                  <c:v>41051</c:v>
                </c:pt>
                <c:pt idx="230">
                  <c:v>41058</c:v>
                </c:pt>
                <c:pt idx="231">
                  <c:v>41065</c:v>
                </c:pt>
                <c:pt idx="232">
                  <c:v>41072</c:v>
                </c:pt>
                <c:pt idx="233">
                  <c:v>41079</c:v>
                </c:pt>
                <c:pt idx="234">
                  <c:v>41086</c:v>
                </c:pt>
                <c:pt idx="235">
                  <c:v>41093</c:v>
                </c:pt>
                <c:pt idx="236">
                  <c:v>41100</c:v>
                </c:pt>
                <c:pt idx="237">
                  <c:v>41107</c:v>
                </c:pt>
                <c:pt idx="238">
                  <c:v>41114</c:v>
                </c:pt>
                <c:pt idx="239">
                  <c:v>41121</c:v>
                </c:pt>
                <c:pt idx="240">
                  <c:v>41128</c:v>
                </c:pt>
                <c:pt idx="241">
                  <c:v>41135</c:v>
                </c:pt>
                <c:pt idx="242">
                  <c:v>41142</c:v>
                </c:pt>
                <c:pt idx="243">
                  <c:v>41149</c:v>
                </c:pt>
                <c:pt idx="244">
                  <c:v>41156</c:v>
                </c:pt>
                <c:pt idx="245">
                  <c:v>41163</c:v>
                </c:pt>
                <c:pt idx="246">
                  <c:v>41170</c:v>
                </c:pt>
                <c:pt idx="247">
                  <c:v>41177</c:v>
                </c:pt>
                <c:pt idx="248">
                  <c:v>41184</c:v>
                </c:pt>
                <c:pt idx="249">
                  <c:v>41191</c:v>
                </c:pt>
                <c:pt idx="250">
                  <c:v>41198</c:v>
                </c:pt>
                <c:pt idx="251">
                  <c:v>41205</c:v>
                </c:pt>
                <c:pt idx="252">
                  <c:v>41212</c:v>
                </c:pt>
                <c:pt idx="253">
                  <c:v>41219</c:v>
                </c:pt>
                <c:pt idx="254">
                  <c:v>41226</c:v>
                </c:pt>
                <c:pt idx="255">
                  <c:v>41233</c:v>
                </c:pt>
                <c:pt idx="256">
                  <c:v>41240</c:v>
                </c:pt>
                <c:pt idx="257">
                  <c:v>41247</c:v>
                </c:pt>
                <c:pt idx="258">
                  <c:v>41254</c:v>
                </c:pt>
                <c:pt idx="259">
                  <c:v>41261</c:v>
                </c:pt>
                <c:pt idx="260">
                  <c:v>41268</c:v>
                </c:pt>
                <c:pt idx="261">
                  <c:v>41275</c:v>
                </c:pt>
                <c:pt idx="262">
                  <c:v>41282</c:v>
                </c:pt>
                <c:pt idx="263">
                  <c:v>41289</c:v>
                </c:pt>
                <c:pt idx="264">
                  <c:v>41296</c:v>
                </c:pt>
                <c:pt idx="265">
                  <c:v>41303</c:v>
                </c:pt>
                <c:pt idx="266">
                  <c:v>41310</c:v>
                </c:pt>
                <c:pt idx="267">
                  <c:v>41317</c:v>
                </c:pt>
                <c:pt idx="268">
                  <c:v>41324</c:v>
                </c:pt>
                <c:pt idx="269">
                  <c:v>41331</c:v>
                </c:pt>
                <c:pt idx="270">
                  <c:v>41338</c:v>
                </c:pt>
                <c:pt idx="271">
                  <c:v>41345</c:v>
                </c:pt>
                <c:pt idx="272">
                  <c:v>41352</c:v>
                </c:pt>
                <c:pt idx="273">
                  <c:v>41359</c:v>
                </c:pt>
                <c:pt idx="274">
                  <c:v>41366</c:v>
                </c:pt>
                <c:pt idx="275">
                  <c:v>41373</c:v>
                </c:pt>
                <c:pt idx="276">
                  <c:v>41380</c:v>
                </c:pt>
                <c:pt idx="277">
                  <c:v>41387</c:v>
                </c:pt>
                <c:pt idx="278">
                  <c:v>41394</c:v>
                </c:pt>
                <c:pt idx="279">
                  <c:v>41401</c:v>
                </c:pt>
                <c:pt idx="280">
                  <c:v>41408</c:v>
                </c:pt>
                <c:pt idx="281">
                  <c:v>41415</c:v>
                </c:pt>
                <c:pt idx="282">
                  <c:v>41422</c:v>
                </c:pt>
                <c:pt idx="283">
                  <c:v>41429</c:v>
                </c:pt>
                <c:pt idx="284">
                  <c:v>41436</c:v>
                </c:pt>
                <c:pt idx="285">
                  <c:v>41443</c:v>
                </c:pt>
                <c:pt idx="286">
                  <c:v>41450</c:v>
                </c:pt>
                <c:pt idx="287">
                  <c:v>41457</c:v>
                </c:pt>
                <c:pt idx="288">
                  <c:v>41464</c:v>
                </c:pt>
                <c:pt idx="289">
                  <c:v>41471</c:v>
                </c:pt>
                <c:pt idx="290">
                  <c:v>41478</c:v>
                </c:pt>
                <c:pt idx="291">
                  <c:v>41485</c:v>
                </c:pt>
                <c:pt idx="292">
                  <c:v>41492</c:v>
                </c:pt>
                <c:pt idx="293">
                  <c:v>41499</c:v>
                </c:pt>
                <c:pt idx="294">
                  <c:v>41506</c:v>
                </c:pt>
                <c:pt idx="295">
                  <c:v>41513</c:v>
                </c:pt>
                <c:pt idx="296">
                  <c:v>41520</c:v>
                </c:pt>
                <c:pt idx="297">
                  <c:v>41527</c:v>
                </c:pt>
                <c:pt idx="298">
                  <c:v>41534</c:v>
                </c:pt>
                <c:pt idx="299">
                  <c:v>41541</c:v>
                </c:pt>
                <c:pt idx="300">
                  <c:v>41548</c:v>
                </c:pt>
                <c:pt idx="301">
                  <c:v>41555</c:v>
                </c:pt>
                <c:pt idx="302">
                  <c:v>41562</c:v>
                </c:pt>
                <c:pt idx="303">
                  <c:v>41569</c:v>
                </c:pt>
                <c:pt idx="304">
                  <c:v>41576</c:v>
                </c:pt>
                <c:pt idx="305">
                  <c:v>41583</c:v>
                </c:pt>
                <c:pt idx="306">
                  <c:v>41590</c:v>
                </c:pt>
                <c:pt idx="307">
                  <c:v>41597</c:v>
                </c:pt>
                <c:pt idx="308">
                  <c:v>41604</c:v>
                </c:pt>
                <c:pt idx="309">
                  <c:v>41611</c:v>
                </c:pt>
                <c:pt idx="310">
                  <c:v>41618</c:v>
                </c:pt>
                <c:pt idx="311">
                  <c:v>41625</c:v>
                </c:pt>
                <c:pt idx="312">
                  <c:v>41632</c:v>
                </c:pt>
                <c:pt idx="313">
                  <c:v>41639</c:v>
                </c:pt>
                <c:pt idx="314">
                  <c:v>41646</c:v>
                </c:pt>
                <c:pt idx="315">
                  <c:v>41653</c:v>
                </c:pt>
                <c:pt idx="316">
                  <c:v>41660</c:v>
                </c:pt>
                <c:pt idx="317">
                  <c:v>41667</c:v>
                </c:pt>
                <c:pt idx="318">
                  <c:v>41674</c:v>
                </c:pt>
                <c:pt idx="319">
                  <c:v>41681</c:v>
                </c:pt>
                <c:pt idx="320">
                  <c:v>41688</c:v>
                </c:pt>
                <c:pt idx="321">
                  <c:v>41695</c:v>
                </c:pt>
                <c:pt idx="322">
                  <c:v>41702</c:v>
                </c:pt>
                <c:pt idx="323">
                  <c:v>41709</c:v>
                </c:pt>
                <c:pt idx="324">
                  <c:v>41716</c:v>
                </c:pt>
                <c:pt idx="325">
                  <c:v>41723</c:v>
                </c:pt>
                <c:pt idx="326">
                  <c:v>41730</c:v>
                </c:pt>
                <c:pt idx="327">
                  <c:v>41737</c:v>
                </c:pt>
                <c:pt idx="328">
                  <c:v>41744</c:v>
                </c:pt>
                <c:pt idx="329">
                  <c:v>41751</c:v>
                </c:pt>
                <c:pt idx="330">
                  <c:v>41758</c:v>
                </c:pt>
                <c:pt idx="331">
                  <c:v>41765</c:v>
                </c:pt>
                <c:pt idx="332">
                  <c:v>41772</c:v>
                </c:pt>
                <c:pt idx="333">
                  <c:v>41779</c:v>
                </c:pt>
                <c:pt idx="334">
                  <c:v>41786</c:v>
                </c:pt>
                <c:pt idx="335">
                  <c:v>41793</c:v>
                </c:pt>
                <c:pt idx="336">
                  <c:v>41800</c:v>
                </c:pt>
                <c:pt idx="337">
                  <c:v>41807</c:v>
                </c:pt>
                <c:pt idx="338">
                  <c:v>41814</c:v>
                </c:pt>
                <c:pt idx="339">
                  <c:v>41821</c:v>
                </c:pt>
                <c:pt idx="340">
                  <c:v>41828</c:v>
                </c:pt>
                <c:pt idx="341">
                  <c:v>41835</c:v>
                </c:pt>
                <c:pt idx="342">
                  <c:v>41842</c:v>
                </c:pt>
                <c:pt idx="343">
                  <c:v>41849</c:v>
                </c:pt>
                <c:pt idx="344">
                  <c:v>41856</c:v>
                </c:pt>
                <c:pt idx="345">
                  <c:v>41863</c:v>
                </c:pt>
                <c:pt idx="346">
                  <c:v>41870</c:v>
                </c:pt>
                <c:pt idx="347">
                  <c:v>41877</c:v>
                </c:pt>
                <c:pt idx="348">
                  <c:v>41884</c:v>
                </c:pt>
                <c:pt idx="349">
                  <c:v>41891</c:v>
                </c:pt>
                <c:pt idx="350">
                  <c:v>41898</c:v>
                </c:pt>
                <c:pt idx="351">
                  <c:v>41905</c:v>
                </c:pt>
                <c:pt idx="352">
                  <c:v>41912</c:v>
                </c:pt>
                <c:pt idx="353">
                  <c:v>41919</c:v>
                </c:pt>
                <c:pt idx="354">
                  <c:v>41926</c:v>
                </c:pt>
                <c:pt idx="355">
                  <c:v>41933</c:v>
                </c:pt>
                <c:pt idx="356">
                  <c:v>41940</c:v>
                </c:pt>
                <c:pt idx="357">
                  <c:v>41947</c:v>
                </c:pt>
                <c:pt idx="358">
                  <c:v>41954</c:v>
                </c:pt>
                <c:pt idx="359">
                  <c:v>41961</c:v>
                </c:pt>
                <c:pt idx="360">
                  <c:v>41968</c:v>
                </c:pt>
                <c:pt idx="361">
                  <c:v>41975</c:v>
                </c:pt>
                <c:pt idx="362">
                  <c:v>41982</c:v>
                </c:pt>
                <c:pt idx="363">
                  <c:v>41989</c:v>
                </c:pt>
                <c:pt idx="364">
                  <c:v>41996</c:v>
                </c:pt>
                <c:pt idx="365">
                  <c:v>42003</c:v>
                </c:pt>
                <c:pt idx="366">
                  <c:v>42003</c:v>
                </c:pt>
                <c:pt idx="367">
                  <c:v>42010</c:v>
                </c:pt>
                <c:pt idx="368">
                  <c:v>42017</c:v>
                </c:pt>
                <c:pt idx="369">
                  <c:v>42024</c:v>
                </c:pt>
                <c:pt idx="370">
                  <c:v>42031</c:v>
                </c:pt>
                <c:pt idx="371">
                  <c:v>42038</c:v>
                </c:pt>
                <c:pt idx="372">
                  <c:v>42045</c:v>
                </c:pt>
                <c:pt idx="373">
                  <c:v>42052</c:v>
                </c:pt>
                <c:pt idx="374">
                  <c:v>42059</c:v>
                </c:pt>
                <c:pt idx="375">
                  <c:v>42066</c:v>
                </c:pt>
                <c:pt idx="376">
                  <c:v>42073</c:v>
                </c:pt>
                <c:pt idx="377">
                  <c:v>42080</c:v>
                </c:pt>
                <c:pt idx="378">
                  <c:v>42087</c:v>
                </c:pt>
                <c:pt idx="379">
                  <c:v>42094</c:v>
                </c:pt>
                <c:pt idx="380">
                  <c:v>42101</c:v>
                </c:pt>
                <c:pt idx="381">
                  <c:v>42108</c:v>
                </c:pt>
                <c:pt idx="382">
                  <c:v>42115</c:v>
                </c:pt>
                <c:pt idx="383">
                  <c:v>42122</c:v>
                </c:pt>
                <c:pt idx="384">
                  <c:v>42129</c:v>
                </c:pt>
                <c:pt idx="385">
                  <c:v>42136</c:v>
                </c:pt>
                <c:pt idx="386">
                  <c:v>42143</c:v>
                </c:pt>
                <c:pt idx="387">
                  <c:v>42150</c:v>
                </c:pt>
                <c:pt idx="388">
                  <c:v>42157</c:v>
                </c:pt>
                <c:pt idx="389">
                  <c:v>42164</c:v>
                </c:pt>
                <c:pt idx="390">
                  <c:v>42171</c:v>
                </c:pt>
                <c:pt idx="391">
                  <c:v>42178</c:v>
                </c:pt>
                <c:pt idx="392">
                  <c:v>42185</c:v>
                </c:pt>
                <c:pt idx="393">
                  <c:v>42192</c:v>
                </c:pt>
                <c:pt idx="394">
                  <c:v>42199</c:v>
                </c:pt>
                <c:pt idx="395">
                  <c:v>42206</c:v>
                </c:pt>
                <c:pt idx="396">
                  <c:v>42213</c:v>
                </c:pt>
                <c:pt idx="397">
                  <c:v>42220</c:v>
                </c:pt>
                <c:pt idx="398">
                  <c:v>42227</c:v>
                </c:pt>
                <c:pt idx="399">
                  <c:v>42234</c:v>
                </c:pt>
                <c:pt idx="400">
                  <c:v>42241</c:v>
                </c:pt>
                <c:pt idx="401">
                  <c:v>42248</c:v>
                </c:pt>
                <c:pt idx="402">
                  <c:v>42255</c:v>
                </c:pt>
                <c:pt idx="403">
                  <c:v>42262</c:v>
                </c:pt>
                <c:pt idx="404">
                  <c:v>42269</c:v>
                </c:pt>
                <c:pt idx="405">
                  <c:v>42276</c:v>
                </c:pt>
                <c:pt idx="406">
                  <c:v>42283</c:v>
                </c:pt>
                <c:pt idx="407">
                  <c:v>42290</c:v>
                </c:pt>
                <c:pt idx="408">
                  <c:v>42297</c:v>
                </c:pt>
                <c:pt idx="409">
                  <c:v>42304</c:v>
                </c:pt>
                <c:pt idx="410">
                  <c:v>42311</c:v>
                </c:pt>
                <c:pt idx="411">
                  <c:v>42318</c:v>
                </c:pt>
                <c:pt idx="412">
                  <c:v>42325</c:v>
                </c:pt>
                <c:pt idx="413">
                  <c:v>42332</c:v>
                </c:pt>
                <c:pt idx="414">
                  <c:v>42339</c:v>
                </c:pt>
                <c:pt idx="415">
                  <c:v>42346</c:v>
                </c:pt>
                <c:pt idx="416">
                  <c:v>42353</c:v>
                </c:pt>
                <c:pt idx="417">
                  <c:v>42360</c:v>
                </c:pt>
                <c:pt idx="418">
                  <c:v>42367</c:v>
                </c:pt>
              </c:numCache>
            </c:numRef>
          </c:cat>
          <c:val>
            <c:numRef>
              <c:f>DroughtTraditional!$F$2:$F$420</c:f>
              <c:numCache>
                <c:formatCode>General</c:formatCode>
                <c:ptCount val="4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18.28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3.43</c:v>
                </c:pt>
                <c:pt idx="22">
                  <c:v>12.29</c:v>
                </c:pt>
                <c:pt idx="23">
                  <c:v>49.9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82.75</c:v>
                </c:pt>
                <c:pt idx="92">
                  <c:v>43.3</c:v>
                </c:pt>
                <c:pt idx="93">
                  <c:v>8.2899999999999991</c:v>
                </c:pt>
                <c:pt idx="94">
                  <c:v>8.2899999999999991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40.78</c:v>
                </c:pt>
                <c:pt idx="154">
                  <c:v>40.78</c:v>
                </c:pt>
                <c:pt idx="155">
                  <c:v>68.44</c:v>
                </c:pt>
                <c:pt idx="156">
                  <c:v>28.67</c:v>
                </c:pt>
                <c:pt idx="157">
                  <c:v>28.95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9.65</c:v>
                </c:pt>
                <c:pt idx="165">
                  <c:v>9.65</c:v>
                </c:pt>
                <c:pt idx="166">
                  <c:v>9.65</c:v>
                </c:pt>
                <c:pt idx="167">
                  <c:v>9.65</c:v>
                </c:pt>
                <c:pt idx="168">
                  <c:v>9.65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61.42</c:v>
                </c:pt>
                <c:pt idx="217">
                  <c:v>61.42</c:v>
                </c:pt>
                <c:pt idx="218">
                  <c:v>61.42</c:v>
                </c:pt>
                <c:pt idx="219">
                  <c:v>61.42</c:v>
                </c:pt>
                <c:pt idx="220">
                  <c:v>12</c:v>
                </c:pt>
                <c:pt idx="221">
                  <c:v>12</c:v>
                </c:pt>
                <c:pt idx="222">
                  <c:v>12</c:v>
                </c:pt>
                <c:pt idx="223">
                  <c:v>12</c:v>
                </c:pt>
                <c:pt idx="224">
                  <c:v>12</c:v>
                </c:pt>
                <c:pt idx="225">
                  <c:v>8.36</c:v>
                </c:pt>
                <c:pt idx="226">
                  <c:v>8.36</c:v>
                </c:pt>
                <c:pt idx="227">
                  <c:v>5.2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35.549999999999997</c:v>
                </c:pt>
                <c:pt idx="234">
                  <c:v>47.67</c:v>
                </c:pt>
                <c:pt idx="235">
                  <c:v>100</c:v>
                </c:pt>
                <c:pt idx="236">
                  <c:v>100</c:v>
                </c:pt>
                <c:pt idx="237">
                  <c:v>24.28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15.98</c:v>
                </c:pt>
                <c:pt idx="242">
                  <c:v>0.13</c:v>
                </c:pt>
                <c:pt idx="243">
                  <c:v>0.13</c:v>
                </c:pt>
                <c:pt idx="244">
                  <c:v>0.13</c:v>
                </c:pt>
                <c:pt idx="245">
                  <c:v>0.11</c:v>
                </c:pt>
                <c:pt idx="246">
                  <c:v>0.11</c:v>
                </c:pt>
                <c:pt idx="247">
                  <c:v>0.11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11.13</c:v>
                </c:pt>
                <c:pt idx="256">
                  <c:v>17.579999999999998</c:v>
                </c:pt>
                <c:pt idx="257">
                  <c:v>17.579999999999998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23.58</c:v>
                </c:pt>
                <c:pt idx="264">
                  <c:v>23.58</c:v>
                </c:pt>
                <c:pt idx="265">
                  <c:v>23.58</c:v>
                </c:pt>
                <c:pt idx="266">
                  <c:v>23.58</c:v>
                </c:pt>
                <c:pt idx="267">
                  <c:v>23.58</c:v>
                </c:pt>
                <c:pt idx="268">
                  <c:v>23.54</c:v>
                </c:pt>
                <c:pt idx="269">
                  <c:v>71.540000000000006</c:v>
                </c:pt>
                <c:pt idx="270">
                  <c:v>90.09</c:v>
                </c:pt>
                <c:pt idx="271">
                  <c:v>89.93</c:v>
                </c:pt>
                <c:pt idx="272">
                  <c:v>100</c:v>
                </c:pt>
                <c:pt idx="273">
                  <c:v>100</c:v>
                </c:pt>
                <c:pt idx="274">
                  <c:v>100</c:v>
                </c:pt>
                <c:pt idx="275">
                  <c:v>100</c:v>
                </c:pt>
                <c:pt idx="276">
                  <c:v>100</c:v>
                </c:pt>
                <c:pt idx="277">
                  <c:v>100</c:v>
                </c:pt>
                <c:pt idx="278">
                  <c:v>100</c:v>
                </c:pt>
                <c:pt idx="279">
                  <c:v>100</c:v>
                </c:pt>
                <c:pt idx="280">
                  <c:v>100</c:v>
                </c:pt>
                <c:pt idx="281">
                  <c:v>100</c:v>
                </c:pt>
                <c:pt idx="282">
                  <c:v>31.31</c:v>
                </c:pt>
                <c:pt idx="283">
                  <c:v>31.63</c:v>
                </c:pt>
                <c:pt idx="284">
                  <c:v>13.97</c:v>
                </c:pt>
                <c:pt idx="285">
                  <c:v>53.11</c:v>
                </c:pt>
                <c:pt idx="286">
                  <c:v>100</c:v>
                </c:pt>
                <c:pt idx="287">
                  <c:v>100</c:v>
                </c:pt>
                <c:pt idx="288">
                  <c:v>100</c:v>
                </c:pt>
                <c:pt idx="289">
                  <c:v>100</c:v>
                </c:pt>
                <c:pt idx="290">
                  <c:v>100</c:v>
                </c:pt>
                <c:pt idx="291">
                  <c:v>100</c:v>
                </c:pt>
                <c:pt idx="292">
                  <c:v>100</c:v>
                </c:pt>
                <c:pt idx="293">
                  <c:v>100</c:v>
                </c:pt>
                <c:pt idx="294">
                  <c:v>100</c:v>
                </c:pt>
                <c:pt idx="295">
                  <c:v>100</c:v>
                </c:pt>
                <c:pt idx="296">
                  <c:v>100</c:v>
                </c:pt>
                <c:pt idx="297">
                  <c:v>100</c:v>
                </c:pt>
                <c:pt idx="298">
                  <c:v>100</c:v>
                </c:pt>
                <c:pt idx="299">
                  <c:v>7.14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100</c:v>
                </c:pt>
                <c:pt idx="332">
                  <c:v>10.8</c:v>
                </c:pt>
                <c:pt idx="333">
                  <c:v>10.8</c:v>
                </c:pt>
                <c:pt idx="334">
                  <c:v>0.83</c:v>
                </c:pt>
                <c:pt idx="335">
                  <c:v>0.73</c:v>
                </c:pt>
                <c:pt idx="336">
                  <c:v>0.73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77.84</c:v>
                </c:pt>
                <c:pt idx="348">
                  <c:v>77.84</c:v>
                </c:pt>
                <c:pt idx="349">
                  <c:v>77.84</c:v>
                </c:pt>
                <c:pt idx="350">
                  <c:v>13.99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0.08</c:v>
                </c:pt>
                <c:pt idx="400">
                  <c:v>0</c:v>
                </c:pt>
                <c:pt idx="401">
                  <c:v>21.3</c:v>
                </c:pt>
                <c:pt idx="402">
                  <c:v>13.13</c:v>
                </c:pt>
                <c:pt idx="403">
                  <c:v>0</c:v>
                </c:pt>
                <c:pt idx="404">
                  <c:v>0</c:v>
                </c:pt>
                <c:pt idx="405">
                  <c:v>19.43</c:v>
                </c:pt>
                <c:pt idx="406">
                  <c:v>19.43</c:v>
                </c:pt>
                <c:pt idx="407">
                  <c:v>23.1</c:v>
                </c:pt>
                <c:pt idx="408">
                  <c:v>100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80-4B45-898C-6A39B145C677}"/>
            </c:ext>
          </c:extLst>
        </c:ser>
        <c:ser>
          <c:idx val="3"/>
          <c:order val="3"/>
          <c:tx>
            <c:v>D3 (Extreme Drought)</c:v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DroughtTraditional!$A$2:$A$420</c:f>
              <c:numCache>
                <c:formatCode>[$-409]mmm\-yy;@</c:formatCode>
                <c:ptCount val="419"/>
                <c:pt idx="0">
                  <c:v>39448</c:v>
                </c:pt>
                <c:pt idx="1">
                  <c:v>39455</c:v>
                </c:pt>
                <c:pt idx="2">
                  <c:v>39462</c:v>
                </c:pt>
                <c:pt idx="3">
                  <c:v>39469</c:v>
                </c:pt>
                <c:pt idx="4">
                  <c:v>39476</c:v>
                </c:pt>
                <c:pt idx="5">
                  <c:v>39483</c:v>
                </c:pt>
                <c:pt idx="6">
                  <c:v>39490</c:v>
                </c:pt>
                <c:pt idx="7">
                  <c:v>39497</c:v>
                </c:pt>
                <c:pt idx="8">
                  <c:v>39504</c:v>
                </c:pt>
                <c:pt idx="9">
                  <c:v>39511</c:v>
                </c:pt>
                <c:pt idx="10">
                  <c:v>39518</c:v>
                </c:pt>
                <c:pt idx="11">
                  <c:v>39525</c:v>
                </c:pt>
                <c:pt idx="12">
                  <c:v>39532</c:v>
                </c:pt>
                <c:pt idx="13">
                  <c:v>39539</c:v>
                </c:pt>
                <c:pt idx="14">
                  <c:v>39546</c:v>
                </c:pt>
                <c:pt idx="15">
                  <c:v>39553</c:v>
                </c:pt>
                <c:pt idx="16">
                  <c:v>39560</c:v>
                </c:pt>
                <c:pt idx="17">
                  <c:v>39567</c:v>
                </c:pt>
                <c:pt idx="18">
                  <c:v>39574</c:v>
                </c:pt>
                <c:pt idx="19">
                  <c:v>39581</c:v>
                </c:pt>
                <c:pt idx="20">
                  <c:v>39588</c:v>
                </c:pt>
                <c:pt idx="21">
                  <c:v>39595</c:v>
                </c:pt>
                <c:pt idx="22">
                  <c:v>39602</c:v>
                </c:pt>
                <c:pt idx="23">
                  <c:v>39609</c:v>
                </c:pt>
                <c:pt idx="24">
                  <c:v>39616</c:v>
                </c:pt>
                <c:pt idx="25">
                  <c:v>39623</c:v>
                </c:pt>
                <c:pt idx="26">
                  <c:v>39630</c:v>
                </c:pt>
                <c:pt idx="27">
                  <c:v>39637</c:v>
                </c:pt>
                <c:pt idx="28">
                  <c:v>39644</c:v>
                </c:pt>
                <c:pt idx="29">
                  <c:v>39651</c:v>
                </c:pt>
                <c:pt idx="30">
                  <c:v>39658</c:v>
                </c:pt>
                <c:pt idx="31">
                  <c:v>39665</c:v>
                </c:pt>
                <c:pt idx="32">
                  <c:v>39672</c:v>
                </c:pt>
                <c:pt idx="33">
                  <c:v>39679</c:v>
                </c:pt>
                <c:pt idx="34">
                  <c:v>39686</c:v>
                </c:pt>
                <c:pt idx="35">
                  <c:v>39693</c:v>
                </c:pt>
                <c:pt idx="36">
                  <c:v>39700</c:v>
                </c:pt>
                <c:pt idx="37">
                  <c:v>39707</c:v>
                </c:pt>
                <c:pt idx="38">
                  <c:v>39714</c:v>
                </c:pt>
                <c:pt idx="39">
                  <c:v>39721</c:v>
                </c:pt>
                <c:pt idx="40">
                  <c:v>39728</c:v>
                </c:pt>
                <c:pt idx="41">
                  <c:v>39735</c:v>
                </c:pt>
                <c:pt idx="42">
                  <c:v>39742</c:v>
                </c:pt>
                <c:pt idx="43">
                  <c:v>39749</c:v>
                </c:pt>
                <c:pt idx="44">
                  <c:v>39756</c:v>
                </c:pt>
                <c:pt idx="45">
                  <c:v>39763</c:v>
                </c:pt>
                <c:pt idx="46">
                  <c:v>39770</c:v>
                </c:pt>
                <c:pt idx="47">
                  <c:v>39777</c:v>
                </c:pt>
                <c:pt idx="48">
                  <c:v>39784</c:v>
                </c:pt>
                <c:pt idx="49">
                  <c:v>39791</c:v>
                </c:pt>
                <c:pt idx="50">
                  <c:v>39798</c:v>
                </c:pt>
                <c:pt idx="51">
                  <c:v>39805</c:v>
                </c:pt>
                <c:pt idx="52">
                  <c:v>39812</c:v>
                </c:pt>
                <c:pt idx="53">
                  <c:v>39819</c:v>
                </c:pt>
                <c:pt idx="54">
                  <c:v>39826</c:v>
                </c:pt>
                <c:pt idx="55">
                  <c:v>39833</c:v>
                </c:pt>
                <c:pt idx="56">
                  <c:v>39840</c:v>
                </c:pt>
                <c:pt idx="57">
                  <c:v>39847</c:v>
                </c:pt>
                <c:pt idx="58">
                  <c:v>39854</c:v>
                </c:pt>
                <c:pt idx="59">
                  <c:v>39861</c:v>
                </c:pt>
                <c:pt idx="60">
                  <c:v>39868</c:v>
                </c:pt>
                <c:pt idx="61">
                  <c:v>39875</c:v>
                </c:pt>
                <c:pt idx="62">
                  <c:v>39882</c:v>
                </c:pt>
                <c:pt idx="63">
                  <c:v>39889</c:v>
                </c:pt>
                <c:pt idx="64">
                  <c:v>39896</c:v>
                </c:pt>
                <c:pt idx="65">
                  <c:v>39903</c:v>
                </c:pt>
                <c:pt idx="66">
                  <c:v>39910</c:v>
                </c:pt>
                <c:pt idx="67">
                  <c:v>39917</c:v>
                </c:pt>
                <c:pt idx="68">
                  <c:v>39924</c:v>
                </c:pt>
                <c:pt idx="69">
                  <c:v>39931</c:v>
                </c:pt>
                <c:pt idx="70">
                  <c:v>39938</c:v>
                </c:pt>
                <c:pt idx="71">
                  <c:v>39945</c:v>
                </c:pt>
                <c:pt idx="72">
                  <c:v>39952</c:v>
                </c:pt>
                <c:pt idx="73">
                  <c:v>39959</c:v>
                </c:pt>
                <c:pt idx="74">
                  <c:v>39966</c:v>
                </c:pt>
                <c:pt idx="75">
                  <c:v>39973</c:v>
                </c:pt>
                <c:pt idx="76">
                  <c:v>39980</c:v>
                </c:pt>
                <c:pt idx="77">
                  <c:v>39987</c:v>
                </c:pt>
                <c:pt idx="78">
                  <c:v>39994</c:v>
                </c:pt>
                <c:pt idx="79">
                  <c:v>40001</c:v>
                </c:pt>
                <c:pt idx="80">
                  <c:v>40008</c:v>
                </c:pt>
                <c:pt idx="81">
                  <c:v>40015</c:v>
                </c:pt>
                <c:pt idx="82">
                  <c:v>40022</c:v>
                </c:pt>
                <c:pt idx="83">
                  <c:v>40029</c:v>
                </c:pt>
                <c:pt idx="84">
                  <c:v>40036</c:v>
                </c:pt>
                <c:pt idx="85">
                  <c:v>40043</c:v>
                </c:pt>
                <c:pt idx="86">
                  <c:v>40050</c:v>
                </c:pt>
                <c:pt idx="87">
                  <c:v>40057</c:v>
                </c:pt>
                <c:pt idx="88">
                  <c:v>40064</c:v>
                </c:pt>
                <c:pt idx="89">
                  <c:v>40071</c:v>
                </c:pt>
                <c:pt idx="90">
                  <c:v>40078</c:v>
                </c:pt>
                <c:pt idx="91">
                  <c:v>40085</c:v>
                </c:pt>
                <c:pt idx="92">
                  <c:v>40092</c:v>
                </c:pt>
                <c:pt idx="93">
                  <c:v>40099</c:v>
                </c:pt>
                <c:pt idx="94">
                  <c:v>40106</c:v>
                </c:pt>
                <c:pt idx="95">
                  <c:v>40113</c:v>
                </c:pt>
                <c:pt idx="96">
                  <c:v>40120</c:v>
                </c:pt>
                <c:pt idx="97">
                  <c:v>40127</c:v>
                </c:pt>
                <c:pt idx="98">
                  <c:v>40134</c:v>
                </c:pt>
                <c:pt idx="99">
                  <c:v>40141</c:v>
                </c:pt>
                <c:pt idx="100">
                  <c:v>40148</c:v>
                </c:pt>
                <c:pt idx="101">
                  <c:v>40155</c:v>
                </c:pt>
                <c:pt idx="102">
                  <c:v>40162</c:v>
                </c:pt>
                <c:pt idx="103">
                  <c:v>40169</c:v>
                </c:pt>
                <c:pt idx="104">
                  <c:v>40176</c:v>
                </c:pt>
                <c:pt idx="105">
                  <c:v>40183</c:v>
                </c:pt>
                <c:pt idx="106">
                  <c:v>40190</c:v>
                </c:pt>
                <c:pt idx="107">
                  <c:v>40197</c:v>
                </c:pt>
                <c:pt idx="108">
                  <c:v>40204</c:v>
                </c:pt>
                <c:pt idx="109">
                  <c:v>40211</c:v>
                </c:pt>
                <c:pt idx="110">
                  <c:v>40218</c:v>
                </c:pt>
                <c:pt idx="111">
                  <c:v>40225</c:v>
                </c:pt>
                <c:pt idx="112">
                  <c:v>40232</c:v>
                </c:pt>
                <c:pt idx="113">
                  <c:v>40239</c:v>
                </c:pt>
                <c:pt idx="114">
                  <c:v>40246</c:v>
                </c:pt>
                <c:pt idx="115">
                  <c:v>40253</c:v>
                </c:pt>
                <c:pt idx="116">
                  <c:v>40260</c:v>
                </c:pt>
                <c:pt idx="117">
                  <c:v>40267</c:v>
                </c:pt>
                <c:pt idx="118">
                  <c:v>40274</c:v>
                </c:pt>
                <c:pt idx="119">
                  <c:v>40281</c:v>
                </c:pt>
                <c:pt idx="120">
                  <c:v>40288</c:v>
                </c:pt>
                <c:pt idx="121">
                  <c:v>40295</c:v>
                </c:pt>
                <c:pt idx="122">
                  <c:v>40302</c:v>
                </c:pt>
                <c:pt idx="123">
                  <c:v>40309</c:v>
                </c:pt>
                <c:pt idx="124">
                  <c:v>40316</c:v>
                </c:pt>
                <c:pt idx="125">
                  <c:v>40323</c:v>
                </c:pt>
                <c:pt idx="126">
                  <c:v>40330</c:v>
                </c:pt>
                <c:pt idx="127">
                  <c:v>40337</c:v>
                </c:pt>
                <c:pt idx="128">
                  <c:v>40344</c:v>
                </c:pt>
                <c:pt idx="129">
                  <c:v>40351</c:v>
                </c:pt>
                <c:pt idx="130">
                  <c:v>40358</c:v>
                </c:pt>
                <c:pt idx="131">
                  <c:v>40365</c:v>
                </c:pt>
                <c:pt idx="132">
                  <c:v>40372</c:v>
                </c:pt>
                <c:pt idx="133">
                  <c:v>40379</c:v>
                </c:pt>
                <c:pt idx="134">
                  <c:v>40386</c:v>
                </c:pt>
                <c:pt idx="135">
                  <c:v>40393</c:v>
                </c:pt>
                <c:pt idx="136">
                  <c:v>40400</c:v>
                </c:pt>
                <c:pt idx="137">
                  <c:v>40407</c:v>
                </c:pt>
                <c:pt idx="138">
                  <c:v>40414</c:v>
                </c:pt>
                <c:pt idx="139">
                  <c:v>40421</c:v>
                </c:pt>
                <c:pt idx="140">
                  <c:v>40428</c:v>
                </c:pt>
                <c:pt idx="141">
                  <c:v>40435</c:v>
                </c:pt>
                <c:pt idx="142">
                  <c:v>40442</c:v>
                </c:pt>
                <c:pt idx="143">
                  <c:v>40449</c:v>
                </c:pt>
                <c:pt idx="144">
                  <c:v>40456</c:v>
                </c:pt>
                <c:pt idx="145">
                  <c:v>40463</c:v>
                </c:pt>
                <c:pt idx="146">
                  <c:v>40470</c:v>
                </c:pt>
                <c:pt idx="147">
                  <c:v>40477</c:v>
                </c:pt>
                <c:pt idx="148">
                  <c:v>40484</c:v>
                </c:pt>
                <c:pt idx="149">
                  <c:v>40491</c:v>
                </c:pt>
                <c:pt idx="150">
                  <c:v>40498</c:v>
                </c:pt>
                <c:pt idx="151">
                  <c:v>40505</c:v>
                </c:pt>
                <c:pt idx="152">
                  <c:v>40512</c:v>
                </c:pt>
                <c:pt idx="153">
                  <c:v>40519</c:v>
                </c:pt>
                <c:pt idx="154">
                  <c:v>40526</c:v>
                </c:pt>
                <c:pt idx="155">
                  <c:v>40533</c:v>
                </c:pt>
                <c:pt idx="156">
                  <c:v>40540</c:v>
                </c:pt>
                <c:pt idx="157">
                  <c:v>40547</c:v>
                </c:pt>
                <c:pt idx="158">
                  <c:v>40554</c:v>
                </c:pt>
                <c:pt idx="159">
                  <c:v>40561</c:v>
                </c:pt>
                <c:pt idx="160">
                  <c:v>40568</c:v>
                </c:pt>
                <c:pt idx="161">
                  <c:v>40575</c:v>
                </c:pt>
                <c:pt idx="162">
                  <c:v>40582</c:v>
                </c:pt>
                <c:pt idx="163">
                  <c:v>40589</c:v>
                </c:pt>
                <c:pt idx="164">
                  <c:v>40596</c:v>
                </c:pt>
                <c:pt idx="165">
                  <c:v>40603</c:v>
                </c:pt>
                <c:pt idx="166">
                  <c:v>40610</c:v>
                </c:pt>
                <c:pt idx="167">
                  <c:v>40617</c:v>
                </c:pt>
                <c:pt idx="168">
                  <c:v>40624</c:v>
                </c:pt>
                <c:pt idx="169">
                  <c:v>40631</c:v>
                </c:pt>
                <c:pt idx="170">
                  <c:v>40638</c:v>
                </c:pt>
                <c:pt idx="171">
                  <c:v>40645</c:v>
                </c:pt>
                <c:pt idx="172">
                  <c:v>40652</c:v>
                </c:pt>
                <c:pt idx="173">
                  <c:v>40659</c:v>
                </c:pt>
                <c:pt idx="174">
                  <c:v>40666</c:v>
                </c:pt>
                <c:pt idx="175">
                  <c:v>40673</c:v>
                </c:pt>
                <c:pt idx="176">
                  <c:v>40680</c:v>
                </c:pt>
                <c:pt idx="177">
                  <c:v>40687</c:v>
                </c:pt>
                <c:pt idx="178">
                  <c:v>40694</c:v>
                </c:pt>
                <c:pt idx="179">
                  <c:v>40701</c:v>
                </c:pt>
                <c:pt idx="180">
                  <c:v>40708</c:v>
                </c:pt>
                <c:pt idx="181">
                  <c:v>40715</c:v>
                </c:pt>
                <c:pt idx="182">
                  <c:v>40722</c:v>
                </c:pt>
                <c:pt idx="183">
                  <c:v>40729</c:v>
                </c:pt>
                <c:pt idx="184">
                  <c:v>40736</c:v>
                </c:pt>
                <c:pt idx="185">
                  <c:v>40743</c:v>
                </c:pt>
                <c:pt idx="186">
                  <c:v>40750</c:v>
                </c:pt>
                <c:pt idx="187">
                  <c:v>40757</c:v>
                </c:pt>
                <c:pt idx="188">
                  <c:v>40764</c:v>
                </c:pt>
                <c:pt idx="189">
                  <c:v>40771</c:v>
                </c:pt>
                <c:pt idx="190">
                  <c:v>40778</c:v>
                </c:pt>
                <c:pt idx="191">
                  <c:v>40785</c:v>
                </c:pt>
                <c:pt idx="192">
                  <c:v>40792</c:v>
                </c:pt>
                <c:pt idx="193">
                  <c:v>40799</c:v>
                </c:pt>
                <c:pt idx="194">
                  <c:v>40806</c:v>
                </c:pt>
                <c:pt idx="195">
                  <c:v>40813</c:v>
                </c:pt>
                <c:pt idx="196">
                  <c:v>40820</c:v>
                </c:pt>
                <c:pt idx="197">
                  <c:v>40827</c:v>
                </c:pt>
                <c:pt idx="198">
                  <c:v>40834</c:v>
                </c:pt>
                <c:pt idx="199">
                  <c:v>40841</c:v>
                </c:pt>
                <c:pt idx="200">
                  <c:v>40848</c:v>
                </c:pt>
                <c:pt idx="201">
                  <c:v>40855</c:v>
                </c:pt>
                <c:pt idx="202">
                  <c:v>40862</c:v>
                </c:pt>
                <c:pt idx="203">
                  <c:v>40869</c:v>
                </c:pt>
                <c:pt idx="204">
                  <c:v>40876</c:v>
                </c:pt>
                <c:pt idx="205">
                  <c:v>40883</c:v>
                </c:pt>
                <c:pt idx="206">
                  <c:v>40890</c:v>
                </c:pt>
                <c:pt idx="207">
                  <c:v>40897</c:v>
                </c:pt>
                <c:pt idx="208">
                  <c:v>40904</c:v>
                </c:pt>
                <c:pt idx="209">
                  <c:v>40911</c:v>
                </c:pt>
                <c:pt idx="210">
                  <c:v>40918</c:v>
                </c:pt>
                <c:pt idx="211">
                  <c:v>40925</c:v>
                </c:pt>
                <c:pt idx="212">
                  <c:v>40932</c:v>
                </c:pt>
                <c:pt idx="213">
                  <c:v>40939</c:v>
                </c:pt>
                <c:pt idx="214">
                  <c:v>40946</c:v>
                </c:pt>
                <c:pt idx="215">
                  <c:v>40953</c:v>
                </c:pt>
                <c:pt idx="216">
                  <c:v>40960</c:v>
                </c:pt>
                <c:pt idx="217">
                  <c:v>40967</c:v>
                </c:pt>
                <c:pt idx="218">
                  <c:v>40974</c:v>
                </c:pt>
                <c:pt idx="219">
                  <c:v>40981</c:v>
                </c:pt>
                <c:pt idx="220">
                  <c:v>40988</c:v>
                </c:pt>
                <c:pt idx="221">
                  <c:v>40995</c:v>
                </c:pt>
                <c:pt idx="222">
                  <c:v>41002</c:v>
                </c:pt>
                <c:pt idx="223">
                  <c:v>41009</c:v>
                </c:pt>
                <c:pt idx="224">
                  <c:v>41016</c:v>
                </c:pt>
                <c:pt idx="225">
                  <c:v>41023</c:v>
                </c:pt>
                <c:pt idx="226">
                  <c:v>41030</c:v>
                </c:pt>
                <c:pt idx="227">
                  <c:v>41037</c:v>
                </c:pt>
                <c:pt idx="228">
                  <c:v>41044</c:v>
                </c:pt>
                <c:pt idx="229">
                  <c:v>41051</c:v>
                </c:pt>
                <c:pt idx="230">
                  <c:v>41058</c:v>
                </c:pt>
                <c:pt idx="231">
                  <c:v>41065</c:v>
                </c:pt>
                <c:pt idx="232">
                  <c:v>41072</c:v>
                </c:pt>
                <c:pt idx="233">
                  <c:v>41079</c:v>
                </c:pt>
                <c:pt idx="234">
                  <c:v>41086</c:v>
                </c:pt>
                <c:pt idx="235">
                  <c:v>41093</c:v>
                </c:pt>
                <c:pt idx="236">
                  <c:v>41100</c:v>
                </c:pt>
                <c:pt idx="237">
                  <c:v>41107</c:v>
                </c:pt>
                <c:pt idx="238">
                  <c:v>41114</c:v>
                </c:pt>
                <c:pt idx="239">
                  <c:v>41121</c:v>
                </c:pt>
                <c:pt idx="240">
                  <c:v>41128</c:v>
                </c:pt>
                <c:pt idx="241">
                  <c:v>41135</c:v>
                </c:pt>
                <c:pt idx="242">
                  <c:v>41142</c:v>
                </c:pt>
                <c:pt idx="243">
                  <c:v>41149</c:v>
                </c:pt>
                <c:pt idx="244">
                  <c:v>41156</c:v>
                </c:pt>
                <c:pt idx="245">
                  <c:v>41163</c:v>
                </c:pt>
                <c:pt idx="246">
                  <c:v>41170</c:v>
                </c:pt>
                <c:pt idx="247">
                  <c:v>41177</c:v>
                </c:pt>
                <c:pt idx="248">
                  <c:v>41184</c:v>
                </c:pt>
                <c:pt idx="249">
                  <c:v>41191</c:v>
                </c:pt>
                <c:pt idx="250">
                  <c:v>41198</c:v>
                </c:pt>
                <c:pt idx="251">
                  <c:v>41205</c:v>
                </c:pt>
                <c:pt idx="252">
                  <c:v>41212</c:v>
                </c:pt>
                <c:pt idx="253">
                  <c:v>41219</c:v>
                </c:pt>
                <c:pt idx="254">
                  <c:v>41226</c:v>
                </c:pt>
                <c:pt idx="255">
                  <c:v>41233</c:v>
                </c:pt>
                <c:pt idx="256">
                  <c:v>41240</c:v>
                </c:pt>
                <c:pt idx="257">
                  <c:v>41247</c:v>
                </c:pt>
                <c:pt idx="258">
                  <c:v>41254</c:v>
                </c:pt>
                <c:pt idx="259">
                  <c:v>41261</c:v>
                </c:pt>
                <c:pt idx="260">
                  <c:v>41268</c:v>
                </c:pt>
                <c:pt idx="261">
                  <c:v>41275</c:v>
                </c:pt>
                <c:pt idx="262">
                  <c:v>41282</c:v>
                </c:pt>
                <c:pt idx="263">
                  <c:v>41289</c:v>
                </c:pt>
                <c:pt idx="264">
                  <c:v>41296</c:v>
                </c:pt>
                <c:pt idx="265">
                  <c:v>41303</c:v>
                </c:pt>
                <c:pt idx="266">
                  <c:v>41310</c:v>
                </c:pt>
                <c:pt idx="267">
                  <c:v>41317</c:v>
                </c:pt>
                <c:pt idx="268">
                  <c:v>41324</c:v>
                </c:pt>
                <c:pt idx="269">
                  <c:v>41331</c:v>
                </c:pt>
                <c:pt idx="270">
                  <c:v>41338</c:v>
                </c:pt>
                <c:pt idx="271">
                  <c:v>41345</c:v>
                </c:pt>
                <c:pt idx="272">
                  <c:v>41352</c:v>
                </c:pt>
                <c:pt idx="273">
                  <c:v>41359</c:v>
                </c:pt>
                <c:pt idx="274">
                  <c:v>41366</c:v>
                </c:pt>
                <c:pt idx="275">
                  <c:v>41373</c:v>
                </c:pt>
                <c:pt idx="276">
                  <c:v>41380</c:v>
                </c:pt>
                <c:pt idx="277">
                  <c:v>41387</c:v>
                </c:pt>
                <c:pt idx="278">
                  <c:v>41394</c:v>
                </c:pt>
                <c:pt idx="279">
                  <c:v>41401</c:v>
                </c:pt>
                <c:pt idx="280">
                  <c:v>41408</c:v>
                </c:pt>
                <c:pt idx="281">
                  <c:v>41415</c:v>
                </c:pt>
                <c:pt idx="282">
                  <c:v>41422</c:v>
                </c:pt>
                <c:pt idx="283">
                  <c:v>41429</c:v>
                </c:pt>
                <c:pt idx="284">
                  <c:v>41436</c:v>
                </c:pt>
                <c:pt idx="285">
                  <c:v>41443</c:v>
                </c:pt>
                <c:pt idx="286">
                  <c:v>41450</c:v>
                </c:pt>
                <c:pt idx="287">
                  <c:v>41457</c:v>
                </c:pt>
                <c:pt idx="288">
                  <c:v>41464</c:v>
                </c:pt>
                <c:pt idx="289">
                  <c:v>41471</c:v>
                </c:pt>
                <c:pt idx="290">
                  <c:v>41478</c:v>
                </c:pt>
                <c:pt idx="291">
                  <c:v>41485</c:v>
                </c:pt>
                <c:pt idx="292">
                  <c:v>41492</c:v>
                </c:pt>
                <c:pt idx="293">
                  <c:v>41499</c:v>
                </c:pt>
                <c:pt idx="294">
                  <c:v>41506</c:v>
                </c:pt>
                <c:pt idx="295">
                  <c:v>41513</c:v>
                </c:pt>
                <c:pt idx="296">
                  <c:v>41520</c:v>
                </c:pt>
                <c:pt idx="297">
                  <c:v>41527</c:v>
                </c:pt>
                <c:pt idx="298">
                  <c:v>41534</c:v>
                </c:pt>
                <c:pt idx="299">
                  <c:v>41541</c:v>
                </c:pt>
                <c:pt idx="300">
                  <c:v>41548</c:v>
                </c:pt>
                <c:pt idx="301">
                  <c:v>41555</c:v>
                </c:pt>
                <c:pt idx="302">
                  <c:v>41562</c:v>
                </c:pt>
                <c:pt idx="303">
                  <c:v>41569</c:v>
                </c:pt>
                <c:pt idx="304">
                  <c:v>41576</c:v>
                </c:pt>
                <c:pt idx="305">
                  <c:v>41583</c:v>
                </c:pt>
                <c:pt idx="306">
                  <c:v>41590</c:v>
                </c:pt>
                <c:pt idx="307">
                  <c:v>41597</c:v>
                </c:pt>
                <c:pt idx="308">
                  <c:v>41604</c:v>
                </c:pt>
                <c:pt idx="309">
                  <c:v>41611</c:v>
                </c:pt>
                <c:pt idx="310">
                  <c:v>41618</c:v>
                </c:pt>
                <c:pt idx="311">
                  <c:v>41625</c:v>
                </c:pt>
                <c:pt idx="312">
                  <c:v>41632</c:v>
                </c:pt>
                <c:pt idx="313">
                  <c:v>41639</c:v>
                </c:pt>
                <c:pt idx="314">
                  <c:v>41646</c:v>
                </c:pt>
                <c:pt idx="315">
                  <c:v>41653</c:v>
                </c:pt>
                <c:pt idx="316">
                  <c:v>41660</c:v>
                </c:pt>
                <c:pt idx="317">
                  <c:v>41667</c:v>
                </c:pt>
                <c:pt idx="318">
                  <c:v>41674</c:v>
                </c:pt>
                <c:pt idx="319">
                  <c:v>41681</c:v>
                </c:pt>
                <c:pt idx="320">
                  <c:v>41688</c:v>
                </c:pt>
                <c:pt idx="321">
                  <c:v>41695</c:v>
                </c:pt>
                <c:pt idx="322">
                  <c:v>41702</c:v>
                </c:pt>
                <c:pt idx="323">
                  <c:v>41709</c:v>
                </c:pt>
                <c:pt idx="324">
                  <c:v>41716</c:v>
                </c:pt>
                <c:pt idx="325">
                  <c:v>41723</c:v>
                </c:pt>
                <c:pt idx="326">
                  <c:v>41730</c:v>
                </c:pt>
                <c:pt idx="327">
                  <c:v>41737</c:v>
                </c:pt>
                <c:pt idx="328">
                  <c:v>41744</c:v>
                </c:pt>
                <c:pt idx="329">
                  <c:v>41751</c:v>
                </c:pt>
                <c:pt idx="330">
                  <c:v>41758</c:v>
                </c:pt>
                <c:pt idx="331">
                  <c:v>41765</c:v>
                </c:pt>
                <c:pt idx="332">
                  <c:v>41772</c:v>
                </c:pt>
                <c:pt idx="333">
                  <c:v>41779</c:v>
                </c:pt>
                <c:pt idx="334">
                  <c:v>41786</c:v>
                </c:pt>
                <c:pt idx="335">
                  <c:v>41793</c:v>
                </c:pt>
                <c:pt idx="336">
                  <c:v>41800</c:v>
                </c:pt>
                <c:pt idx="337">
                  <c:v>41807</c:v>
                </c:pt>
                <c:pt idx="338">
                  <c:v>41814</c:v>
                </c:pt>
                <c:pt idx="339">
                  <c:v>41821</c:v>
                </c:pt>
                <c:pt idx="340">
                  <c:v>41828</c:v>
                </c:pt>
                <c:pt idx="341">
                  <c:v>41835</c:v>
                </c:pt>
                <c:pt idx="342">
                  <c:v>41842</c:v>
                </c:pt>
                <c:pt idx="343">
                  <c:v>41849</c:v>
                </c:pt>
                <c:pt idx="344">
                  <c:v>41856</c:v>
                </c:pt>
                <c:pt idx="345">
                  <c:v>41863</c:v>
                </c:pt>
                <c:pt idx="346">
                  <c:v>41870</c:v>
                </c:pt>
                <c:pt idx="347">
                  <c:v>41877</c:v>
                </c:pt>
                <c:pt idx="348">
                  <c:v>41884</c:v>
                </c:pt>
                <c:pt idx="349">
                  <c:v>41891</c:v>
                </c:pt>
                <c:pt idx="350">
                  <c:v>41898</c:v>
                </c:pt>
                <c:pt idx="351">
                  <c:v>41905</c:v>
                </c:pt>
                <c:pt idx="352">
                  <c:v>41912</c:v>
                </c:pt>
                <c:pt idx="353">
                  <c:v>41919</c:v>
                </c:pt>
                <c:pt idx="354">
                  <c:v>41926</c:v>
                </c:pt>
                <c:pt idx="355">
                  <c:v>41933</c:v>
                </c:pt>
                <c:pt idx="356">
                  <c:v>41940</c:v>
                </c:pt>
                <c:pt idx="357">
                  <c:v>41947</c:v>
                </c:pt>
                <c:pt idx="358">
                  <c:v>41954</c:v>
                </c:pt>
                <c:pt idx="359">
                  <c:v>41961</c:v>
                </c:pt>
                <c:pt idx="360">
                  <c:v>41968</c:v>
                </c:pt>
                <c:pt idx="361">
                  <c:v>41975</c:v>
                </c:pt>
                <c:pt idx="362">
                  <c:v>41982</c:v>
                </c:pt>
                <c:pt idx="363">
                  <c:v>41989</c:v>
                </c:pt>
                <c:pt idx="364">
                  <c:v>41996</c:v>
                </c:pt>
                <c:pt idx="365">
                  <c:v>42003</c:v>
                </c:pt>
                <c:pt idx="366">
                  <c:v>42003</c:v>
                </c:pt>
                <c:pt idx="367">
                  <c:v>42010</c:v>
                </c:pt>
                <c:pt idx="368">
                  <c:v>42017</c:v>
                </c:pt>
                <c:pt idx="369">
                  <c:v>42024</c:v>
                </c:pt>
                <c:pt idx="370">
                  <c:v>42031</c:v>
                </c:pt>
                <c:pt idx="371">
                  <c:v>42038</c:v>
                </c:pt>
                <c:pt idx="372">
                  <c:v>42045</c:v>
                </c:pt>
                <c:pt idx="373">
                  <c:v>42052</c:v>
                </c:pt>
                <c:pt idx="374">
                  <c:v>42059</c:v>
                </c:pt>
                <c:pt idx="375">
                  <c:v>42066</c:v>
                </c:pt>
                <c:pt idx="376">
                  <c:v>42073</c:v>
                </c:pt>
                <c:pt idx="377">
                  <c:v>42080</c:v>
                </c:pt>
                <c:pt idx="378">
                  <c:v>42087</c:v>
                </c:pt>
                <c:pt idx="379">
                  <c:v>42094</c:v>
                </c:pt>
                <c:pt idx="380">
                  <c:v>42101</c:v>
                </c:pt>
                <c:pt idx="381">
                  <c:v>42108</c:v>
                </c:pt>
                <c:pt idx="382">
                  <c:v>42115</c:v>
                </c:pt>
                <c:pt idx="383">
                  <c:v>42122</c:v>
                </c:pt>
                <c:pt idx="384">
                  <c:v>42129</c:v>
                </c:pt>
                <c:pt idx="385">
                  <c:v>42136</c:v>
                </c:pt>
                <c:pt idx="386">
                  <c:v>42143</c:v>
                </c:pt>
                <c:pt idx="387">
                  <c:v>42150</c:v>
                </c:pt>
                <c:pt idx="388">
                  <c:v>42157</c:v>
                </c:pt>
                <c:pt idx="389">
                  <c:v>42164</c:v>
                </c:pt>
                <c:pt idx="390">
                  <c:v>42171</c:v>
                </c:pt>
                <c:pt idx="391">
                  <c:v>42178</c:v>
                </c:pt>
                <c:pt idx="392">
                  <c:v>42185</c:v>
                </c:pt>
                <c:pt idx="393">
                  <c:v>42192</c:v>
                </c:pt>
                <c:pt idx="394">
                  <c:v>42199</c:v>
                </c:pt>
                <c:pt idx="395">
                  <c:v>42206</c:v>
                </c:pt>
                <c:pt idx="396">
                  <c:v>42213</c:v>
                </c:pt>
                <c:pt idx="397">
                  <c:v>42220</c:v>
                </c:pt>
                <c:pt idx="398">
                  <c:v>42227</c:v>
                </c:pt>
                <c:pt idx="399">
                  <c:v>42234</c:v>
                </c:pt>
                <c:pt idx="400">
                  <c:v>42241</c:v>
                </c:pt>
                <c:pt idx="401">
                  <c:v>42248</c:v>
                </c:pt>
                <c:pt idx="402">
                  <c:v>42255</c:v>
                </c:pt>
                <c:pt idx="403">
                  <c:v>42262</c:v>
                </c:pt>
                <c:pt idx="404">
                  <c:v>42269</c:v>
                </c:pt>
                <c:pt idx="405">
                  <c:v>42276</c:v>
                </c:pt>
                <c:pt idx="406">
                  <c:v>42283</c:v>
                </c:pt>
                <c:pt idx="407">
                  <c:v>42290</c:v>
                </c:pt>
                <c:pt idx="408">
                  <c:v>42297</c:v>
                </c:pt>
                <c:pt idx="409">
                  <c:v>42304</c:v>
                </c:pt>
                <c:pt idx="410">
                  <c:v>42311</c:v>
                </c:pt>
                <c:pt idx="411">
                  <c:v>42318</c:v>
                </c:pt>
                <c:pt idx="412">
                  <c:v>42325</c:v>
                </c:pt>
                <c:pt idx="413">
                  <c:v>42332</c:v>
                </c:pt>
                <c:pt idx="414">
                  <c:v>42339</c:v>
                </c:pt>
                <c:pt idx="415">
                  <c:v>42346</c:v>
                </c:pt>
                <c:pt idx="416">
                  <c:v>42353</c:v>
                </c:pt>
                <c:pt idx="417">
                  <c:v>42360</c:v>
                </c:pt>
                <c:pt idx="418">
                  <c:v>42367</c:v>
                </c:pt>
              </c:numCache>
            </c:numRef>
          </c:cat>
          <c:val>
            <c:numRef>
              <c:f>DroughtTraditional!$G$2:$G$420</c:f>
              <c:numCache>
                <c:formatCode>General</c:formatCode>
                <c:ptCount val="4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44.41</c:v>
                </c:pt>
                <c:pt idx="25">
                  <c:v>44.41</c:v>
                </c:pt>
                <c:pt idx="26">
                  <c:v>80.34</c:v>
                </c:pt>
                <c:pt idx="27">
                  <c:v>92.74</c:v>
                </c:pt>
                <c:pt idx="28">
                  <c:v>92.74</c:v>
                </c:pt>
                <c:pt idx="29">
                  <c:v>92.74</c:v>
                </c:pt>
                <c:pt idx="30">
                  <c:v>92.74</c:v>
                </c:pt>
                <c:pt idx="31">
                  <c:v>92.74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97.2</c:v>
                </c:pt>
                <c:pt idx="70">
                  <c:v>97.2</c:v>
                </c:pt>
                <c:pt idx="71">
                  <c:v>99.7</c:v>
                </c:pt>
                <c:pt idx="72">
                  <c:v>100</c:v>
                </c:pt>
                <c:pt idx="73">
                  <c:v>83.58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67.25</c:v>
                </c:pt>
                <c:pt idx="90">
                  <c:v>67.25</c:v>
                </c:pt>
                <c:pt idx="91">
                  <c:v>2.63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0.04</c:v>
                </c:pt>
                <c:pt idx="170">
                  <c:v>37.04</c:v>
                </c:pt>
                <c:pt idx="171">
                  <c:v>37.04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68.150000000000006</c:v>
                </c:pt>
                <c:pt idx="214">
                  <c:v>35.69</c:v>
                </c:pt>
                <c:pt idx="215">
                  <c:v>35.69</c:v>
                </c:pt>
                <c:pt idx="216">
                  <c:v>19.850000000000001</c:v>
                </c:pt>
                <c:pt idx="217">
                  <c:v>19.850000000000001</c:v>
                </c:pt>
                <c:pt idx="218">
                  <c:v>19.850000000000001</c:v>
                </c:pt>
                <c:pt idx="219">
                  <c:v>9.07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10.62</c:v>
                </c:pt>
                <c:pt idx="235">
                  <c:v>23.75</c:v>
                </c:pt>
                <c:pt idx="236">
                  <c:v>23.75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2.33</c:v>
                </c:pt>
                <c:pt idx="271">
                  <c:v>2.33</c:v>
                </c:pt>
                <c:pt idx="272">
                  <c:v>5.79</c:v>
                </c:pt>
                <c:pt idx="273">
                  <c:v>15.46</c:v>
                </c:pt>
                <c:pt idx="274">
                  <c:v>15.44</c:v>
                </c:pt>
                <c:pt idx="275">
                  <c:v>7.15</c:v>
                </c:pt>
                <c:pt idx="276">
                  <c:v>7.15</c:v>
                </c:pt>
                <c:pt idx="277">
                  <c:v>7.44</c:v>
                </c:pt>
                <c:pt idx="278">
                  <c:v>7.44</c:v>
                </c:pt>
                <c:pt idx="279">
                  <c:v>7.3</c:v>
                </c:pt>
                <c:pt idx="280">
                  <c:v>7.22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0.97</c:v>
                </c:pt>
                <c:pt idx="286">
                  <c:v>4.96</c:v>
                </c:pt>
                <c:pt idx="287">
                  <c:v>4.96</c:v>
                </c:pt>
                <c:pt idx="288">
                  <c:v>4.96</c:v>
                </c:pt>
                <c:pt idx="289">
                  <c:v>4.96</c:v>
                </c:pt>
                <c:pt idx="290">
                  <c:v>4.96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40.22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80-4B45-898C-6A39B145C677}"/>
            </c:ext>
          </c:extLst>
        </c:ser>
        <c:ser>
          <c:idx val="4"/>
          <c:order val="4"/>
          <c:tx>
            <c:v>D4 (Exceptional Drought)</c:v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cat>
            <c:numRef>
              <c:f>DroughtTraditional!$A$2:$A$420</c:f>
              <c:numCache>
                <c:formatCode>[$-409]mmm\-yy;@</c:formatCode>
                <c:ptCount val="419"/>
                <c:pt idx="0">
                  <c:v>39448</c:v>
                </c:pt>
                <c:pt idx="1">
                  <c:v>39455</c:v>
                </c:pt>
                <c:pt idx="2">
                  <c:v>39462</c:v>
                </c:pt>
                <c:pt idx="3">
                  <c:v>39469</c:v>
                </c:pt>
                <c:pt idx="4">
                  <c:v>39476</c:v>
                </c:pt>
                <c:pt idx="5">
                  <c:v>39483</c:v>
                </c:pt>
                <c:pt idx="6">
                  <c:v>39490</c:v>
                </c:pt>
                <c:pt idx="7">
                  <c:v>39497</c:v>
                </c:pt>
                <c:pt idx="8">
                  <c:v>39504</c:v>
                </c:pt>
                <c:pt idx="9">
                  <c:v>39511</c:v>
                </c:pt>
                <c:pt idx="10">
                  <c:v>39518</c:v>
                </c:pt>
                <c:pt idx="11">
                  <c:v>39525</c:v>
                </c:pt>
                <c:pt idx="12">
                  <c:v>39532</c:v>
                </c:pt>
                <c:pt idx="13">
                  <c:v>39539</c:v>
                </c:pt>
                <c:pt idx="14">
                  <c:v>39546</c:v>
                </c:pt>
                <c:pt idx="15">
                  <c:v>39553</c:v>
                </c:pt>
                <c:pt idx="16">
                  <c:v>39560</c:v>
                </c:pt>
                <c:pt idx="17">
                  <c:v>39567</c:v>
                </c:pt>
                <c:pt idx="18">
                  <c:v>39574</c:v>
                </c:pt>
                <c:pt idx="19">
                  <c:v>39581</c:v>
                </c:pt>
                <c:pt idx="20">
                  <c:v>39588</c:v>
                </c:pt>
                <c:pt idx="21">
                  <c:v>39595</c:v>
                </c:pt>
                <c:pt idx="22">
                  <c:v>39602</c:v>
                </c:pt>
                <c:pt idx="23">
                  <c:v>39609</c:v>
                </c:pt>
                <c:pt idx="24">
                  <c:v>39616</c:v>
                </c:pt>
                <c:pt idx="25">
                  <c:v>39623</c:v>
                </c:pt>
                <c:pt idx="26">
                  <c:v>39630</c:v>
                </c:pt>
                <c:pt idx="27">
                  <c:v>39637</c:v>
                </c:pt>
                <c:pt idx="28">
                  <c:v>39644</c:v>
                </c:pt>
                <c:pt idx="29">
                  <c:v>39651</c:v>
                </c:pt>
                <c:pt idx="30">
                  <c:v>39658</c:v>
                </c:pt>
                <c:pt idx="31">
                  <c:v>39665</c:v>
                </c:pt>
                <c:pt idx="32">
                  <c:v>39672</c:v>
                </c:pt>
                <c:pt idx="33">
                  <c:v>39679</c:v>
                </c:pt>
                <c:pt idx="34">
                  <c:v>39686</c:v>
                </c:pt>
                <c:pt idx="35">
                  <c:v>39693</c:v>
                </c:pt>
                <c:pt idx="36">
                  <c:v>39700</c:v>
                </c:pt>
                <c:pt idx="37">
                  <c:v>39707</c:v>
                </c:pt>
                <c:pt idx="38">
                  <c:v>39714</c:v>
                </c:pt>
                <c:pt idx="39">
                  <c:v>39721</c:v>
                </c:pt>
                <c:pt idx="40">
                  <c:v>39728</c:v>
                </c:pt>
                <c:pt idx="41">
                  <c:v>39735</c:v>
                </c:pt>
                <c:pt idx="42">
                  <c:v>39742</c:v>
                </c:pt>
                <c:pt idx="43">
                  <c:v>39749</c:v>
                </c:pt>
                <c:pt idx="44">
                  <c:v>39756</c:v>
                </c:pt>
                <c:pt idx="45">
                  <c:v>39763</c:v>
                </c:pt>
                <c:pt idx="46">
                  <c:v>39770</c:v>
                </c:pt>
                <c:pt idx="47">
                  <c:v>39777</c:v>
                </c:pt>
                <c:pt idx="48">
                  <c:v>39784</c:v>
                </c:pt>
                <c:pt idx="49">
                  <c:v>39791</c:v>
                </c:pt>
                <c:pt idx="50">
                  <c:v>39798</c:v>
                </c:pt>
                <c:pt idx="51">
                  <c:v>39805</c:v>
                </c:pt>
                <c:pt idx="52">
                  <c:v>39812</c:v>
                </c:pt>
                <c:pt idx="53">
                  <c:v>39819</c:v>
                </c:pt>
                <c:pt idx="54">
                  <c:v>39826</c:v>
                </c:pt>
                <c:pt idx="55">
                  <c:v>39833</c:v>
                </c:pt>
                <c:pt idx="56">
                  <c:v>39840</c:v>
                </c:pt>
                <c:pt idx="57">
                  <c:v>39847</c:v>
                </c:pt>
                <c:pt idx="58">
                  <c:v>39854</c:v>
                </c:pt>
                <c:pt idx="59">
                  <c:v>39861</c:v>
                </c:pt>
                <c:pt idx="60">
                  <c:v>39868</c:v>
                </c:pt>
                <c:pt idx="61">
                  <c:v>39875</c:v>
                </c:pt>
                <c:pt idx="62">
                  <c:v>39882</c:v>
                </c:pt>
                <c:pt idx="63">
                  <c:v>39889</c:v>
                </c:pt>
                <c:pt idx="64">
                  <c:v>39896</c:v>
                </c:pt>
                <c:pt idx="65">
                  <c:v>39903</c:v>
                </c:pt>
                <c:pt idx="66">
                  <c:v>39910</c:v>
                </c:pt>
                <c:pt idx="67">
                  <c:v>39917</c:v>
                </c:pt>
                <c:pt idx="68">
                  <c:v>39924</c:v>
                </c:pt>
                <c:pt idx="69">
                  <c:v>39931</c:v>
                </c:pt>
                <c:pt idx="70">
                  <c:v>39938</c:v>
                </c:pt>
                <c:pt idx="71">
                  <c:v>39945</c:v>
                </c:pt>
                <c:pt idx="72">
                  <c:v>39952</c:v>
                </c:pt>
                <c:pt idx="73">
                  <c:v>39959</c:v>
                </c:pt>
                <c:pt idx="74">
                  <c:v>39966</c:v>
                </c:pt>
                <c:pt idx="75">
                  <c:v>39973</c:v>
                </c:pt>
                <c:pt idx="76">
                  <c:v>39980</c:v>
                </c:pt>
                <c:pt idx="77">
                  <c:v>39987</c:v>
                </c:pt>
                <c:pt idx="78">
                  <c:v>39994</c:v>
                </c:pt>
                <c:pt idx="79">
                  <c:v>40001</c:v>
                </c:pt>
                <c:pt idx="80">
                  <c:v>40008</c:v>
                </c:pt>
                <c:pt idx="81">
                  <c:v>40015</c:v>
                </c:pt>
                <c:pt idx="82">
                  <c:v>40022</c:v>
                </c:pt>
                <c:pt idx="83">
                  <c:v>40029</c:v>
                </c:pt>
                <c:pt idx="84">
                  <c:v>40036</c:v>
                </c:pt>
                <c:pt idx="85">
                  <c:v>40043</c:v>
                </c:pt>
                <c:pt idx="86">
                  <c:v>40050</c:v>
                </c:pt>
                <c:pt idx="87">
                  <c:v>40057</c:v>
                </c:pt>
                <c:pt idx="88">
                  <c:v>40064</c:v>
                </c:pt>
                <c:pt idx="89">
                  <c:v>40071</c:v>
                </c:pt>
                <c:pt idx="90">
                  <c:v>40078</c:v>
                </c:pt>
                <c:pt idx="91">
                  <c:v>40085</c:v>
                </c:pt>
                <c:pt idx="92">
                  <c:v>40092</c:v>
                </c:pt>
                <c:pt idx="93">
                  <c:v>40099</c:v>
                </c:pt>
                <c:pt idx="94">
                  <c:v>40106</c:v>
                </c:pt>
                <c:pt idx="95">
                  <c:v>40113</c:v>
                </c:pt>
                <c:pt idx="96">
                  <c:v>40120</c:v>
                </c:pt>
                <c:pt idx="97">
                  <c:v>40127</c:v>
                </c:pt>
                <c:pt idx="98">
                  <c:v>40134</c:v>
                </c:pt>
                <c:pt idx="99">
                  <c:v>40141</c:v>
                </c:pt>
                <c:pt idx="100">
                  <c:v>40148</c:v>
                </c:pt>
                <c:pt idx="101">
                  <c:v>40155</c:v>
                </c:pt>
                <c:pt idx="102">
                  <c:v>40162</c:v>
                </c:pt>
                <c:pt idx="103">
                  <c:v>40169</c:v>
                </c:pt>
                <c:pt idx="104">
                  <c:v>40176</c:v>
                </c:pt>
                <c:pt idx="105">
                  <c:v>40183</c:v>
                </c:pt>
                <c:pt idx="106">
                  <c:v>40190</c:v>
                </c:pt>
                <c:pt idx="107">
                  <c:v>40197</c:v>
                </c:pt>
                <c:pt idx="108">
                  <c:v>40204</c:v>
                </c:pt>
                <c:pt idx="109">
                  <c:v>40211</c:v>
                </c:pt>
                <c:pt idx="110">
                  <c:v>40218</c:v>
                </c:pt>
                <c:pt idx="111">
                  <c:v>40225</c:v>
                </c:pt>
                <c:pt idx="112">
                  <c:v>40232</c:v>
                </c:pt>
                <c:pt idx="113">
                  <c:v>40239</c:v>
                </c:pt>
                <c:pt idx="114">
                  <c:v>40246</c:v>
                </c:pt>
                <c:pt idx="115">
                  <c:v>40253</c:v>
                </c:pt>
                <c:pt idx="116">
                  <c:v>40260</c:v>
                </c:pt>
                <c:pt idx="117">
                  <c:v>40267</c:v>
                </c:pt>
                <c:pt idx="118">
                  <c:v>40274</c:v>
                </c:pt>
                <c:pt idx="119">
                  <c:v>40281</c:v>
                </c:pt>
                <c:pt idx="120">
                  <c:v>40288</c:v>
                </c:pt>
                <c:pt idx="121">
                  <c:v>40295</c:v>
                </c:pt>
                <c:pt idx="122">
                  <c:v>40302</c:v>
                </c:pt>
                <c:pt idx="123">
                  <c:v>40309</c:v>
                </c:pt>
                <c:pt idx="124">
                  <c:v>40316</c:v>
                </c:pt>
                <c:pt idx="125">
                  <c:v>40323</c:v>
                </c:pt>
                <c:pt idx="126">
                  <c:v>40330</c:v>
                </c:pt>
                <c:pt idx="127">
                  <c:v>40337</c:v>
                </c:pt>
                <c:pt idx="128">
                  <c:v>40344</c:v>
                </c:pt>
                <c:pt idx="129">
                  <c:v>40351</c:v>
                </c:pt>
                <c:pt idx="130">
                  <c:v>40358</c:v>
                </c:pt>
                <c:pt idx="131">
                  <c:v>40365</c:v>
                </c:pt>
                <c:pt idx="132">
                  <c:v>40372</c:v>
                </c:pt>
                <c:pt idx="133">
                  <c:v>40379</c:v>
                </c:pt>
                <c:pt idx="134">
                  <c:v>40386</c:v>
                </c:pt>
                <c:pt idx="135">
                  <c:v>40393</c:v>
                </c:pt>
                <c:pt idx="136">
                  <c:v>40400</c:v>
                </c:pt>
                <c:pt idx="137">
                  <c:v>40407</c:v>
                </c:pt>
                <c:pt idx="138">
                  <c:v>40414</c:v>
                </c:pt>
                <c:pt idx="139">
                  <c:v>40421</c:v>
                </c:pt>
                <c:pt idx="140">
                  <c:v>40428</c:v>
                </c:pt>
                <c:pt idx="141">
                  <c:v>40435</c:v>
                </c:pt>
                <c:pt idx="142">
                  <c:v>40442</c:v>
                </c:pt>
                <c:pt idx="143">
                  <c:v>40449</c:v>
                </c:pt>
                <c:pt idx="144">
                  <c:v>40456</c:v>
                </c:pt>
                <c:pt idx="145">
                  <c:v>40463</c:v>
                </c:pt>
                <c:pt idx="146">
                  <c:v>40470</c:v>
                </c:pt>
                <c:pt idx="147">
                  <c:v>40477</c:v>
                </c:pt>
                <c:pt idx="148">
                  <c:v>40484</c:v>
                </c:pt>
                <c:pt idx="149">
                  <c:v>40491</c:v>
                </c:pt>
                <c:pt idx="150">
                  <c:v>40498</c:v>
                </c:pt>
                <c:pt idx="151">
                  <c:v>40505</c:v>
                </c:pt>
                <c:pt idx="152">
                  <c:v>40512</c:v>
                </c:pt>
                <c:pt idx="153">
                  <c:v>40519</c:v>
                </c:pt>
                <c:pt idx="154">
                  <c:v>40526</c:v>
                </c:pt>
                <c:pt idx="155">
                  <c:v>40533</c:v>
                </c:pt>
                <c:pt idx="156">
                  <c:v>40540</c:v>
                </c:pt>
                <c:pt idx="157">
                  <c:v>40547</c:v>
                </c:pt>
                <c:pt idx="158">
                  <c:v>40554</c:v>
                </c:pt>
                <c:pt idx="159">
                  <c:v>40561</c:v>
                </c:pt>
                <c:pt idx="160">
                  <c:v>40568</c:v>
                </c:pt>
                <c:pt idx="161">
                  <c:v>40575</c:v>
                </c:pt>
                <c:pt idx="162">
                  <c:v>40582</c:v>
                </c:pt>
                <c:pt idx="163">
                  <c:v>40589</c:v>
                </c:pt>
                <c:pt idx="164">
                  <c:v>40596</c:v>
                </c:pt>
                <c:pt idx="165">
                  <c:v>40603</c:v>
                </c:pt>
                <c:pt idx="166">
                  <c:v>40610</c:v>
                </c:pt>
                <c:pt idx="167">
                  <c:v>40617</c:v>
                </c:pt>
                <c:pt idx="168">
                  <c:v>40624</c:v>
                </c:pt>
                <c:pt idx="169">
                  <c:v>40631</c:v>
                </c:pt>
                <c:pt idx="170">
                  <c:v>40638</c:v>
                </c:pt>
                <c:pt idx="171">
                  <c:v>40645</c:v>
                </c:pt>
                <c:pt idx="172">
                  <c:v>40652</c:v>
                </c:pt>
                <c:pt idx="173">
                  <c:v>40659</c:v>
                </c:pt>
                <c:pt idx="174">
                  <c:v>40666</c:v>
                </c:pt>
                <c:pt idx="175">
                  <c:v>40673</c:v>
                </c:pt>
                <c:pt idx="176">
                  <c:v>40680</c:v>
                </c:pt>
                <c:pt idx="177">
                  <c:v>40687</c:v>
                </c:pt>
                <c:pt idx="178">
                  <c:v>40694</c:v>
                </c:pt>
                <c:pt idx="179">
                  <c:v>40701</c:v>
                </c:pt>
                <c:pt idx="180">
                  <c:v>40708</c:v>
                </c:pt>
                <c:pt idx="181">
                  <c:v>40715</c:v>
                </c:pt>
                <c:pt idx="182">
                  <c:v>40722</c:v>
                </c:pt>
                <c:pt idx="183">
                  <c:v>40729</c:v>
                </c:pt>
                <c:pt idx="184">
                  <c:v>40736</c:v>
                </c:pt>
                <c:pt idx="185">
                  <c:v>40743</c:v>
                </c:pt>
                <c:pt idx="186">
                  <c:v>40750</c:v>
                </c:pt>
                <c:pt idx="187">
                  <c:v>40757</c:v>
                </c:pt>
                <c:pt idx="188">
                  <c:v>40764</c:v>
                </c:pt>
                <c:pt idx="189">
                  <c:v>40771</c:v>
                </c:pt>
                <c:pt idx="190">
                  <c:v>40778</c:v>
                </c:pt>
                <c:pt idx="191">
                  <c:v>40785</c:v>
                </c:pt>
                <c:pt idx="192">
                  <c:v>40792</c:v>
                </c:pt>
                <c:pt idx="193">
                  <c:v>40799</c:v>
                </c:pt>
                <c:pt idx="194">
                  <c:v>40806</c:v>
                </c:pt>
                <c:pt idx="195">
                  <c:v>40813</c:v>
                </c:pt>
                <c:pt idx="196">
                  <c:v>40820</c:v>
                </c:pt>
                <c:pt idx="197">
                  <c:v>40827</c:v>
                </c:pt>
                <c:pt idx="198">
                  <c:v>40834</c:v>
                </c:pt>
                <c:pt idx="199">
                  <c:v>40841</c:v>
                </c:pt>
                <c:pt idx="200">
                  <c:v>40848</c:v>
                </c:pt>
                <c:pt idx="201">
                  <c:v>40855</c:v>
                </c:pt>
                <c:pt idx="202">
                  <c:v>40862</c:v>
                </c:pt>
                <c:pt idx="203">
                  <c:v>40869</c:v>
                </c:pt>
                <c:pt idx="204">
                  <c:v>40876</c:v>
                </c:pt>
                <c:pt idx="205">
                  <c:v>40883</c:v>
                </c:pt>
                <c:pt idx="206">
                  <c:v>40890</c:v>
                </c:pt>
                <c:pt idx="207">
                  <c:v>40897</c:v>
                </c:pt>
                <c:pt idx="208">
                  <c:v>40904</c:v>
                </c:pt>
                <c:pt idx="209">
                  <c:v>40911</c:v>
                </c:pt>
                <c:pt idx="210">
                  <c:v>40918</c:v>
                </c:pt>
                <c:pt idx="211">
                  <c:v>40925</c:v>
                </c:pt>
                <c:pt idx="212">
                  <c:v>40932</c:v>
                </c:pt>
                <c:pt idx="213">
                  <c:v>40939</c:v>
                </c:pt>
                <c:pt idx="214">
                  <c:v>40946</c:v>
                </c:pt>
                <c:pt idx="215">
                  <c:v>40953</c:v>
                </c:pt>
                <c:pt idx="216">
                  <c:v>40960</c:v>
                </c:pt>
                <c:pt idx="217">
                  <c:v>40967</c:v>
                </c:pt>
                <c:pt idx="218">
                  <c:v>40974</c:v>
                </c:pt>
                <c:pt idx="219">
                  <c:v>40981</c:v>
                </c:pt>
                <c:pt idx="220">
                  <c:v>40988</c:v>
                </c:pt>
                <c:pt idx="221">
                  <c:v>40995</c:v>
                </c:pt>
                <c:pt idx="222">
                  <c:v>41002</c:v>
                </c:pt>
                <c:pt idx="223">
                  <c:v>41009</c:v>
                </c:pt>
                <c:pt idx="224">
                  <c:v>41016</c:v>
                </c:pt>
                <c:pt idx="225">
                  <c:v>41023</c:v>
                </c:pt>
                <c:pt idx="226">
                  <c:v>41030</c:v>
                </c:pt>
                <c:pt idx="227">
                  <c:v>41037</c:v>
                </c:pt>
                <c:pt idx="228">
                  <c:v>41044</c:v>
                </c:pt>
                <c:pt idx="229">
                  <c:v>41051</c:v>
                </c:pt>
                <c:pt idx="230">
                  <c:v>41058</c:v>
                </c:pt>
                <c:pt idx="231">
                  <c:v>41065</c:v>
                </c:pt>
                <c:pt idx="232">
                  <c:v>41072</c:v>
                </c:pt>
                <c:pt idx="233">
                  <c:v>41079</c:v>
                </c:pt>
                <c:pt idx="234">
                  <c:v>41086</c:v>
                </c:pt>
                <c:pt idx="235">
                  <c:v>41093</c:v>
                </c:pt>
                <c:pt idx="236">
                  <c:v>41100</c:v>
                </c:pt>
                <c:pt idx="237">
                  <c:v>41107</c:v>
                </c:pt>
                <c:pt idx="238">
                  <c:v>41114</c:v>
                </c:pt>
                <c:pt idx="239">
                  <c:v>41121</c:v>
                </c:pt>
                <c:pt idx="240">
                  <c:v>41128</c:v>
                </c:pt>
                <c:pt idx="241">
                  <c:v>41135</c:v>
                </c:pt>
                <c:pt idx="242">
                  <c:v>41142</c:v>
                </c:pt>
                <c:pt idx="243">
                  <c:v>41149</c:v>
                </c:pt>
                <c:pt idx="244">
                  <c:v>41156</c:v>
                </c:pt>
                <c:pt idx="245">
                  <c:v>41163</c:v>
                </c:pt>
                <c:pt idx="246">
                  <c:v>41170</c:v>
                </c:pt>
                <c:pt idx="247">
                  <c:v>41177</c:v>
                </c:pt>
                <c:pt idx="248">
                  <c:v>41184</c:v>
                </c:pt>
                <c:pt idx="249">
                  <c:v>41191</c:v>
                </c:pt>
                <c:pt idx="250">
                  <c:v>41198</c:v>
                </c:pt>
                <c:pt idx="251">
                  <c:v>41205</c:v>
                </c:pt>
                <c:pt idx="252">
                  <c:v>41212</c:v>
                </c:pt>
                <c:pt idx="253">
                  <c:v>41219</c:v>
                </c:pt>
                <c:pt idx="254">
                  <c:v>41226</c:v>
                </c:pt>
                <c:pt idx="255">
                  <c:v>41233</c:v>
                </c:pt>
                <c:pt idx="256">
                  <c:v>41240</c:v>
                </c:pt>
                <c:pt idx="257">
                  <c:v>41247</c:v>
                </c:pt>
                <c:pt idx="258">
                  <c:v>41254</c:v>
                </c:pt>
                <c:pt idx="259">
                  <c:v>41261</c:v>
                </c:pt>
                <c:pt idx="260">
                  <c:v>41268</c:v>
                </c:pt>
                <c:pt idx="261">
                  <c:v>41275</c:v>
                </c:pt>
                <c:pt idx="262">
                  <c:v>41282</c:v>
                </c:pt>
                <c:pt idx="263">
                  <c:v>41289</c:v>
                </c:pt>
                <c:pt idx="264">
                  <c:v>41296</c:v>
                </c:pt>
                <c:pt idx="265">
                  <c:v>41303</c:v>
                </c:pt>
                <c:pt idx="266">
                  <c:v>41310</c:v>
                </c:pt>
                <c:pt idx="267">
                  <c:v>41317</c:v>
                </c:pt>
                <c:pt idx="268">
                  <c:v>41324</c:v>
                </c:pt>
                <c:pt idx="269">
                  <c:v>41331</c:v>
                </c:pt>
                <c:pt idx="270">
                  <c:v>41338</c:v>
                </c:pt>
                <c:pt idx="271">
                  <c:v>41345</c:v>
                </c:pt>
                <c:pt idx="272">
                  <c:v>41352</c:v>
                </c:pt>
                <c:pt idx="273">
                  <c:v>41359</c:v>
                </c:pt>
                <c:pt idx="274">
                  <c:v>41366</c:v>
                </c:pt>
                <c:pt idx="275">
                  <c:v>41373</c:v>
                </c:pt>
                <c:pt idx="276">
                  <c:v>41380</c:v>
                </c:pt>
                <c:pt idx="277">
                  <c:v>41387</c:v>
                </c:pt>
                <c:pt idx="278">
                  <c:v>41394</c:v>
                </c:pt>
                <c:pt idx="279">
                  <c:v>41401</c:v>
                </c:pt>
                <c:pt idx="280">
                  <c:v>41408</c:v>
                </c:pt>
                <c:pt idx="281">
                  <c:v>41415</c:v>
                </c:pt>
                <c:pt idx="282">
                  <c:v>41422</c:v>
                </c:pt>
                <c:pt idx="283">
                  <c:v>41429</c:v>
                </c:pt>
                <c:pt idx="284">
                  <c:v>41436</c:v>
                </c:pt>
                <c:pt idx="285">
                  <c:v>41443</c:v>
                </c:pt>
                <c:pt idx="286">
                  <c:v>41450</c:v>
                </c:pt>
                <c:pt idx="287">
                  <c:v>41457</c:v>
                </c:pt>
                <c:pt idx="288">
                  <c:v>41464</c:v>
                </c:pt>
                <c:pt idx="289">
                  <c:v>41471</c:v>
                </c:pt>
                <c:pt idx="290">
                  <c:v>41478</c:v>
                </c:pt>
                <c:pt idx="291">
                  <c:v>41485</c:v>
                </c:pt>
                <c:pt idx="292">
                  <c:v>41492</c:v>
                </c:pt>
                <c:pt idx="293">
                  <c:v>41499</c:v>
                </c:pt>
                <c:pt idx="294">
                  <c:v>41506</c:v>
                </c:pt>
                <c:pt idx="295">
                  <c:v>41513</c:v>
                </c:pt>
                <c:pt idx="296">
                  <c:v>41520</c:v>
                </c:pt>
                <c:pt idx="297">
                  <c:v>41527</c:v>
                </c:pt>
                <c:pt idx="298">
                  <c:v>41534</c:v>
                </c:pt>
                <c:pt idx="299">
                  <c:v>41541</c:v>
                </c:pt>
                <c:pt idx="300">
                  <c:v>41548</c:v>
                </c:pt>
                <c:pt idx="301">
                  <c:v>41555</c:v>
                </c:pt>
                <c:pt idx="302">
                  <c:v>41562</c:v>
                </c:pt>
                <c:pt idx="303">
                  <c:v>41569</c:v>
                </c:pt>
                <c:pt idx="304">
                  <c:v>41576</c:v>
                </c:pt>
                <c:pt idx="305">
                  <c:v>41583</c:v>
                </c:pt>
                <c:pt idx="306">
                  <c:v>41590</c:v>
                </c:pt>
                <c:pt idx="307">
                  <c:v>41597</c:v>
                </c:pt>
                <c:pt idx="308">
                  <c:v>41604</c:v>
                </c:pt>
                <c:pt idx="309">
                  <c:v>41611</c:v>
                </c:pt>
                <c:pt idx="310">
                  <c:v>41618</c:v>
                </c:pt>
                <c:pt idx="311">
                  <c:v>41625</c:v>
                </c:pt>
                <c:pt idx="312">
                  <c:v>41632</c:v>
                </c:pt>
                <c:pt idx="313">
                  <c:v>41639</c:v>
                </c:pt>
                <c:pt idx="314">
                  <c:v>41646</c:v>
                </c:pt>
                <c:pt idx="315">
                  <c:v>41653</c:v>
                </c:pt>
                <c:pt idx="316">
                  <c:v>41660</c:v>
                </c:pt>
                <c:pt idx="317">
                  <c:v>41667</c:v>
                </c:pt>
                <c:pt idx="318">
                  <c:v>41674</c:v>
                </c:pt>
                <c:pt idx="319">
                  <c:v>41681</c:v>
                </c:pt>
                <c:pt idx="320">
                  <c:v>41688</c:v>
                </c:pt>
                <c:pt idx="321">
                  <c:v>41695</c:v>
                </c:pt>
                <c:pt idx="322">
                  <c:v>41702</c:v>
                </c:pt>
                <c:pt idx="323">
                  <c:v>41709</c:v>
                </c:pt>
                <c:pt idx="324">
                  <c:v>41716</c:v>
                </c:pt>
                <c:pt idx="325">
                  <c:v>41723</c:v>
                </c:pt>
                <c:pt idx="326">
                  <c:v>41730</c:v>
                </c:pt>
                <c:pt idx="327">
                  <c:v>41737</c:v>
                </c:pt>
                <c:pt idx="328">
                  <c:v>41744</c:v>
                </c:pt>
                <c:pt idx="329">
                  <c:v>41751</c:v>
                </c:pt>
                <c:pt idx="330">
                  <c:v>41758</c:v>
                </c:pt>
                <c:pt idx="331">
                  <c:v>41765</c:v>
                </c:pt>
                <c:pt idx="332">
                  <c:v>41772</c:v>
                </c:pt>
                <c:pt idx="333">
                  <c:v>41779</c:v>
                </c:pt>
                <c:pt idx="334">
                  <c:v>41786</c:v>
                </c:pt>
                <c:pt idx="335">
                  <c:v>41793</c:v>
                </c:pt>
                <c:pt idx="336">
                  <c:v>41800</c:v>
                </c:pt>
                <c:pt idx="337">
                  <c:v>41807</c:v>
                </c:pt>
                <c:pt idx="338">
                  <c:v>41814</c:v>
                </c:pt>
                <c:pt idx="339">
                  <c:v>41821</c:v>
                </c:pt>
                <c:pt idx="340">
                  <c:v>41828</c:v>
                </c:pt>
                <c:pt idx="341">
                  <c:v>41835</c:v>
                </c:pt>
                <c:pt idx="342">
                  <c:v>41842</c:v>
                </c:pt>
                <c:pt idx="343">
                  <c:v>41849</c:v>
                </c:pt>
                <c:pt idx="344">
                  <c:v>41856</c:v>
                </c:pt>
                <c:pt idx="345">
                  <c:v>41863</c:v>
                </c:pt>
                <c:pt idx="346">
                  <c:v>41870</c:v>
                </c:pt>
                <c:pt idx="347">
                  <c:v>41877</c:v>
                </c:pt>
                <c:pt idx="348">
                  <c:v>41884</c:v>
                </c:pt>
                <c:pt idx="349">
                  <c:v>41891</c:v>
                </c:pt>
                <c:pt idx="350">
                  <c:v>41898</c:v>
                </c:pt>
                <c:pt idx="351">
                  <c:v>41905</c:v>
                </c:pt>
                <c:pt idx="352">
                  <c:v>41912</c:v>
                </c:pt>
                <c:pt idx="353">
                  <c:v>41919</c:v>
                </c:pt>
                <c:pt idx="354">
                  <c:v>41926</c:v>
                </c:pt>
                <c:pt idx="355">
                  <c:v>41933</c:v>
                </c:pt>
                <c:pt idx="356">
                  <c:v>41940</c:v>
                </c:pt>
                <c:pt idx="357">
                  <c:v>41947</c:v>
                </c:pt>
                <c:pt idx="358">
                  <c:v>41954</c:v>
                </c:pt>
                <c:pt idx="359">
                  <c:v>41961</c:v>
                </c:pt>
                <c:pt idx="360">
                  <c:v>41968</c:v>
                </c:pt>
                <c:pt idx="361">
                  <c:v>41975</c:v>
                </c:pt>
                <c:pt idx="362">
                  <c:v>41982</c:v>
                </c:pt>
                <c:pt idx="363">
                  <c:v>41989</c:v>
                </c:pt>
                <c:pt idx="364">
                  <c:v>41996</c:v>
                </c:pt>
                <c:pt idx="365">
                  <c:v>42003</c:v>
                </c:pt>
                <c:pt idx="366">
                  <c:v>42003</c:v>
                </c:pt>
                <c:pt idx="367">
                  <c:v>42010</c:v>
                </c:pt>
                <c:pt idx="368">
                  <c:v>42017</c:v>
                </c:pt>
                <c:pt idx="369">
                  <c:v>42024</c:v>
                </c:pt>
                <c:pt idx="370">
                  <c:v>42031</c:v>
                </c:pt>
                <c:pt idx="371">
                  <c:v>42038</c:v>
                </c:pt>
                <c:pt idx="372">
                  <c:v>42045</c:v>
                </c:pt>
                <c:pt idx="373">
                  <c:v>42052</c:v>
                </c:pt>
                <c:pt idx="374">
                  <c:v>42059</c:v>
                </c:pt>
                <c:pt idx="375">
                  <c:v>42066</c:v>
                </c:pt>
                <c:pt idx="376">
                  <c:v>42073</c:v>
                </c:pt>
                <c:pt idx="377">
                  <c:v>42080</c:v>
                </c:pt>
                <c:pt idx="378">
                  <c:v>42087</c:v>
                </c:pt>
                <c:pt idx="379">
                  <c:v>42094</c:v>
                </c:pt>
                <c:pt idx="380">
                  <c:v>42101</c:v>
                </c:pt>
                <c:pt idx="381">
                  <c:v>42108</c:v>
                </c:pt>
                <c:pt idx="382">
                  <c:v>42115</c:v>
                </c:pt>
                <c:pt idx="383">
                  <c:v>42122</c:v>
                </c:pt>
                <c:pt idx="384">
                  <c:v>42129</c:v>
                </c:pt>
                <c:pt idx="385">
                  <c:v>42136</c:v>
                </c:pt>
                <c:pt idx="386">
                  <c:v>42143</c:v>
                </c:pt>
                <c:pt idx="387">
                  <c:v>42150</c:v>
                </c:pt>
                <c:pt idx="388">
                  <c:v>42157</c:v>
                </c:pt>
                <c:pt idx="389">
                  <c:v>42164</c:v>
                </c:pt>
                <c:pt idx="390">
                  <c:v>42171</c:v>
                </c:pt>
                <c:pt idx="391">
                  <c:v>42178</c:v>
                </c:pt>
                <c:pt idx="392">
                  <c:v>42185</c:v>
                </c:pt>
                <c:pt idx="393">
                  <c:v>42192</c:v>
                </c:pt>
                <c:pt idx="394">
                  <c:v>42199</c:v>
                </c:pt>
                <c:pt idx="395">
                  <c:v>42206</c:v>
                </c:pt>
                <c:pt idx="396">
                  <c:v>42213</c:v>
                </c:pt>
                <c:pt idx="397">
                  <c:v>42220</c:v>
                </c:pt>
                <c:pt idx="398">
                  <c:v>42227</c:v>
                </c:pt>
                <c:pt idx="399">
                  <c:v>42234</c:v>
                </c:pt>
                <c:pt idx="400">
                  <c:v>42241</c:v>
                </c:pt>
                <c:pt idx="401">
                  <c:v>42248</c:v>
                </c:pt>
                <c:pt idx="402">
                  <c:v>42255</c:v>
                </c:pt>
                <c:pt idx="403">
                  <c:v>42262</c:v>
                </c:pt>
                <c:pt idx="404">
                  <c:v>42269</c:v>
                </c:pt>
                <c:pt idx="405">
                  <c:v>42276</c:v>
                </c:pt>
                <c:pt idx="406">
                  <c:v>42283</c:v>
                </c:pt>
                <c:pt idx="407">
                  <c:v>42290</c:v>
                </c:pt>
                <c:pt idx="408">
                  <c:v>42297</c:v>
                </c:pt>
                <c:pt idx="409">
                  <c:v>42304</c:v>
                </c:pt>
                <c:pt idx="410">
                  <c:v>42311</c:v>
                </c:pt>
                <c:pt idx="411">
                  <c:v>42318</c:v>
                </c:pt>
                <c:pt idx="412">
                  <c:v>42325</c:v>
                </c:pt>
                <c:pt idx="413">
                  <c:v>42332</c:v>
                </c:pt>
                <c:pt idx="414">
                  <c:v>42339</c:v>
                </c:pt>
                <c:pt idx="415">
                  <c:v>42346</c:v>
                </c:pt>
                <c:pt idx="416">
                  <c:v>42353</c:v>
                </c:pt>
                <c:pt idx="417">
                  <c:v>42360</c:v>
                </c:pt>
                <c:pt idx="418">
                  <c:v>42367</c:v>
                </c:pt>
              </c:numCache>
            </c:numRef>
          </c:cat>
          <c:val>
            <c:numRef>
              <c:f>DroughtTraditional!$I$2:$I$420</c:f>
              <c:numCache>
                <c:formatCode>General</c:formatCode>
                <c:ptCount val="4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8.4600000000000009</c:v>
                </c:pt>
                <c:pt idx="27">
                  <c:v>17.95</c:v>
                </c:pt>
                <c:pt idx="28">
                  <c:v>17.95</c:v>
                </c:pt>
                <c:pt idx="29">
                  <c:v>17.95</c:v>
                </c:pt>
                <c:pt idx="30">
                  <c:v>9.61</c:v>
                </c:pt>
                <c:pt idx="31">
                  <c:v>9.61</c:v>
                </c:pt>
                <c:pt idx="32">
                  <c:v>9.2899999999999991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67.260000000000005</c:v>
                </c:pt>
                <c:pt idx="49">
                  <c:v>67.260000000000005</c:v>
                </c:pt>
                <c:pt idx="50">
                  <c:v>93.77</c:v>
                </c:pt>
                <c:pt idx="51">
                  <c:v>93.77</c:v>
                </c:pt>
                <c:pt idx="52">
                  <c:v>93.77</c:v>
                </c:pt>
                <c:pt idx="53">
                  <c:v>93.77</c:v>
                </c:pt>
                <c:pt idx="54">
                  <c:v>93.77</c:v>
                </c:pt>
                <c:pt idx="55">
                  <c:v>93.77</c:v>
                </c:pt>
                <c:pt idx="56">
                  <c:v>93.77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12.54</c:v>
                </c:pt>
                <c:pt idx="68">
                  <c:v>12.54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1.07</c:v>
                </c:pt>
                <c:pt idx="73">
                  <c:v>6.39</c:v>
                </c:pt>
                <c:pt idx="74">
                  <c:v>58.26</c:v>
                </c:pt>
                <c:pt idx="75">
                  <c:v>58.26</c:v>
                </c:pt>
                <c:pt idx="76">
                  <c:v>58.26</c:v>
                </c:pt>
                <c:pt idx="77">
                  <c:v>58.26</c:v>
                </c:pt>
                <c:pt idx="78">
                  <c:v>66.13</c:v>
                </c:pt>
                <c:pt idx="79">
                  <c:v>27.86</c:v>
                </c:pt>
                <c:pt idx="80">
                  <c:v>47.87</c:v>
                </c:pt>
                <c:pt idx="81">
                  <c:v>60.87</c:v>
                </c:pt>
                <c:pt idx="82">
                  <c:v>98.2</c:v>
                </c:pt>
                <c:pt idx="83">
                  <c:v>98.05</c:v>
                </c:pt>
                <c:pt idx="84">
                  <c:v>98.05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1.52</c:v>
                </c:pt>
                <c:pt idx="90">
                  <c:v>1.52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100</c:v>
                </c:pt>
                <c:pt idx="176">
                  <c:v>44</c:v>
                </c:pt>
                <c:pt idx="177">
                  <c:v>44</c:v>
                </c:pt>
                <c:pt idx="178">
                  <c:v>22.56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96.83</c:v>
                </c:pt>
                <c:pt idx="205">
                  <c:v>89.91</c:v>
                </c:pt>
                <c:pt idx="206">
                  <c:v>89.91</c:v>
                </c:pt>
                <c:pt idx="207">
                  <c:v>52.38</c:v>
                </c:pt>
                <c:pt idx="208">
                  <c:v>52.38</c:v>
                </c:pt>
                <c:pt idx="209">
                  <c:v>52.38</c:v>
                </c:pt>
                <c:pt idx="210">
                  <c:v>51.45</c:v>
                </c:pt>
                <c:pt idx="211">
                  <c:v>51.45</c:v>
                </c:pt>
                <c:pt idx="212">
                  <c:v>51.45</c:v>
                </c:pt>
                <c:pt idx="213">
                  <c:v>28.06</c:v>
                </c:pt>
                <c:pt idx="214">
                  <c:v>10.06</c:v>
                </c:pt>
                <c:pt idx="215">
                  <c:v>10.06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80-4B45-898C-6A39B145C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6656968"/>
        <c:axId val="626657296"/>
      </c:areaChart>
      <c:lineChart>
        <c:grouping val="standard"/>
        <c:varyColors val="0"/>
        <c:ser>
          <c:idx val="5"/>
          <c:order val="5"/>
          <c:tx>
            <c:v>Monthly Precipitation</c:v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DroughtTraditional!$J$2:$J$97</c:f>
              <c:numCache>
                <c:formatCode>m/d/yyyy</c:formatCode>
                <c:ptCount val="9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</c:numCache>
            </c:numRef>
          </c:cat>
          <c:val>
            <c:numRef>
              <c:f>DroughtTraditional!$K$2:$K$97</c:f>
              <c:numCache>
                <c:formatCode>General</c:formatCode>
                <c:ptCount val="96"/>
                <c:pt idx="0">
                  <c:v>1.1399999999999999</c:v>
                </c:pt>
                <c:pt idx="1">
                  <c:v>0.84</c:v>
                </c:pt>
                <c:pt idx="2">
                  <c:v>3.67</c:v>
                </c:pt>
                <c:pt idx="3">
                  <c:v>3.13</c:v>
                </c:pt>
                <c:pt idx="4">
                  <c:v>3.28</c:v>
                </c:pt>
                <c:pt idx="5">
                  <c:v>0.56999999999999995</c:v>
                </c:pt>
                <c:pt idx="6">
                  <c:v>1.25</c:v>
                </c:pt>
                <c:pt idx="7">
                  <c:v>2.86</c:v>
                </c:pt>
                <c:pt idx="8">
                  <c:v>0.43</c:v>
                </c:pt>
                <c:pt idx="9">
                  <c:v>1.43</c:v>
                </c:pt>
                <c:pt idx="10">
                  <c:v>0.56999999999999995</c:v>
                </c:pt>
                <c:pt idx="11">
                  <c:v>0.52</c:v>
                </c:pt>
                <c:pt idx="12">
                  <c:v>0.66</c:v>
                </c:pt>
                <c:pt idx="13">
                  <c:v>1.1399999999999999</c:v>
                </c:pt>
                <c:pt idx="14">
                  <c:v>3.23</c:v>
                </c:pt>
                <c:pt idx="15">
                  <c:v>4.0999999999999996</c:v>
                </c:pt>
                <c:pt idx="16">
                  <c:v>1.95</c:v>
                </c:pt>
                <c:pt idx="17">
                  <c:v>0.68</c:v>
                </c:pt>
                <c:pt idx="18">
                  <c:v>1.19</c:v>
                </c:pt>
                <c:pt idx="19">
                  <c:v>1.55</c:v>
                </c:pt>
                <c:pt idx="20">
                  <c:v>8.61</c:v>
                </c:pt>
                <c:pt idx="21">
                  <c:v>8.98</c:v>
                </c:pt>
                <c:pt idx="22">
                  <c:v>2.84</c:v>
                </c:pt>
                <c:pt idx="23">
                  <c:v>2.41</c:v>
                </c:pt>
                <c:pt idx="24">
                  <c:v>3.12</c:v>
                </c:pt>
                <c:pt idx="25">
                  <c:v>3.33</c:v>
                </c:pt>
                <c:pt idx="26">
                  <c:v>3.18</c:v>
                </c:pt>
                <c:pt idx="27">
                  <c:v>1.87</c:v>
                </c:pt>
                <c:pt idx="28">
                  <c:v>1.8</c:v>
                </c:pt>
                <c:pt idx="29">
                  <c:v>3.73</c:v>
                </c:pt>
                <c:pt idx="30">
                  <c:v>3.38</c:v>
                </c:pt>
                <c:pt idx="31">
                  <c:v>0.48</c:v>
                </c:pt>
                <c:pt idx="32">
                  <c:v>7.92</c:v>
                </c:pt>
                <c:pt idx="33">
                  <c:v>0.15</c:v>
                </c:pt>
                <c:pt idx="34">
                  <c:v>0.89</c:v>
                </c:pt>
                <c:pt idx="35">
                  <c:v>0.87</c:v>
                </c:pt>
                <c:pt idx="36">
                  <c:v>2.56</c:v>
                </c:pt>
                <c:pt idx="37">
                  <c:v>0.66</c:v>
                </c:pt>
                <c:pt idx="38">
                  <c:v>0.16</c:v>
                </c:pt>
                <c:pt idx="39">
                  <c:v>0.23</c:v>
                </c:pt>
                <c:pt idx="40">
                  <c:v>2.12</c:v>
                </c:pt>
                <c:pt idx="41">
                  <c:v>0.94</c:v>
                </c:pt>
                <c:pt idx="42">
                  <c:v>0.15</c:v>
                </c:pt>
                <c:pt idx="43">
                  <c:v>0.02</c:v>
                </c:pt>
                <c:pt idx="44">
                  <c:v>0.24</c:v>
                </c:pt>
                <c:pt idx="45">
                  <c:v>1.7</c:v>
                </c:pt>
                <c:pt idx="46">
                  <c:v>2.2799999999999998</c:v>
                </c:pt>
                <c:pt idx="47">
                  <c:v>4.6399999999999997</c:v>
                </c:pt>
                <c:pt idx="48">
                  <c:v>4.1100000000000003</c:v>
                </c:pt>
                <c:pt idx="49">
                  <c:v>3.96</c:v>
                </c:pt>
                <c:pt idx="50">
                  <c:v>6.06</c:v>
                </c:pt>
                <c:pt idx="51">
                  <c:v>0.27</c:v>
                </c:pt>
                <c:pt idx="52">
                  <c:v>3.93</c:v>
                </c:pt>
                <c:pt idx="53">
                  <c:v>0.93</c:v>
                </c:pt>
                <c:pt idx="54">
                  <c:v>4.09</c:v>
                </c:pt>
                <c:pt idx="55">
                  <c:v>1.94</c:v>
                </c:pt>
                <c:pt idx="56">
                  <c:v>4.5199999999999996</c:v>
                </c:pt>
                <c:pt idx="57">
                  <c:v>1.41</c:v>
                </c:pt>
                <c:pt idx="58">
                  <c:v>0.24</c:v>
                </c:pt>
                <c:pt idx="59">
                  <c:v>0.47</c:v>
                </c:pt>
                <c:pt idx="60">
                  <c:v>4.2</c:v>
                </c:pt>
                <c:pt idx="61">
                  <c:v>0.86</c:v>
                </c:pt>
                <c:pt idx="62">
                  <c:v>1.52</c:v>
                </c:pt>
                <c:pt idx="63">
                  <c:v>2.58</c:v>
                </c:pt>
                <c:pt idx="64">
                  <c:v>4.05</c:v>
                </c:pt>
                <c:pt idx="65">
                  <c:v>1.19</c:v>
                </c:pt>
                <c:pt idx="66">
                  <c:v>4.3</c:v>
                </c:pt>
                <c:pt idx="67">
                  <c:v>0.84</c:v>
                </c:pt>
                <c:pt idx="68">
                  <c:v>5.71</c:v>
                </c:pt>
                <c:pt idx="69">
                  <c:v>9.18</c:v>
                </c:pt>
                <c:pt idx="70">
                  <c:v>3.31</c:v>
                </c:pt>
                <c:pt idx="71">
                  <c:v>1.21</c:v>
                </c:pt>
                <c:pt idx="72">
                  <c:v>0.62</c:v>
                </c:pt>
                <c:pt idx="73">
                  <c:v>0.62</c:v>
                </c:pt>
                <c:pt idx="74">
                  <c:v>1.4</c:v>
                </c:pt>
                <c:pt idx="75">
                  <c:v>1.24</c:v>
                </c:pt>
                <c:pt idx="76">
                  <c:v>7.26</c:v>
                </c:pt>
                <c:pt idx="77">
                  <c:v>2.2999999999999998</c:v>
                </c:pt>
                <c:pt idx="78">
                  <c:v>3.15</c:v>
                </c:pt>
                <c:pt idx="79">
                  <c:v>0.54</c:v>
                </c:pt>
                <c:pt idx="80">
                  <c:v>4.91</c:v>
                </c:pt>
                <c:pt idx="81">
                  <c:v>2.1800000000000002</c:v>
                </c:pt>
                <c:pt idx="82">
                  <c:v>4.9800000000000004</c:v>
                </c:pt>
                <c:pt idx="83">
                  <c:v>1.45</c:v>
                </c:pt>
                <c:pt idx="84">
                  <c:v>5.0199999999999996</c:v>
                </c:pt>
                <c:pt idx="85">
                  <c:v>0.85</c:v>
                </c:pt>
                <c:pt idx="86">
                  <c:v>4.87</c:v>
                </c:pt>
                <c:pt idx="87">
                  <c:v>3.19</c:v>
                </c:pt>
                <c:pt idx="88">
                  <c:v>14.12</c:v>
                </c:pt>
                <c:pt idx="89">
                  <c:v>4.6100000000000003</c:v>
                </c:pt>
                <c:pt idx="90">
                  <c:v>0.44</c:v>
                </c:pt>
                <c:pt idx="91">
                  <c:v>0.7</c:v>
                </c:pt>
                <c:pt idx="92">
                  <c:v>1.03</c:v>
                </c:pt>
                <c:pt idx="93">
                  <c:v>13.03</c:v>
                </c:pt>
                <c:pt idx="94">
                  <c:v>4.04</c:v>
                </c:pt>
                <c:pt idx="95">
                  <c:v>2.99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80-4B45-898C-6A39B145C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503504"/>
        <c:axId val="394503920"/>
      </c:lineChart>
      <c:dateAx>
        <c:axId val="626656968"/>
        <c:scaling>
          <c:orientation val="minMax"/>
        </c:scaling>
        <c:delete val="0"/>
        <c:axPos val="b"/>
        <c:numFmt formatCode="[$-409]mmm\-yy;@" sourceLinked="1"/>
        <c:majorTickMark val="out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657296"/>
        <c:crosses val="autoZero"/>
        <c:auto val="1"/>
        <c:lblOffset val="100"/>
        <c:baseTimeUnit val="days"/>
        <c:majorUnit val="6"/>
        <c:majorTimeUnit val="months"/>
        <c:minorUnit val="1"/>
        <c:minorTimeUnit val="months"/>
      </c:dateAx>
      <c:valAx>
        <c:axId val="6266572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 Land in</a:t>
                </a:r>
                <a:r>
                  <a:rPr lang="en-US" sz="1200" b="1" baseline="0"/>
                  <a:t> Drought Stage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656968"/>
        <c:crosses val="autoZero"/>
        <c:crossBetween val="between"/>
        <c:majorUnit val="10"/>
      </c:valAx>
      <c:valAx>
        <c:axId val="394503920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Precipitation (inches)</a:t>
                </a:r>
              </a:p>
            </c:rich>
          </c:tx>
          <c:layout>
            <c:manualLayout>
              <c:xMode val="edge"/>
              <c:yMode val="edge"/>
              <c:x val="0.97376627374293667"/>
              <c:y val="0.291666149741146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03504"/>
        <c:crosses val="max"/>
        <c:crossBetween val="between"/>
        <c:majorUnit val="1"/>
      </c:valAx>
      <c:dateAx>
        <c:axId val="394503504"/>
        <c:scaling>
          <c:orientation val="minMax"/>
        </c:scaling>
        <c:delete val="0"/>
        <c:axPos val="t"/>
        <c:numFmt formatCode="m/d/yyyy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03920"/>
        <c:crosses val="max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779187644858902"/>
          <c:y val="0.8726720546387976"/>
          <c:w val="0.71766581563549281"/>
          <c:h val="0.113428162745614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dirty="0">
                <a:solidFill>
                  <a:schemeClr val="tx1"/>
                </a:solidFill>
              </a:rPr>
              <a:t>Total Residential Water Consumption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v>Average Million Gallons Per Day</c:v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cat>
            <c:multiLvlStrRef>
              <c:f>Sheet6!$B$1:$AK$2</c:f>
              <c:multiLvlStrCache>
                <c:ptCount val="3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</c:lvl>
              </c:multiLvlStrCache>
            </c:multiLvlStrRef>
          </c:cat>
          <c:val>
            <c:numRef>
              <c:f>Sheet6!$B$5:$AK$5</c:f>
              <c:numCache>
                <c:formatCode>General</c:formatCode>
                <c:ptCount val="36"/>
                <c:pt idx="0">
                  <c:v>55.784180645161292</c:v>
                </c:pt>
                <c:pt idx="1">
                  <c:v>53.99988571428571</c:v>
                </c:pt>
                <c:pt idx="2">
                  <c:v>53.179956225806457</c:v>
                </c:pt>
                <c:pt idx="3">
                  <c:v>58.845749633333334</c:v>
                </c:pt>
                <c:pt idx="4">
                  <c:v>71.270215096774194</c:v>
                </c:pt>
                <c:pt idx="5">
                  <c:v>82.5407175</c:v>
                </c:pt>
                <c:pt idx="6">
                  <c:v>86.160186290322585</c:v>
                </c:pt>
                <c:pt idx="7">
                  <c:v>86.973261290322583</c:v>
                </c:pt>
                <c:pt idx="8">
                  <c:v>91.858850000000004</c:v>
                </c:pt>
                <c:pt idx="9">
                  <c:v>68.099567741935488</c:v>
                </c:pt>
                <c:pt idx="10">
                  <c:v>69.643713333333338</c:v>
                </c:pt>
                <c:pt idx="11">
                  <c:v>63.658212903225809</c:v>
                </c:pt>
                <c:pt idx="12">
                  <c:v>61.406519354838714</c:v>
                </c:pt>
                <c:pt idx="13">
                  <c:v>57.797664285714283</c:v>
                </c:pt>
                <c:pt idx="14">
                  <c:v>56.187558064516132</c:v>
                </c:pt>
                <c:pt idx="15">
                  <c:v>62.356006666666666</c:v>
                </c:pt>
                <c:pt idx="16">
                  <c:v>64.434087096774192</c:v>
                </c:pt>
                <c:pt idx="17">
                  <c:v>69.973070000000007</c:v>
                </c:pt>
                <c:pt idx="18">
                  <c:v>80.113041935483878</c:v>
                </c:pt>
                <c:pt idx="19">
                  <c:v>81.505148387096767</c:v>
                </c:pt>
                <c:pt idx="20">
                  <c:v>86.127606666666665</c:v>
                </c:pt>
                <c:pt idx="21">
                  <c:v>64.803767741935488</c:v>
                </c:pt>
                <c:pt idx="22">
                  <c:v>57.296453333333339</c:v>
                </c:pt>
                <c:pt idx="23">
                  <c:v>51.863625806451616</c:v>
                </c:pt>
                <c:pt idx="24">
                  <c:v>56.560119354838712</c:v>
                </c:pt>
                <c:pt idx="25">
                  <c:v>54.653621428571434</c:v>
                </c:pt>
                <c:pt idx="26">
                  <c:v>49.389764516129027</c:v>
                </c:pt>
                <c:pt idx="27">
                  <c:v>58.966213333333336</c:v>
                </c:pt>
                <c:pt idx="28">
                  <c:v>63.737554838709677</c:v>
                </c:pt>
                <c:pt idx="29">
                  <c:v>66.463040000000007</c:v>
                </c:pt>
                <c:pt idx="30">
                  <c:v>68.671609677419355</c:v>
                </c:pt>
                <c:pt idx="31">
                  <c:v>75.882606451612901</c:v>
                </c:pt>
                <c:pt idx="32">
                  <c:v>85.193453333333338</c:v>
                </c:pt>
                <c:pt idx="33">
                  <c:v>61.065735483870967</c:v>
                </c:pt>
                <c:pt idx="34">
                  <c:v>64.380679999999998</c:v>
                </c:pt>
                <c:pt idx="35">
                  <c:v>52.876241935483876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6-47C4-BAAD-5DAAF34F8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714400"/>
        <c:axId val="1"/>
      </c:areaChart>
      <c:lineChart>
        <c:grouping val="standard"/>
        <c:varyColors val="0"/>
        <c:ser>
          <c:idx val="1"/>
          <c:order val="1"/>
          <c:tx>
            <c:strRef>
              <c:f>Sheet6!$B$6</c:f>
              <c:strCache>
                <c:ptCount val="1"/>
                <c:pt idx="0">
                  <c:v>Precipitation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Sheet6!$A$7:$A$42</c:f>
              <c:numCache>
                <c:formatCode>m/d/yyyy</c:formatCode>
                <c:ptCount val="36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</c:numCache>
            </c:numRef>
          </c:cat>
          <c:val>
            <c:numRef>
              <c:f>Sheet6!$B$7:$B$42</c:f>
              <c:numCache>
                <c:formatCode>General</c:formatCode>
                <c:ptCount val="36"/>
                <c:pt idx="0">
                  <c:v>4.1100000000000003</c:v>
                </c:pt>
                <c:pt idx="1">
                  <c:v>3.96</c:v>
                </c:pt>
                <c:pt idx="2">
                  <c:v>6.06</c:v>
                </c:pt>
                <c:pt idx="3">
                  <c:v>0.27</c:v>
                </c:pt>
                <c:pt idx="4">
                  <c:v>3.93</c:v>
                </c:pt>
                <c:pt idx="5">
                  <c:v>0.93</c:v>
                </c:pt>
                <c:pt idx="6">
                  <c:v>4.09</c:v>
                </c:pt>
                <c:pt idx="7">
                  <c:v>1.94</c:v>
                </c:pt>
                <c:pt idx="8">
                  <c:v>4.5199999999999996</c:v>
                </c:pt>
                <c:pt idx="9">
                  <c:v>1.41</c:v>
                </c:pt>
                <c:pt idx="10">
                  <c:v>0.24</c:v>
                </c:pt>
                <c:pt idx="11">
                  <c:v>0.47</c:v>
                </c:pt>
                <c:pt idx="12">
                  <c:v>4.2</c:v>
                </c:pt>
                <c:pt idx="13">
                  <c:v>0.86</c:v>
                </c:pt>
                <c:pt idx="14">
                  <c:v>1.52</c:v>
                </c:pt>
                <c:pt idx="15">
                  <c:v>2.58</c:v>
                </c:pt>
                <c:pt idx="16">
                  <c:v>4.05</c:v>
                </c:pt>
                <c:pt idx="17">
                  <c:v>1.19</c:v>
                </c:pt>
                <c:pt idx="18">
                  <c:v>4.3</c:v>
                </c:pt>
                <c:pt idx="19">
                  <c:v>0.84</c:v>
                </c:pt>
                <c:pt idx="20">
                  <c:v>5.71</c:v>
                </c:pt>
                <c:pt idx="21">
                  <c:v>9.18</c:v>
                </c:pt>
                <c:pt idx="22">
                  <c:v>3.31</c:v>
                </c:pt>
                <c:pt idx="23">
                  <c:v>1.21</c:v>
                </c:pt>
                <c:pt idx="24">
                  <c:v>0.62</c:v>
                </c:pt>
                <c:pt idx="25">
                  <c:v>0.62</c:v>
                </c:pt>
                <c:pt idx="26">
                  <c:v>1.4</c:v>
                </c:pt>
                <c:pt idx="27">
                  <c:v>1.24</c:v>
                </c:pt>
                <c:pt idx="28">
                  <c:v>7.26</c:v>
                </c:pt>
                <c:pt idx="29">
                  <c:v>2.2999999999999998</c:v>
                </c:pt>
                <c:pt idx="30">
                  <c:v>3.15</c:v>
                </c:pt>
                <c:pt idx="31">
                  <c:v>0.54</c:v>
                </c:pt>
                <c:pt idx="32">
                  <c:v>4.91</c:v>
                </c:pt>
                <c:pt idx="33">
                  <c:v>2.1800000000000002</c:v>
                </c:pt>
                <c:pt idx="34">
                  <c:v>4.9800000000000004</c:v>
                </c:pt>
                <c:pt idx="35">
                  <c:v>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36-47C4-BAAD-5DAAF34F8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80714400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1" dirty="0"/>
                  <a:t>Average Million Gallons Per Day Consumed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80714400"/>
        <c:crosses val="autoZero"/>
        <c:crossBetween val="between"/>
        <c:majorUnit val="5"/>
      </c:valAx>
      <c:date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1" dirty="0"/>
                  <a:t>Monthly Rainfall (inches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ysClr val="windowText" lastClr="000000"/>
                </a:solidFill>
                <a:effectLst/>
              </a:rPr>
              <a:t>Water Consumption &amp; Precipitation for January (2012-2014)</a:t>
            </a:r>
            <a:endParaRPr lang="en-US" sz="18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9892899143635971E-2"/>
          <c:y val="0.13218134123155639"/>
          <c:w val="0.80039149063768977"/>
          <c:h val="0.602797663306168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avg!$A$19</c:f>
              <c:strCache>
                <c:ptCount val="1"/>
                <c:pt idx="0">
                  <c:v>2012 Avg. GPCD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avg!$B$3:$E$3</c:f>
              <c:strCache>
                <c:ptCount val="4"/>
                <c:pt idx="0">
                  <c:v>&lt;50</c:v>
                </c:pt>
                <c:pt idx="1">
                  <c:v>&lt;60</c:v>
                </c:pt>
                <c:pt idx="2">
                  <c:v>&lt;75</c:v>
                </c:pt>
                <c:pt idx="3">
                  <c:v>&lt;100</c:v>
                </c:pt>
              </c:strCache>
            </c:strRef>
          </c:cat>
          <c:val>
            <c:numRef>
              <c:f>avg!$B$8:$E$8</c:f>
              <c:numCache>
                <c:formatCode>General</c:formatCode>
                <c:ptCount val="4"/>
                <c:pt idx="0">
                  <c:v>42.063883029920611</c:v>
                </c:pt>
                <c:pt idx="1">
                  <c:v>55.278717262913801</c:v>
                </c:pt>
                <c:pt idx="2">
                  <c:v>64.90435640390514</c:v>
                </c:pt>
                <c:pt idx="3">
                  <c:v>86.852006410141485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A-4566-99EA-8C6B9F5D205D}"/>
            </c:ext>
          </c:extLst>
        </c:ser>
        <c:ser>
          <c:idx val="2"/>
          <c:order val="1"/>
          <c:tx>
            <c:strRef>
              <c:f>avg!$A$20</c:f>
              <c:strCache>
                <c:ptCount val="1"/>
                <c:pt idx="0">
                  <c:v>2013 Avg. GPCD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avg!$B$3:$E$3</c:f>
              <c:strCache>
                <c:ptCount val="4"/>
                <c:pt idx="0">
                  <c:v>&lt;50</c:v>
                </c:pt>
                <c:pt idx="1">
                  <c:v>&lt;60</c:v>
                </c:pt>
                <c:pt idx="2">
                  <c:v>&lt;75</c:v>
                </c:pt>
                <c:pt idx="3">
                  <c:v>&lt;100</c:v>
                </c:pt>
              </c:strCache>
            </c:strRef>
          </c:cat>
          <c:val>
            <c:numRef>
              <c:f>avg!$B$9:$E$9</c:f>
              <c:numCache>
                <c:formatCode>General</c:formatCode>
                <c:ptCount val="4"/>
                <c:pt idx="0">
                  <c:v>44.605494247672482</c:v>
                </c:pt>
                <c:pt idx="1">
                  <c:v>60.935526716321036</c:v>
                </c:pt>
                <c:pt idx="2">
                  <c:v>71.259209539393169</c:v>
                </c:pt>
                <c:pt idx="3">
                  <c:v>96.35025573384732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4A-4566-99EA-8C6B9F5D205D}"/>
            </c:ext>
          </c:extLst>
        </c:ser>
        <c:ser>
          <c:idx val="3"/>
          <c:order val="2"/>
          <c:tx>
            <c:strRef>
              <c:f>avg!$A$21</c:f>
              <c:strCache>
                <c:ptCount val="1"/>
                <c:pt idx="0">
                  <c:v>2014 Avg. GPCD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avg!$B$3:$E$3</c:f>
              <c:strCache>
                <c:ptCount val="4"/>
                <c:pt idx="0">
                  <c:v>&lt;50</c:v>
                </c:pt>
                <c:pt idx="1">
                  <c:v>&lt;60</c:v>
                </c:pt>
                <c:pt idx="2">
                  <c:v>&lt;75</c:v>
                </c:pt>
                <c:pt idx="3">
                  <c:v>&lt;100</c:v>
                </c:pt>
              </c:strCache>
            </c:strRef>
          </c:cat>
          <c:val>
            <c:numRef>
              <c:f>avg!$B$10:$E$10</c:f>
              <c:numCache>
                <c:formatCode>General</c:formatCode>
                <c:ptCount val="4"/>
                <c:pt idx="0">
                  <c:v>40.399633079524918</c:v>
                </c:pt>
                <c:pt idx="1">
                  <c:v>53.515231666939371</c:v>
                </c:pt>
                <c:pt idx="2">
                  <c:v>65.728318861487963</c:v>
                </c:pt>
                <c:pt idx="3">
                  <c:v>79.084595139703737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4A-4566-99EA-8C6B9F5D2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3577032"/>
        <c:axId val="1"/>
      </c:barChart>
      <c:lineChart>
        <c:grouping val="standard"/>
        <c:varyColors val="0"/>
        <c:ser>
          <c:idx val="7"/>
          <c:order val="3"/>
          <c:tx>
            <c:strRef>
              <c:f>avg!$A$31</c:f>
              <c:strCache>
                <c:ptCount val="1"/>
                <c:pt idx="0">
                  <c:v>5-year average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val>
            <c:numRef>
              <c:f>avg!$B$31:$E$31</c:f>
              <c:numCache>
                <c:formatCode>General</c:formatCode>
                <c:ptCount val="4"/>
                <c:pt idx="0">
                  <c:v>2.74</c:v>
                </c:pt>
                <c:pt idx="1">
                  <c:v>2.74</c:v>
                </c:pt>
                <c:pt idx="2">
                  <c:v>2.74</c:v>
                </c:pt>
                <c:pt idx="3">
                  <c:v>2.74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44A-4566-99EA-8C6B9F5D205D}"/>
            </c:ext>
          </c:extLst>
        </c:ser>
        <c:ser>
          <c:idx val="8"/>
          <c:order val="4"/>
          <c:tx>
            <c:strRef>
              <c:f>avg!$A$32</c:f>
              <c:strCache>
                <c:ptCount val="1"/>
                <c:pt idx="0">
                  <c:v>Actual Precip. 2012</c:v>
                </c:pt>
              </c:strCache>
            </c:strRef>
          </c:tx>
          <c:spPr>
            <a:ln w="25400">
              <a:solidFill>
                <a:srgbClr val="FC6804"/>
              </a:solidFill>
            </a:ln>
          </c:spPr>
          <c:marker>
            <c:symbol val="none"/>
          </c:marker>
          <c:val>
            <c:numRef>
              <c:f>avg!$B$32:$E$32</c:f>
              <c:numCache>
                <c:formatCode>General</c:formatCode>
                <c:ptCount val="4"/>
                <c:pt idx="0">
                  <c:v>4.1100000000000003</c:v>
                </c:pt>
                <c:pt idx="1">
                  <c:v>4.1100000000000003</c:v>
                </c:pt>
                <c:pt idx="2">
                  <c:v>4.1100000000000003</c:v>
                </c:pt>
                <c:pt idx="3">
                  <c:v>4.1100000000000003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44A-4566-99EA-8C6B9F5D205D}"/>
            </c:ext>
          </c:extLst>
        </c:ser>
        <c:ser>
          <c:idx val="9"/>
          <c:order val="5"/>
          <c:tx>
            <c:strRef>
              <c:f>avg!$A$33</c:f>
              <c:strCache>
                <c:ptCount val="1"/>
                <c:pt idx="0">
                  <c:v>Actual Precip. 2013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avg!$B$33:$E$33</c:f>
              <c:numCache>
                <c:formatCode>General</c:formatCode>
                <c:ptCount val="4"/>
                <c:pt idx="0">
                  <c:v>4.2</c:v>
                </c:pt>
                <c:pt idx="1">
                  <c:v>4.2</c:v>
                </c:pt>
                <c:pt idx="2">
                  <c:v>4.2</c:v>
                </c:pt>
                <c:pt idx="3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44A-4566-99EA-8C6B9F5D205D}"/>
            </c:ext>
          </c:extLst>
        </c:ser>
        <c:ser>
          <c:idx val="10"/>
          <c:order val="6"/>
          <c:tx>
            <c:strRef>
              <c:f>avg!$A$34</c:f>
              <c:strCache>
                <c:ptCount val="1"/>
                <c:pt idx="0">
                  <c:v>Actual Precip. 2014</c:v>
                </c:pt>
              </c:strCache>
            </c:strRef>
          </c:tx>
          <c:spPr>
            <a:ln w="25400">
              <a:solidFill>
                <a:srgbClr val="FFFF00"/>
              </a:solidFill>
            </a:ln>
          </c:spPr>
          <c:marker>
            <c:symbol val="none"/>
          </c:marker>
          <c:val>
            <c:numRef>
              <c:f>avg!$B$34:$E$34</c:f>
              <c:numCache>
                <c:formatCode>General</c:formatCode>
                <c:ptCount val="4"/>
                <c:pt idx="0">
                  <c:v>0.62</c:v>
                </c:pt>
                <c:pt idx="1">
                  <c:v>0.62</c:v>
                </c:pt>
                <c:pt idx="2">
                  <c:v>0.62</c:v>
                </c:pt>
                <c:pt idx="3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4A-4566-99EA-8C6B9F5D2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854288"/>
        <c:axId val="414856912"/>
      </c:lineChart>
      <c:catAx>
        <c:axId val="403577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User Group (based on</a:t>
                </a:r>
                <a:r>
                  <a:rPr lang="en-US" sz="1200" baseline="0"/>
                  <a:t> average GCPD from 2012-2014)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 dirty="0"/>
                  <a:t>Average GPCD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77032"/>
        <c:crosses val="autoZero"/>
        <c:crossBetween val="between"/>
        <c:majorUnit val="10"/>
      </c:valAx>
      <c:valAx>
        <c:axId val="414856912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en-US" sz="1050" dirty="0"/>
                  <a:t>Monthly</a:t>
                </a:r>
                <a:r>
                  <a:rPr lang="en-US" sz="1050" baseline="0" dirty="0"/>
                  <a:t> Precipitation (inches</a:t>
                </a:r>
                <a:r>
                  <a:rPr lang="en-US" baseline="0" dirty="0"/>
                  <a:t>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14854288"/>
        <c:crosses val="max"/>
        <c:crossBetween val="between"/>
      </c:valAx>
      <c:catAx>
        <c:axId val="414854288"/>
        <c:scaling>
          <c:orientation val="minMax"/>
        </c:scaling>
        <c:delete val="1"/>
        <c:axPos val="b"/>
        <c:majorTickMark val="out"/>
        <c:minorTickMark val="none"/>
        <c:tickLblPos val="nextTo"/>
        <c:crossAx val="41485691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4687979939565851E-2"/>
          <c:y val="0.85664681126399667"/>
          <c:w val="0.90249841774298101"/>
          <c:h val="0.1433531887360034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Water Consumption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&amp; Precipitation for July (2012-2014)</a:t>
            </a:r>
            <a:endParaRPr lang="en-US" sz="18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148838457178272E-2"/>
          <c:y val="0.13406042329815157"/>
          <c:w val="0.81081331481230079"/>
          <c:h val="0.620780009976258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avg!$A$19</c:f>
              <c:strCache>
                <c:ptCount val="1"/>
                <c:pt idx="0">
                  <c:v>2012 Avg. GPCD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avg!$B$14:$E$14</c:f>
              <c:strCache>
                <c:ptCount val="4"/>
                <c:pt idx="0">
                  <c:v>&lt;60</c:v>
                </c:pt>
                <c:pt idx="1">
                  <c:v>&lt;80</c:v>
                </c:pt>
                <c:pt idx="2">
                  <c:v>&lt;100</c:v>
                </c:pt>
                <c:pt idx="3">
                  <c:v>&lt;150</c:v>
                </c:pt>
              </c:strCache>
            </c:strRef>
          </c:cat>
          <c:val>
            <c:numRef>
              <c:f>avg!$B$19:$E$19</c:f>
              <c:numCache>
                <c:formatCode>General</c:formatCode>
                <c:ptCount val="4"/>
                <c:pt idx="0">
                  <c:v>51.669315510028532</c:v>
                </c:pt>
                <c:pt idx="1">
                  <c:v>76.888726621637048</c:v>
                </c:pt>
                <c:pt idx="2">
                  <c:v>103.58413928348132</c:v>
                </c:pt>
                <c:pt idx="3">
                  <c:v>145.66389646473138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1-415D-981A-E061B9B79801}"/>
            </c:ext>
          </c:extLst>
        </c:ser>
        <c:ser>
          <c:idx val="2"/>
          <c:order val="1"/>
          <c:tx>
            <c:strRef>
              <c:f>avg!$A$20</c:f>
              <c:strCache>
                <c:ptCount val="1"/>
                <c:pt idx="0">
                  <c:v>2013 Avg. GPCD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avg!$B$14:$E$14</c:f>
              <c:strCache>
                <c:ptCount val="4"/>
                <c:pt idx="0">
                  <c:v>&lt;60</c:v>
                </c:pt>
                <c:pt idx="1">
                  <c:v>&lt;80</c:v>
                </c:pt>
                <c:pt idx="2">
                  <c:v>&lt;100</c:v>
                </c:pt>
                <c:pt idx="3">
                  <c:v>&lt;150</c:v>
                </c:pt>
              </c:strCache>
            </c:strRef>
          </c:cat>
          <c:val>
            <c:numRef>
              <c:f>avg!$B$20:$E$20</c:f>
              <c:numCache>
                <c:formatCode>General</c:formatCode>
                <c:ptCount val="4"/>
                <c:pt idx="0">
                  <c:v>49.862534773972207</c:v>
                </c:pt>
                <c:pt idx="1">
                  <c:v>71.430527942535761</c:v>
                </c:pt>
                <c:pt idx="2">
                  <c:v>93.098123838574892</c:v>
                </c:pt>
                <c:pt idx="3">
                  <c:v>125.67779571593016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1-415D-981A-E061B9B79801}"/>
            </c:ext>
          </c:extLst>
        </c:ser>
        <c:ser>
          <c:idx val="3"/>
          <c:order val="2"/>
          <c:tx>
            <c:strRef>
              <c:f>avg!$A$21</c:f>
              <c:strCache>
                <c:ptCount val="1"/>
                <c:pt idx="0">
                  <c:v>2014 Avg. GPCD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avg!$B$14:$E$14</c:f>
              <c:strCache>
                <c:ptCount val="4"/>
                <c:pt idx="0">
                  <c:v>&lt;60</c:v>
                </c:pt>
                <c:pt idx="1">
                  <c:v>&lt;80</c:v>
                </c:pt>
                <c:pt idx="2">
                  <c:v>&lt;100</c:v>
                </c:pt>
                <c:pt idx="3">
                  <c:v>&lt;150</c:v>
                </c:pt>
              </c:strCache>
            </c:strRef>
          </c:cat>
          <c:val>
            <c:numRef>
              <c:f>avg!$B$21:$E$21</c:f>
              <c:numCache>
                <c:formatCode>General</c:formatCode>
                <c:ptCount val="4"/>
                <c:pt idx="0">
                  <c:v>43.587236020213517</c:v>
                </c:pt>
                <c:pt idx="1">
                  <c:v>62.655039521908726</c:v>
                </c:pt>
                <c:pt idx="2">
                  <c:v>76.214198624823382</c:v>
                </c:pt>
                <c:pt idx="3">
                  <c:v>100.97636637342346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1-415D-981A-E061B9B79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3579984"/>
        <c:axId val="1"/>
      </c:barChart>
      <c:lineChart>
        <c:grouping val="standard"/>
        <c:varyColors val="0"/>
        <c:ser>
          <c:idx val="7"/>
          <c:order val="3"/>
          <c:tx>
            <c:strRef>
              <c:f>avg!$A$24</c:f>
              <c:strCache>
                <c:ptCount val="1"/>
                <c:pt idx="0">
                  <c:v>5-year Rainfall Average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val>
            <c:numRef>
              <c:f>avg!$B$24:$E$24</c:f>
              <c:numCache>
                <c:formatCode>General</c:formatCode>
                <c:ptCount val="4"/>
                <c:pt idx="0">
                  <c:v>2.8460000000000001</c:v>
                </c:pt>
                <c:pt idx="1">
                  <c:v>2.8460000000000001</c:v>
                </c:pt>
                <c:pt idx="2">
                  <c:v>2.8460000000000001</c:v>
                </c:pt>
                <c:pt idx="3">
                  <c:v>2.8460000000000001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A21-415D-981A-E061B9B79801}"/>
            </c:ext>
          </c:extLst>
        </c:ser>
        <c:ser>
          <c:idx val="8"/>
          <c:order val="4"/>
          <c:tx>
            <c:strRef>
              <c:f>avg!$A$25</c:f>
              <c:strCache>
                <c:ptCount val="1"/>
                <c:pt idx="0">
                  <c:v>Actual Precip. 2012</c:v>
                </c:pt>
              </c:strCache>
            </c:strRef>
          </c:tx>
          <c:spPr>
            <a:ln w="25400">
              <a:solidFill>
                <a:srgbClr val="FC6804"/>
              </a:solidFill>
            </a:ln>
          </c:spPr>
          <c:marker>
            <c:symbol val="none"/>
          </c:marker>
          <c:val>
            <c:numRef>
              <c:f>avg!$B$25:$E$25</c:f>
              <c:numCache>
                <c:formatCode>General</c:formatCode>
                <c:ptCount val="4"/>
                <c:pt idx="0" formatCode="0.00">
                  <c:v>4.09</c:v>
                </c:pt>
                <c:pt idx="1">
                  <c:v>4.09</c:v>
                </c:pt>
                <c:pt idx="2">
                  <c:v>4.09</c:v>
                </c:pt>
                <c:pt idx="3">
                  <c:v>4.09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A21-415D-981A-E061B9B79801}"/>
            </c:ext>
          </c:extLst>
        </c:ser>
        <c:ser>
          <c:idx val="9"/>
          <c:order val="5"/>
          <c:tx>
            <c:strRef>
              <c:f>avg!$A$26</c:f>
              <c:strCache>
                <c:ptCount val="1"/>
                <c:pt idx="0">
                  <c:v>Actual Precip. 2013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avg!$B$26:$E$26</c:f>
              <c:numCache>
                <c:formatCode>General</c:formatCode>
                <c:ptCount val="4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A21-415D-981A-E061B9B79801}"/>
            </c:ext>
          </c:extLst>
        </c:ser>
        <c:ser>
          <c:idx val="10"/>
          <c:order val="6"/>
          <c:tx>
            <c:strRef>
              <c:f>avg!$A$27</c:f>
              <c:strCache>
                <c:ptCount val="1"/>
                <c:pt idx="0">
                  <c:v>Actual Precip. 2014</c:v>
                </c:pt>
              </c:strCache>
            </c:strRef>
          </c:tx>
          <c:spPr>
            <a:ln w="25400">
              <a:solidFill>
                <a:srgbClr val="FFFF00"/>
              </a:solidFill>
            </a:ln>
          </c:spPr>
          <c:marker>
            <c:symbol val="none"/>
          </c:marker>
          <c:val>
            <c:numRef>
              <c:f>avg!$B$27:$E$27</c:f>
              <c:numCache>
                <c:formatCode>General</c:formatCode>
                <c:ptCount val="4"/>
                <c:pt idx="0">
                  <c:v>3.15</c:v>
                </c:pt>
                <c:pt idx="1">
                  <c:v>3.15</c:v>
                </c:pt>
                <c:pt idx="2">
                  <c:v>3.15</c:v>
                </c:pt>
                <c:pt idx="3">
                  <c:v>3.15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A21-415D-981A-E061B9B79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850352"/>
        <c:axId val="414846744"/>
      </c:lineChart>
      <c:catAx>
        <c:axId val="40357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b="1" i="0" u="none" strike="noStrike" baseline="0" dirty="0">
                    <a:effectLst/>
                  </a:rPr>
                  <a:t>User Group (based on average GCPD from 2012-2014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31255742937049263"/>
              <c:y val="0.820432080635937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Average GPCD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79984"/>
        <c:crosses val="autoZero"/>
        <c:crossBetween val="between"/>
        <c:majorUnit val="10"/>
      </c:valAx>
      <c:valAx>
        <c:axId val="414846744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200"/>
                </a:pPr>
                <a:r>
                  <a:rPr lang="en-US" sz="1200" dirty="0"/>
                  <a:t>Monthly</a:t>
                </a:r>
                <a:r>
                  <a:rPr lang="en-US" sz="1200" baseline="0" dirty="0"/>
                  <a:t> Precipitation (inches)</a:t>
                </a:r>
                <a:endParaRPr lang="en-US" sz="1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14850352"/>
        <c:crosses val="max"/>
        <c:crossBetween val="between"/>
      </c:valAx>
      <c:catAx>
        <c:axId val="414850352"/>
        <c:scaling>
          <c:orientation val="minMax"/>
        </c:scaling>
        <c:delete val="1"/>
        <c:axPos val="b"/>
        <c:majorTickMark val="out"/>
        <c:minorTickMark val="none"/>
        <c:tickLblPos val="nextTo"/>
        <c:crossAx val="41484674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2421692350313835E-2"/>
          <c:y val="0.89039797517566088"/>
          <c:w val="0.95121270904859923"/>
          <c:h val="0.1055010748257704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0.47874</cdr:x>
      <cdr:y>0.39464</cdr:y>
    </cdr:from>
    <cdr:to>
      <cdr:x>0.70321</cdr:x>
      <cdr:y>0.40732</cdr:y>
    </cdr:to>
    <cdr:sp macro="" textlink="">
      <cdr:nvSpPr>
        <cdr:cNvPr id="2" name="Minus Sign 1">
          <a:extLst xmlns:a="http://schemas.openxmlformats.org/drawingml/2006/main">
            <a:ext uri="{FF2B5EF4-FFF2-40B4-BE49-F238E27FC236}">
              <a16:creationId xmlns:a16="http://schemas.microsoft.com/office/drawing/2014/main" id="{E665E55B-5A33-407B-A0F6-6BCEB55381B6}"/>
            </a:ext>
          </a:extLst>
        </cdr:cNvPr>
        <cdr:cNvSpPr/>
      </cdr:nvSpPr>
      <cdr:spPr>
        <a:xfrm xmlns:a="http://schemas.openxmlformats.org/drawingml/2006/main">
          <a:off x="3819030" y="1750852"/>
          <a:ext cx="1790640" cy="56256"/>
        </a:xfrm>
        <a:prstGeom xmlns:a="http://schemas.openxmlformats.org/drawingml/2006/main" prst="mathMinus">
          <a:avLst/>
        </a:prstGeom>
        <a:ln xmlns:a="http://schemas.openxmlformats.org/drawingml/2006/main" w="15875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0.27672</cdr:x>
      <cdr:y>0.47462</cdr:y>
    </cdr:from>
    <cdr:to>
      <cdr:x>0.5012</cdr:x>
      <cdr:y>0.48731</cdr:y>
    </cdr:to>
    <cdr:sp macro="" textlink="">
      <cdr:nvSpPr>
        <cdr:cNvPr id="3" name="Minus Sign 2">
          <a:extLst xmlns:a="http://schemas.openxmlformats.org/drawingml/2006/main">
            <a:ext uri="{FF2B5EF4-FFF2-40B4-BE49-F238E27FC236}">
              <a16:creationId xmlns:a16="http://schemas.microsoft.com/office/drawing/2014/main" id="{C2BE9B8D-08F7-45D7-BA6B-A7CF6CBE78CF}"/>
            </a:ext>
          </a:extLst>
        </cdr:cNvPr>
        <cdr:cNvSpPr/>
      </cdr:nvSpPr>
      <cdr:spPr>
        <a:xfrm xmlns:a="http://schemas.openxmlformats.org/drawingml/2006/main">
          <a:off x="2207419" y="2105684"/>
          <a:ext cx="1790720" cy="56300"/>
        </a:xfrm>
        <a:prstGeom xmlns:a="http://schemas.openxmlformats.org/drawingml/2006/main" prst="mathMinus">
          <a:avLst/>
        </a:prstGeom>
        <a:ln xmlns:a="http://schemas.openxmlformats.org/drawingml/2006/main" w="15875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0.07717</cdr:x>
      <cdr:y>0.56074</cdr:y>
    </cdr:from>
    <cdr:to>
      <cdr:x>0.30165</cdr:x>
      <cdr:y>0.57342</cdr:y>
    </cdr:to>
    <cdr:sp macro="" textlink="">
      <cdr:nvSpPr>
        <cdr:cNvPr id="4" name="Minus Sign 3">
          <a:extLst xmlns:a="http://schemas.openxmlformats.org/drawingml/2006/main">
            <a:ext uri="{FF2B5EF4-FFF2-40B4-BE49-F238E27FC236}">
              <a16:creationId xmlns:a16="http://schemas.microsoft.com/office/drawing/2014/main" id="{C2BE9B8D-08F7-45D7-BA6B-A7CF6CBE78CF}"/>
            </a:ext>
          </a:extLst>
        </cdr:cNvPr>
        <cdr:cNvSpPr/>
      </cdr:nvSpPr>
      <cdr:spPr>
        <a:xfrm xmlns:a="http://schemas.openxmlformats.org/drawingml/2006/main">
          <a:off x="615621" y="2487734"/>
          <a:ext cx="1790720" cy="56255"/>
        </a:xfrm>
        <a:prstGeom xmlns:a="http://schemas.openxmlformats.org/drawingml/2006/main" prst="mathMinus">
          <a:avLst/>
        </a:prstGeom>
        <a:ln xmlns:a="http://schemas.openxmlformats.org/drawingml/2006/main" w="15875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0.68278</cdr:x>
      <cdr:y>0.26646</cdr:y>
    </cdr:from>
    <cdr:to>
      <cdr:x>0.90726</cdr:x>
      <cdr:y>0.27914</cdr:y>
    </cdr:to>
    <cdr:sp macro="" textlink="">
      <cdr:nvSpPr>
        <cdr:cNvPr id="5" name="Minus Sign 4">
          <a:extLst xmlns:a="http://schemas.openxmlformats.org/drawingml/2006/main"/>
        </cdr:cNvPr>
        <cdr:cNvSpPr/>
      </cdr:nvSpPr>
      <cdr:spPr>
        <a:xfrm xmlns:a="http://schemas.openxmlformats.org/drawingml/2006/main">
          <a:off x="5446701" y="1182174"/>
          <a:ext cx="1790720" cy="56255"/>
        </a:xfrm>
        <a:prstGeom xmlns:a="http://schemas.openxmlformats.org/drawingml/2006/main" prst="mathMinus">
          <a:avLst/>
        </a:prstGeom>
        <a:ln xmlns:a="http://schemas.openxmlformats.org/drawingml/2006/main" w="15875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14EEC-1C02-4B0E-9597-77B33BD28A6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BBE34-AB24-4C06-8401-8CBFF88C9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3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2008/2009 drought lasted over a year (68 weeks at nearly 100% D2+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2008/2009 drought, Austin remained out of drought conditions for nearly an entire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2011</a:t>
            </a:r>
            <a:r>
              <a:rPr lang="en-US" baseline="0" dirty="0"/>
              <a:t> drought picked up in late March 2011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Didn’t let up until November 2013, but continued to persist under abnormally dry conditions until January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BE34-AB24-4C06-8401-8CBFF88C9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7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Opposite</a:t>
            </a:r>
            <a:r>
              <a:rPr lang="en-US" baseline="0" dirty="0"/>
              <a:t> behavior during periods of increased rainfall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Must also consider average temperatures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BBE34-AB24-4C06-8401-8CBFF88C96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087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Opposite</a:t>
            </a:r>
            <a:r>
              <a:rPr lang="en-US" baseline="0" dirty="0"/>
              <a:t> behavior during periods of increased rainfall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BBE34-AB24-4C06-8401-8CBFF88C96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90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Opposite</a:t>
            </a:r>
            <a:r>
              <a:rPr lang="en-US" baseline="0" dirty="0"/>
              <a:t> behavior during periods of increased rainfall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BBE34-AB24-4C06-8401-8CBFF88C96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560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Opposite</a:t>
            </a:r>
            <a:r>
              <a:rPr lang="en-US" baseline="0" dirty="0"/>
              <a:t> behavior during periods of increased rainfall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BBE34-AB24-4C06-8401-8CBFF88C96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9040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Opposite</a:t>
            </a:r>
            <a:r>
              <a:rPr lang="en-US" baseline="0" dirty="0"/>
              <a:t> behavior during periods of increased rainfall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BBE34-AB24-4C06-8401-8CBFF88C96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7976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Opposite</a:t>
            </a:r>
            <a:r>
              <a:rPr lang="en-US" baseline="0" dirty="0"/>
              <a:t> behavior during periods of increased rainfall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BBE34-AB24-4C06-8401-8CBFF88C96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822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13863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444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075CCE6-7BCA-41E2-BA42-286994A3E67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18799AB-BA0A-49CB-9C1F-015DFC6E0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075CCE6-7BCA-41E2-BA42-286994A3E67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18799AB-BA0A-49CB-9C1F-015DFC6E0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075CCE6-7BCA-41E2-BA42-286994A3E67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18799AB-BA0A-49CB-9C1F-015DFC6E06A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4" y="6550722"/>
            <a:ext cx="1701583" cy="2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398324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78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075CCE6-7BCA-41E2-BA42-286994A3E67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8799AB-BA0A-49CB-9C1F-015DFC6E0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075CCE6-7BCA-41E2-BA42-286994A3E67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18799AB-BA0A-49CB-9C1F-015DFC6E0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video" Target="../media/media2.mp4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60320"/>
            <a:ext cx="6888480" cy="1920240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80" y="2743200"/>
            <a:ext cx="5892800" cy="164592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tonGothic Medium" pitchFamily="2" charset="0"/>
                <a:cs typeface="Arial" panose="020B0604020202020204" pitchFamily="34" charset="0"/>
              </a:rPr>
              <a:t>Water Usage &amp; Drought in Austin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65360" y="5699760"/>
            <a:ext cx="2255520" cy="64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tonGothic Medium" pitchFamily="2" charset="0"/>
                <a:cs typeface="Arial" panose="020B0604020202020204" pitchFamily="34" charset="0"/>
              </a:rPr>
              <a:t>Meghan Bock</a:t>
            </a:r>
          </a:p>
          <a:p>
            <a:pPr algn="r"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tonGothic Medium" pitchFamily="2" charset="0"/>
                <a:cs typeface="Arial" panose="020B0604020202020204" pitchFamily="34" charset="0"/>
              </a:rPr>
              <a:t>November 17, 2016</a:t>
            </a:r>
          </a:p>
        </p:txBody>
      </p:sp>
    </p:spTree>
    <p:extLst>
      <p:ext uri="{BB962C8B-B14F-4D97-AF65-F5344CB8AC3E}">
        <p14:creationId xmlns:p14="http://schemas.microsoft.com/office/powerpoint/2010/main" val="23765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ntonGothic" pitchFamily="2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813" y="2015068"/>
            <a:ext cx="10058400" cy="402336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Historical drought and precipitation trends in Austin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Impact of Drought on Residential Water Usage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</a:t>
            </a:r>
            <a:r>
              <a:rPr lang="en-US" dirty="0">
                <a:latin typeface="BentonGothic Medium" pitchFamily="2" charset="0"/>
              </a:rPr>
              <a:t>Analysis of Austin Water Usage Data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Time Elapse of Drought Conditions &amp; Water Usage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Average GPCD for January, 2012-2014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Average GPCD for July, 2012-2014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Further Analysis</a:t>
            </a:r>
            <a:endParaRPr lang="en-US" dirty="0">
              <a:latin typeface="BentonGothic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entonGothic" pitchFamily="2" charset="0"/>
              </a:rPr>
              <a:t>Historical Drought &amp; Precipitation Trends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6080" y="2302934"/>
            <a:ext cx="3169920" cy="402336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History of severe, long-lasting periods of drought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August 2008 to April 2009: 37 weeks straight of extreme/exceptional drought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April 2011 to January 2012: 41 weeks straight of extreme/exceptional drought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229982"/>
              </p:ext>
            </p:extLst>
          </p:nvPr>
        </p:nvGraphicFramePr>
        <p:xfrm>
          <a:off x="3657600" y="1892751"/>
          <a:ext cx="8371840" cy="435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val 11"/>
          <p:cNvSpPr/>
          <p:nvPr/>
        </p:nvSpPr>
        <p:spPr>
          <a:xfrm>
            <a:off x="4409440" y="2245360"/>
            <a:ext cx="1645920" cy="324104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07200" y="2245360"/>
            <a:ext cx="1645920" cy="324104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entonGothic" pitchFamily="2" charset="0"/>
              </a:rPr>
              <a:t>Impact of Drought on Residential Water Usage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6080" y="2302934"/>
            <a:ext cx="3927302" cy="402336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Residential water use patterns tend to reflect increased consumption during periods of reduced rainfall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These patterns are often the result of increased rates of outdoor irrigation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Rate at which water consumption fluctuates varies in response to reduced rainfall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7E71B39-385A-44E6-A481-CF4518CD2B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233462"/>
              </p:ext>
            </p:extLst>
          </p:nvPr>
        </p:nvGraphicFramePr>
        <p:xfrm>
          <a:off x="4538959" y="1938654"/>
          <a:ext cx="7509531" cy="422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6687127" y="3482108"/>
            <a:ext cx="812800" cy="176414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34763" y="3990108"/>
            <a:ext cx="780473" cy="12053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600" dirty="0">
                <a:latin typeface="BentonGothic" pitchFamily="2" charset="0"/>
              </a:rPr>
              <a:t>Analysis of Austin </a:t>
            </a:r>
            <a:br>
              <a:rPr lang="en-US" sz="3600" dirty="0">
                <a:latin typeface="BentonGothic" pitchFamily="2" charset="0"/>
              </a:rPr>
            </a:br>
            <a:r>
              <a:rPr lang="en-US" sz="3600" dirty="0">
                <a:latin typeface="BentonGothic" pitchFamily="2" charset="0"/>
              </a:rPr>
              <a:t>Water Usage Data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58240" y="2038774"/>
            <a:ext cx="3454400" cy="402336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Based on monthly water consumption data for the  residential sector (single family &amp; multi-family) by zip code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Determined average gallons per capita per day using population data from the US Census Bureau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Some zip codes excluded from analysis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75" t="2856" r="1350" b="1282"/>
          <a:stretch/>
        </p:blipFill>
        <p:spPr>
          <a:xfrm>
            <a:off x="5262880" y="1145833"/>
            <a:ext cx="6766560" cy="48688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26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entonGothic" pitchFamily="2" charset="0"/>
              </a:rPr>
              <a:t>Time Elapse of Drought Conditions &amp; Water Usage (January 2012 through December 2014)</a:t>
            </a:r>
          </a:p>
        </p:txBody>
      </p:sp>
      <p:pic>
        <p:nvPicPr>
          <p:cNvPr id="4" name="Drought_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9560" y="1912620"/>
            <a:ext cx="7286050" cy="4020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99" y="2100714"/>
            <a:ext cx="180975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917" y="4279481"/>
            <a:ext cx="1104900" cy="1571625"/>
          </a:xfrm>
          <a:prstGeom prst="rect">
            <a:avLst/>
          </a:prstGeom>
        </p:spPr>
      </p:pic>
      <p:pic>
        <p:nvPicPr>
          <p:cNvPr id="8" name="drought_video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11378" y="1902459"/>
            <a:ext cx="7295147" cy="41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entonGothic" pitchFamily="2" charset="0"/>
              </a:rPr>
              <a:t>Average GPCD for January, 2012-2014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F9FF92-0215-46B9-A07E-68D61EC175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256925"/>
              </p:ext>
            </p:extLst>
          </p:nvPr>
        </p:nvGraphicFramePr>
        <p:xfrm>
          <a:off x="3828574" y="1825148"/>
          <a:ext cx="7814786" cy="435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inus Sign 6">
            <a:extLst>
              <a:ext uri="{FF2B5EF4-FFF2-40B4-BE49-F238E27FC236}">
                <a16:creationId xmlns:a16="http://schemas.microsoft.com/office/drawing/2014/main" id="{E665E55B-5A33-407B-A0F6-6BCEB55381B6}"/>
              </a:ext>
            </a:extLst>
          </p:cNvPr>
          <p:cNvSpPr/>
          <p:nvPr/>
        </p:nvSpPr>
        <p:spPr>
          <a:xfrm>
            <a:off x="4616451" y="3990340"/>
            <a:ext cx="1528424" cy="45719"/>
          </a:xfrm>
          <a:prstGeom prst="mathMinus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" name="Minus Sign 7">
            <a:extLst/>
          </p:cNvPr>
          <p:cNvSpPr/>
          <p:nvPr/>
        </p:nvSpPr>
        <p:spPr>
          <a:xfrm>
            <a:off x="6210301" y="3653790"/>
            <a:ext cx="1528424" cy="45719"/>
          </a:xfrm>
          <a:prstGeom prst="mathMinus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9" name="Minus Sign 8">
            <a:extLst/>
          </p:cNvPr>
          <p:cNvSpPr/>
          <p:nvPr/>
        </p:nvSpPr>
        <p:spPr>
          <a:xfrm>
            <a:off x="7753351" y="3393440"/>
            <a:ext cx="1528424" cy="45719"/>
          </a:xfrm>
          <a:prstGeom prst="mathMinus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0" name="Minus Sign 9">
            <a:extLst/>
          </p:cNvPr>
          <p:cNvSpPr/>
          <p:nvPr/>
        </p:nvSpPr>
        <p:spPr>
          <a:xfrm>
            <a:off x="9328151" y="2910840"/>
            <a:ext cx="1528424" cy="45719"/>
          </a:xfrm>
          <a:prstGeom prst="mathMinus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3" name="TextBox 2"/>
          <p:cNvSpPr txBox="1"/>
          <p:nvPr/>
        </p:nvSpPr>
        <p:spPr>
          <a:xfrm>
            <a:off x="10020300" y="5505450"/>
            <a:ext cx="12573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5-year Rainfall Average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43373" y="2445174"/>
            <a:ext cx="3227494" cy="342623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Over the 3-year period, average water consumption was higher in 2013, which saw greater rainfall, but usage decreased in response to drought-like conditions in 2014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Since this for January, likely less outdoor irrigation demands</a:t>
            </a:r>
          </a:p>
        </p:txBody>
      </p:sp>
    </p:spTree>
    <p:extLst>
      <p:ext uri="{BB962C8B-B14F-4D97-AF65-F5344CB8AC3E}">
        <p14:creationId xmlns:p14="http://schemas.microsoft.com/office/powerpoint/2010/main" val="81686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entonGothic" pitchFamily="2" charset="0"/>
              </a:rPr>
              <a:t>Average GPCD for July, 2012-2014</a:t>
            </a:r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E665E55B-5A33-407B-A0F6-6BCEB55381B6}"/>
              </a:ext>
            </a:extLst>
          </p:cNvPr>
          <p:cNvSpPr/>
          <p:nvPr/>
        </p:nvSpPr>
        <p:spPr>
          <a:xfrm>
            <a:off x="4616451" y="3990340"/>
            <a:ext cx="1528424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" name="Minus Sign 7">
            <a:extLst/>
          </p:cNvPr>
          <p:cNvSpPr/>
          <p:nvPr/>
        </p:nvSpPr>
        <p:spPr>
          <a:xfrm>
            <a:off x="6210301" y="3653790"/>
            <a:ext cx="1528424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9" name="Minus Sign 8">
            <a:extLst/>
          </p:cNvPr>
          <p:cNvSpPr/>
          <p:nvPr/>
        </p:nvSpPr>
        <p:spPr>
          <a:xfrm>
            <a:off x="7753351" y="3393440"/>
            <a:ext cx="1528424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0" name="Minus Sign 9">
            <a:extLst/>
          </p:cNvPr>
          <p:cNvSpPr/>
          <p:nvPr/>
        </p:nvSpPr>
        <p:spPr>
          <a:xfrm>
            <a:off x="9328151" y="2910840"/>
            <a:ext cx="1528424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43373" y="2445174"/>
            <a:ext cx="3227494" cy="353229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Over the 3-year period, average water consumption was higher in 2012 despite moderate rainfall and continued to decrease as precipitation levels stayed above average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What other factors could be influencing residential water usage?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E1A9C0A-215D-47EB-9B41-1D22FF80B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261124"/>
              </p:ext>
            </p:extLst>
          </p:nvPr>
        </p:nvGraphicFramePr>
        <p:xfrm>
          <a:off x="3970868" y="1845732"/>
          <a:ext cx="7977190" cy="443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88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entonGothic" pitchFamily="2" charset="0"/>
              </a:rPr>
              <a:t>Further Analysis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87655" y="1963287"/>
            <a:ext cx="6564430" cy="353229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BentonGothic Medium" pitchFamily="2" charset="0"/>
              </a:rPr>
              <a:t> Evaluate other factors that could be contributing to residential water use patterns, including median home value and average lot size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89511" y="3070459"/>
            <a:ext cx="4653538" cy="3103023"/>
            <a:chOff x="5620809" y="1262038"/>
            <a:chExt cx="4339694" cy="28919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0809" y="1600201"/>
              <a:ext cx="3378129" cy="255375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887585" y="1262038"/>
              <a:ext cx="3335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Average GPCD (November 2012)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3228" y="1982787"/>
              <a:ext cx="1057275" cy="172402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908670" y="933650"/>
            <a:ext cx="3821495" cy="2376458"/>
            <a:chOff x="2502889" y="2961015"/>
            <a:chExt cx="4973179" cy="30926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2057" r="2860" b="2654"/>
            <a:stretch/>
          </p:blipFill>
          <p:spPr>
            <a:xfrm>
              <a:off x="2556934" y="3428999"/>
              <a:ext cx="3413766" cy="262466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02889" y="2961015"/>
              <a:ext cx="3724519" cy="48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Median Home Value (2012)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6030" y="3970866"/>
              <a:ext cx="1570038" cy="159279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988968" y="3476227"/>
            <a:ext cx="4203032" cy="2570544"/>
            <a:chOff x="2490788" y="3131063"/>
            <a:chExt cx="5087624" cy="306971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90788" y="3590223"/>
              <a:ext cx="3395512" cy="261055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109910" y="3131063"/>
              <a:ext cx="2541241" cy="496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Average Lot Size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46132" y="4167738"/>
              <a:ext cx="1832280" cy="1475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1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535</Words>
  <Application>Microsoft Office PowerPoint</Application>
  <PresentationFormat>Widescreen</PresentationFormat>
  <Paragraphs>68</Paragraphs>
  <Slides>9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BentonGothic</vt:lpstr>
      <vt:lpstr>BentonGothic Medium</vt:lpstr>
      <vt:lpstr>Calibri</vt:lpstr>
      <vt:lpstr>Calibri Light</vt:lpstr>
      <vt:lpstr>Wingdings</vt:lpstr>
      <vt:lpstr>Retrospect</vt:lpstr>
      <vt:lpstr>Water Usage &amp; Drought in Austin</vt:lpstr>
      <vt:lpstr>Overview</vt:lpstr>
      <vt:lpstr>Historical Drought &amp; Precipitation Trends</vt:lpstr>
      <vt:lpstr>Impact of Drought on Residential Water Usage</vt:lpstr>
      <vt:lpstr>Analysis of Austin  Water Usage Data</vt:lpstr>
      <vt:lpstr>Time Elapse of Drought Conditions &amp; Water Usage (January 2012 through December 2014)</vt:lpstr>
      <vt:lpstr>Average GPCD for January, 2012-2014</vt:lpstr>
      <vt:lpstr>Average GPCD for July, 2012-2014</vt:lpstr>
      <vt:lpstr>Further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 in Austin</dc:title>
  <dc:creator>Meghan Bock</dc:creator>
  <cp:lastModifiedBy>Meghan Bock</cp:lastModifiedBy>
  <cp:revision>30</cp:revision>
  <dcterms:created xsi:type="dcterms:W3CDTF">2016-11-17T07:15:44Z</dcterms:created>
  <dcterms:modified xsi:type="dcterms:W3CDTF">2016-11-17T17:06:35Z</dcterms:modified>
</cp:coreProperties>
</file>