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 Slab" panose="020B0604020202020204" charset="0"/>
      <p:regular r:id="rId12"/>
      <p:bold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ed7austin.com/" TargetMode="External"/><Relationship Id="rId5" Type="http://schemas.openxmlformats.org/officeDocument/2006/relationships/hyperlink" Target="http://www.holymountainaustin.com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516925" y="683125"/>
            <a:ext cx="6108000" cy="216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Save Our Springs, Save Our City: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 policy impacts on Floodplain increase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Brian C. Jackson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Content: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to Austin: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Watersheds and Public Policy: Waller Creek Example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Austin Growth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Save our Springs the fight to protect Barton Springs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National Land Cover Data and Analysis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FloodPlain Growth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to Austin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541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think of when you think of Austin?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Image result for el arroyo marquee austinit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35" y="922200"/>
            <a:ext cx="3862025" cy="38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Image result for Barton Springs"/>
          <p:cNvPicPr preferRelativeResize="0"/>
          <p:nvPr/>
        </p:nvPicPr>
        <p:blipFill rotWithShape="1">
          <a:blip r:embed="rId4">
            <a:alphaModFix/>
          </a:blip>
          <a:srcRect l="10088"/>
          <a:stretch/>
        </p:blipFill>
        <p:spPr>
          <a:xfrm>
            <a:off x="3129674" y="1355375"/>
            <a:ext cx="5327774" cy="29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Image result for Austin Downtown cran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6800" y="1332975"/>
            <a:ext cx="5327774" cy="30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Image result for Red River Concert Venu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5150" y="177800"/>
            <a:ext cx="3200400" cy="4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4850" y="458025"/>
            <a:ext cx="1991700" cy="335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Waller Creek Flood Abatement Tunnel</a:t>
            </a:r>
          </a:p>
        </p:txBody>
      </p:sp>
      <p:pic>
        <p:nvPicPr>
          <p:cNvPr id="86" name="Shape 86" descr="A diagram of the Waller Creek Tunn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950" y="263425"/>
            <a:ext cx="4286250" cy="4524375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200" y="406550"/>
            <a:ext cx="6723276" cy="42381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639650" y="458025"/>
            <a:ext cx="5709300" cy="41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Pitchfork music magazine writes </a:t>
            </a:r>
            <a:r>
              <a:rPr lang="en" sz="1800" u="sng">
                <a:solidFill>
                  <a:schemeClr val="dk1"/>
                </a:solidFill>
                <a:hlinkClick r:id="rId5"/>
              </a:rPr>
              <a:t>“Holy Mountain</a:t>
            </a:r>
            <a:r>
              <a:rPr lang="en" sz="1800">
                <a:solidFill>
                  <a:schemeClr val="dk1"/>
                </a:solidFill>
              </a:rPr>
              <a:t>, part of the Red River Cultural District closed when lease expired in October 2015 due to rent increases of nearly 50%. The club next door,</a:t>
            </a:r>
            <a:r>
              <a:rPr lang="en" sz="1800">
                <a:solidFill>
                  <a:schemeClr val="dk1"/>
                </a:solidFill>
                <a:hlinkClick r:id="rId6"/>
              </a:rPr>
              <a:t> </a:t>
            </a:r>
            <a:r>
              <a:rPr lang="en" sz="1800" u="sng">
                <a:solidFill>
                  <a:schemeClr val="dk1"/>
                </a:solidFill>
                <a:hlinkClick r:id="rId6"/>
              </a:rPr>
              <a:t>Red 7</a:t>
            </a:r>
            <a:r>
              <a:rPr lang="en" sz="1800">
                <a:solidFill>
                  <a:schemeClr val="dk1"/>
                </a:solidFill>
              </a:rPr>
              <a:t>, is currently in the midst of fighting the doubling of their rent as well.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The Red River district has been a vital part of Austin music history for decades. Now developments, rising rents, and an influx of residential properties near these venues are pushing them out. </a:t>
            </a:r>
          </a:p>
        </p:txBody>
      </p:sp>
      <p:pic>
        <p:nvPicPr>
          <p:cNvPr id="89" name="Shape 89" descr="Image result for cheer up charlies austin hyat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9649" y="235812"/>
            <a:ext cx="5998374" cy="404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Image result for waller creek intake tunnel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4049" y="798662"/>
            <a:ext cx="6549575" cy="36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austin popul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900" y="723625"/>
            <a:ext cx="4889425" cy="37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3043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Austin has been growing rapidly for decades, both population and size.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Development and impervious cover has impacted the water quality in Austin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 and Growth</a:t>
            </a:r>
          </a:p>
        </p:txBody>
      </p:sp>
      <p:pic>
        <p:nvPicPr>
          <p:cNvPr id="98" name="Shape 98" descr="http://i.imgur.com/GOYqCz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887" y="37825"/>
            <a:ext cx="3908727" cy="50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5950" y="364262"/>
            <a:ext cx="5347025" cy="44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80825" y="4369975"/>
            <a:ext cx="29736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Image Credits: City of Austin Demographer’s Office, Planning and Zoning Department.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3801300" cy="93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 History in Austin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2286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Barton Springs Pool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Circle C Ranch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Mopac Expansion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Barton Creek PUD </a:t>
            </a:r>
          </a:p>
        </p:txBody>
      </p:sp>
      <p:pic>
        <p:nvPicPr>
          <p:cNvPr id="107" name="Shape 107" descr="Image result for Save Our Springs prote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498" y="245074"/>
            <a:ext cx="3801299" cy="27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age result for Barton Springs"/>
          <p:cNvPicPr preferRelativeResize="0"/>
          <p:nvPr/>
        </p:nvPicPr>
        <p:blipFill rotWithShape="1">
          <a:blip r:embed="rId4">
            <a:alphaModFix/>
          </a:blip>
          <a:srcRect l="10088"/>
          <a:stretch/>
        </p:blipFill>
        <p:spPr>
          <a:xfrm>
            <a:off x="3948025" y="2277450"/>
            <a:ext cx="4833674" cy="26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Image result for Save Our Spring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400" y="1396425"/>
            <a:ext cx="2081199" cy="20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60725" y="4410150"/>
            <a:ext cx="3363000" cy="2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 Credits Clockwise: Austin American Statesmen, Save Our Springs Alliance, City of Austin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 in different parts of the City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2500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Watershed Ordinance Zones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2006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2011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Change 2006-2011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25" y="0"/>
            <a:ext cx="55721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t="9918"/>
          <a:stretch/>
        </p:blipFill>
        <p:spPr>
          <a:xfrm>
            <a:off x="3807900" y="275275"/>
            <a:ext cx="3724275" cy="47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9850" y="0"/>
            <a:ext cx="5520300" cy="50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7975" y="0"/>
            <a:ext cx="5972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Floodplains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24873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100yr FEMA Floodplain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Austin Watershed Floodplain Changes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Only Selected Watersheds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125" y="0"/>
            <a:ext cx="58007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325" y="0"/>
            <a:ext cx="4152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950" y="36225"/>
            <a:ext cx="4924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Questions: Thoughts?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Roboto Slab</vt:lpstr>
      <vt:lpstr>Roboto</vt:lpstr>
      <vt:lpstr>Arial</vt:lpstr>
      <vt:lpstr>marina</vt:lpstr>
      <vt:lpstr>Save Our Springs, Save Our City: </vt:lpstr>
      <vt:lpstr>Content: </vt:lpstr>
      <vt:lpstr>Welcome to Austin </vt:lpstr>
      <vt:lpstr>Waller Creek Flood Abatement Tunnel</vt:lpstr>
      <vt:lpstr>Development and Growth</vt:lpstr>
      <vt:lpstr>Development History in Austin</vt:lpstr>
      <vt:lpstr>Development in different parts of the City</vt:lpstr>
      <vt:lpstr>Floodplains</vt:lpstr>
      <vt:lpstr>Questions: Thoughts?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Our Springs, Save Our City: </dc:title>
  <dc:creator>Maidment, David R</dc:creator>
  <cp:lastModifiedBy>Maidment, David R</cp:lastModifiedBy>
  <cp:revision>1</cp:revision>
  <dcterms:modified xsi:type="dcterms:W3CDTF">2016-11-17T18:10:47Z</dcterms:modified>
</cp:coreProperties>
</file>