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60" r:id="rId3"/>
    <p:sldId id="261" r:id="rId4"/>
    <p:sldId id="266" r:id="rId5"/>
    <p:sldId id="258" r:id="rId6"/>
    <p:sldId id="259" r:id="rId7"/>
    <p:sldId id="263" r:id="rId8"/>
    <p:sldId id="264" r:id="rId9"/>
    <p:sldId id="265" r:id="rId10"/>
    <p:sldId id="267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8869" autoAdjust="0"/>
  </p:normalViewPr>
  <p:slideViewPr>
    <p:cSldViewPr snapToGrid="0">
      <p:cViewPr varScale="1">
        <p:scale>
          <a:sx n="66" d="100"/>
          <a:sy n="66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D7449-FECC-49F8-9A21-448602D001FE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21BBA-77F8-4FD5-B41F-309107851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07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</a:t>
            </a:r>
            <a:r>
              <a:rPr lang="en-US" baseline="0" dirty="0" smtClean="0"/>
              <a:t> Dad took this April 18,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21BBA-77F8-4FD5-B41F-309107851D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40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Flow accumulation drops off very abruptly-guessing it is because of man-made bayou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21BBA-77F8-4FD5-B41F-309107851DC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CIP (Capital Improvement Plan) Drainage Areas-where cit</a:t>
            </a:r>
            <a:r>
              <a:rPr lang="en-US" baseline="0" dirty="0" smtClean="0"/>
              <a:t>y is planning to immediately work on drainage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 would like to see if the City is doing enough in the short-term to mitigate flooding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21BBA-77F8-4FD5-B41F-309107851D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65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Very severe flood Memorial</a:t>
            </a:r>
            <a:r>
              <a:rPr lang="en-US" baseline="0" dirty="0" smtClean="0"/>
              <a:t> Day weekend 2015 and April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21BBA-77F8-4FD5-B41F-309107851D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91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Major cleanup and rebuilding efforts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Grand opening on new park was on October 3, 2015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 went to a cleanup with AWWA-it rained and we used trash bags as ponchos-I clearly wasn’t into my poncho anymore and didn’t like being in the rain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21BBA-77F8-4FD5-B41F-309107851D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48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-make more specific than “look at flooding of Buffalo Bayou”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21BBA-77F8-4FD5-B41F-309107851D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431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Made Buffalo</a:t>
            </a:r>
            <a:r>
              <a:rPr lang="en-US" baseline="0" dirty="0" smtClean="0"/>
              <a:t> Bayou watershed its own feature class, and made Buffalo Bayou watershed’s streams their own feature class using Extract Landscape Source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Mostly main stream! But in very populated and developed area, goes through downtown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Star is where my family lives/where I’m from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21BBA-77F8-4FD5-B41F-309107851D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58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-Extract by Mask to make DEM Raster of only Buffalo Bayou Watershed—</a:t>
            </a:r>
            <a:r>
              <a:rPr lang="en-US" dirty="0" err="1" smtClean="0"/>
              <a:t>symbology</a:t>
            </a:r>
            <a:r>
              <a:rPr lang="en-US" baseline="0" dirty="0" smtClean="0"/>
              <a:t> of just this watershed makes it easier to see elevation differences than DEM of all Houston-Galveston that I found from USGS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21BBA-77F8-4FD5-B41F-309107851D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17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Did not have the expected correlation between digital elevation model and CIP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CIP seems to be mostly focused on highly populated residential areas rather than the lowest elevation—makes sense in terms of financial damages of homes,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 bit more towards bayou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21BBA-77F8-4FD5-B41F-309107851D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10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Flow direction and flow accumulation—Houston is so</a:t>
            </a:r>
            <a:r>
              <a:rPr lang="en-US" baseline="0" dirty="0" smtClean="0"/>
              <a:t> flat that it doesn’t have much of a pattern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21BBA-77F8-4FD5-B41F-309107851DC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96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11/16/2016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s-newswire.com/2015/05/26/extreme-weather-proves-deadly-in-texas-oklahoma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awwa.org/members/group_content_view.asp?group=108292&amp;id=398834" TargetMode="External"/><Relationship Id="rId4" Type="http://schemas.openxmlformats.org/officeDocument/2006/relationships/hyperlink" Target="http://365thingsinhouston.com/2015/09/27/celebrate-grand-opening-newly-transformed-buffalo-bayou-par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Severe Flooding </a:t>
            </a:r>
            <a:br>
              <a:rPr lang="en-US" dirty="0" smtClean="0"/>
            </a:br>
            <a:r>
              <a:rPr lang="en-US" dirty="0" smtClean="0"/>
              <a:t>in Houston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Amy </a:t>
            </a:r>
            <a:r>
              <a:rPr lang="en-US" dirty="0" err="1" smtClean="0"/>
              <a:t>Shoebotham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44" y="1711778"/>
            <a:ext cx="3511142" cy="467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50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40" y="80399"/>
            <a:ext cx="8861362" cy="643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204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9555" y="3703901"/>
            <a:ext cx="3879100" cy="2936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and Data Sources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ftp</a:t>
            </a:r>
            <a:r>
              <a:rPr lang="en-US" dirty="0">
                <a:hlinkClick r:id="rId3"/>
              </a:rPr>
              <a:t>://rockyftp.cr.usgs.gov/vdelivery/Datasets/Staged/Hydrography/NHD/State/HighResolution/GDB/</a:t>
            </a:r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://cohgis.mycity.opendata.arcgis.com</a:t>
            </a:r>
            <a:r>
              <a:rPr lang="en-US" dirty="0" smtClean="0">
                <a:hlinkClick r:id="rId3"/>
              </a:rPr>
              <a:t>/</a:t>
            </a:r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365thingsinhouston.com/2015/09/27/celebrate-grand-opening-newly-transformed-buffalo-bayou-park/</a:t>
            </a:r>
            <a:endParaRPr lang="en-US" dirty="0"/>
          </a:p>
          <a:p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www.tawwa.org/members/group_content_view.asp?group=108292&amp;id=398834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://ens-newswire.com/2015/05/26/extreme-weather-proves-deadly-in-texas-oklahoma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343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143" y="223355"/>
            <a:ext cx="4631050" cy="639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40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Buffalo Bayou Watershed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843" y="1724457"/>
            <a:ext cx="6281650" cy="47530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02694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Buffalo Bayou Restoration Efforts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720" y="2598821"/>
            <a:ext cx="4865542" cy="31193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2235043"/>
            <a:ext cx="5366084" cy="35751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425" y="5718193"/>
            <a:ext cx="3793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June 2015: Cleaning up from the Memorial Day flood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12479" y="5810197"/>
            <a:ext cx="3793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October 2015: Opening of new Buffalo Bayou park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14672" y="5233767"/>
            <a:ext cx="682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824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Explore DEM to find lowest elevations in watershed, and compare to the CIP Drainage Plan for the City of </a:t>
            </a:r>
            <a:r>
              <a:rPr lang="en-US" sz="2400" dirty="0" smtClean="0"/>
              <a:t>Houston</a:t>
            </a:r>
          </a:p>
          <a:p>
            <a:r>
              <a:rPr lang="en-US" sz="2400" dirty="0" smtClean="0"/>
              <a:t>Delineate Buffalo Bayou watershed</a:t>
            </a:r>
          </a:p>
          <a:p>
            <a:r>
              <a:rPr lang="en-US" sz="2400" dirty="0" smtClean="0"/>
              <a:t>Next steps</a:t>
            </a:r>
          </a:p>
          <a:p>
            <a:pPr lvl="1"/>
            <a:r>
              <a:rPr lang="en-US" sz="2200" dirty="0"/>
              <a:t>N</a:t>
            </a:r>
            <a:r>
              <a:rPr lang="en-US" sz="2200" dirty="0" smtClean="0"/>
              <a:t>arrow down </a:t>
            </a:r>
            <a:r>
              <a:rPr lang="en-US" sz="2200" dirty="0" smtClean="0"/>
              <a:t>goal</a:t>
            </a:r>
          </a:p>
          <a:p>
            <a:pPr lvl="1"/>
            <a:r>
              <a:rPr lang="en-US" sz="2200" dirty="0" smtClean="0"/>
              <a:t>Look at other factors such as land cover</a:t>
            </a:r>
            <a:endParaRPr lang="en-US" sz="2200" dirty="0" smtClean="0"/>
          </a:p>
          <a:p>
            <a:pPr lvl="1"/>
            <a:r>
              <a:rPr lang="en-US" sz="2200" dirty="0"/>
              <a:t>U</a:t>
            </a:r>
            <a:r>
              <a:rPr lang="en-US" sz="2200" dirty="0" smtClean="0"/>
              <a:t>se </a:t>
            </a:r>
            <a:r>
              <a:rPr lang="en-US" sz="2200" dirty="0"/>
              <a:t>Model Builder for more </a:t>
            </a:r>
            <a:r>
              <a:rPr lang="en-US" sz="2200" dirty="0" smtClean="0"/>
              <a:t>in-depth </a:t>
            </a:r>
            <a:r>
              <a:rPr lang="en-US" sz="2200" dirty="0"/>
              <a:t>analysis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845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44" y="374701"/>
            <a:ext cx="8410519" cy="6096032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>
          <a:xfrm>
            <a:off x="6168191" y="4283241"/>
            <a:ext cx="128337" cy="11229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48" y="389271"/>
            <a:ext cx="8477250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879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98" y="236778"/>
            <a:ext cx="8674178" cy="629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67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02" y="269333"/>
            <a:ext cx="8707298" cy="632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4786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207</TotalTime>
  <Words>371</Words>
  <Application>Microsoft Office PowerPoint</Application>
  <PresentationFormat>Widescreen</PresentationFormat>
  <Paragraphs>47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Trebuchet MS</vt:lpstr>
      <vt:lpstr>Wingdings 3</vt:lpstr>
      <vt:lpstr>Facet</vt:lpstr>
      <vt:lpstr>Severe Flooding  in Houston</vt:lpstr>
      <vt:lpstr>PowerPoint Presentation</vt:lpstr>
      <vt:lpstr>Buffalo Bayou Watershed</vt:lpstr>
      <vt:lpstr>Buffalo Bayou Restoration Efforts</vt:lpstr>
      <vt:lpstr>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 and Data Sources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Severe Flooding in Houston</dc:title>
  <dc:creator>Shoebotha, Amy</dc:creator>
  <cp:lastModifiedBy>Amy Shoebotham</cp:lastModifiedBy>
  <cp:revision>22</cp:revision>
  <dcterms:created xsi:type="dcterms:W3CDTF">2016-11-17T00:08:49Z</dcterms:created>
  <dcterms:modified xsi:type="dcterms:W3CDTF">2016-11-17T04:28:06Z</dcterms:modified>
</cp:coreProperties>
</file>