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2" r:id="rId4"/>
    <p:sldId id="271" r:id="rId5"/>
    <p:sldId id="257" r:id="rId6"/>
    <p:sldId id="273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pii/S13648152163012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Height Above Nearest Drainage in Houston and Galveston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Zheng</a:t>
            </a:r>
          </a:p>
          <a:p>
            <a:r>
              <a:rPr lang="en-US" dirty="0" smtClean="0"/>
              <a:t>GIS Water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76" y="-65314"/>
            <a:ext cx="5990254" cy="46288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82" y="1894114"/>
            <a:ext cx="6327253" cy="48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" y="0"/>
            <a:ext cx="8778888" cy="6783687"/>
          </a:xfrm>
        </p:spPr>
      </p:pic>
    </p:spTree>
    <p:extLst>
      <p:ext uri="{BB962C8B-B14F-4D97-AF65-F5344CB8AC3E}">
        <p14:creationId xmlns:p14="http://schemas.microsoft.com/office/powerpoint/2010/main" val="32247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datasets (~60 GB – Houston area)</a:t>
            </a:r>
          </a:p>
          <a:p>
            <a:pPr lvl="1"/>
            <a:r>
              <a:rPr lang="en-US" dirty="0" smtClean="0"/>
              <a:t>First time experience (so lack of)</a:t>
            </a:r>
          </a:p>
          <a:p>
            <a:pPr lvl="1"/>
            <a:r>
              <a:rPr lang="en-US" dirty="0" smtClean="0"/>
              <a:t>Need to analyze data at much smaller scales</a:t>
            </a:r>
          </a:p>
          <a:p>
            <a:r>
              <a:rPr lang="en-US" dirty="0"/>
              <a:t>Administrative access in </a:t>
            </a:r>
            <a:r>
              <a:rPr lang="en-US" dirty="0" smtClean="0"/>
              <a:t>general</a:t>
            </a:r>
          </a:p>
          <a:p>
            <a:pPr lvl="1"/>
            <a:r>
              <a:rPr lang="en-US" dirty="0"/>
              <a:t>Downloading/installing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 to licensed commercial software</a:t>
            </a:r>
          </a:p>
          <a:p>
            <a:pPr lvl="2"/>
            <a:r>
              <a:rPr lang="en-US" dirty="0" smtClean="0"/>
              <a:t>Mapping toolbox (MATLAB)</a:t>
            </a:r>
          </a:p>
          <a:p>
            <a:r>
              <a:rPr lang="en-US" dirty="0" smtClean="0"/>
              <a:t>Learning curve</a:t>
            </a:r>
          </a:p>
          <a:p>
            <a:pPr lvl="1"/>
            <a:r>
              <a:rPr lang="en-US" dirty="0" smtClean="0"/>
              <a:t>Become some-what competent with MATLAB and Python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drainage networks for several more small scale catchments (in shape file)</a:t>
            </a:r>
          </a:p>
          <a:p>
            <a:pPr lvl="1"/>
            <a:r>
              <a:rPr lang="en-US" dirty="0" smtClean="0"/>
              <a:t>Overlay with the 3-meter DEM and compare with NHD-Plus flowlines</a:t>
            </a:r>
          </a:p>
          <a:p>
            <a:r>
              <a:rPr lang="en-US" dirty="0" smtClean="0"/>
              <a:t>Create HAND raster files for the small scale catchments</a:t>
            </a:r>
          </a:p>
          <a:p>
            <a:pPr lvl="1"/>
            <a:r>
              <a:rPr lang="en-US" dirty="0" smtClean="0"/>
              <a:t>Compare with original HAND (containing 3-meter NED and high resolution flowlines)</a:t>
            </a:r>
          </a:p>
          <a:p>
            <a:r>
              <a:rPr lang="en-US" dirty="0" smtClean="0"/>
              <a:t>Look into the Modified HAND (based on stream order)</a:t>
            </a:r>
          </a:p>
          <a:p>
            <a:pPr lvl="1"/>
            <a:r>
              <a:rPr lang="en-US" dirty="0" smtClean="0"/>
              <a:t>Developed by </a:t>
            </a:r>
            <a:r>
              <a:rPr lang="en-US" dirty="0" err="1" smtClean="0"/>
              <a:t>McGehee</a:t>
            </a:r>
            <a:r>
              <a:rPr lang="en-US" dirty="0" smtClean="0"/>
              <a:t>, Li, and Poston at the National Water Center (Summer Institute)</a:t>
            </a:r>
          </a:p>
          <a:p>
            <a:pPr lvl="1"/>
            <a:r>
              <a:rPr lang="en-US" dirty="0" smtClean="0"/>
              <a:t>Analyze non-uniform inundation while also account for backwater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283028"/>
            <a:ext cx="8596668" cy="1320800"/>
          </a:xfrm>
        </p:spPr>
        <p:txBody>
          <a:bodyPr/>
          <a:lstStyle/>
          <a:p>
            <a:r>
              <a:rPr lang="en-US" dirty="0" smtClean="0"/>
              <a:t>Modified HAND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681" y="1158875"/>
            <a:ext cx="6915150" cy="272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181" y="3763962"/>
            <a:ext cx="2886075" cy="23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731" y="4002087"/>
            <a:ext cx="6515100" cy="256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181" y="6509851"/>
            <a:ext cx="4543425" cy="17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93" y="1132762"/>
            <a:ext cx="34766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Sangireddy</a:t>
            </a:r>
            <a:r>
              <a:rPr lang="en-US" dirty="0"/>
              <a:t>, H.*, C.P. Stark, A. </a:t>
            </a:r>
            <a:r>
              <a:rPr lang="en-US" dirty="0" err="1"/>
              <a:t>Kladzyk</a:t>
            </a:r>
            <a:r>
              <a:rPr lang="en-US" dirty="0"/>
              <a:t>*, </a:t>
            </a:r>
            <a:r>
              <a:rPr lang="en-US" dirty="0" err="1"/>
              <a:t>Passalacqua</a:t>
            </a:r>
            <a:r>
              <a:rPr lang="en-US" dirty="0"/>
              <a:t>, P. (2016). </a:t>
            </a:r>
            <a:r>
              <a:rPr lang="en-US" dirty="0" err="1"/>
              <a:t>GeoNet</a:t>
            </a:r>
            <a:r>
              <a:rPr lang="en-US" dirty="0"/>
              <a:t>: An open source software for the automatic and objective extraction of channel heads, channel network, and channel morphology from high resolution topography data, Environmental Modeling and Software, 83, 58-73, </a:t>
            </a:r>
            <a:r>
              <a:rPr lang="en-US" dirty="0">
                <a:hlinkClick r:id="rId2"/>
              </a:rPr>
              <a:t>doi:10.1016/j.envsoft.2016.04.026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4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HAPPY THURSDAY!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5" y="2922539"/>
            <a:ext cx="2143125" cy="2133600"/>
          </a:xfrm>
        </p:spPr>
      </p:pic>
    </p:spTree>
    <p:extLst>
      <p:ext uri="{BB962C8B-B14F-4D97-AF65-F5344CB8AC3E}">
        <p14:creationId xmlns:p14="http://schemas.microsoft.com/office/powerpoint/2010/main" val="36002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- Houston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29" y="1158032"/>
            <a:ext cx="7140434" cy="5615992"/>
          </a:xfrm>
        </p:spPr>
      </p:pic>
    </p:spTree>
    <p:extLst>
      <p:ext uri="{BB962C8B-B14F-4D97-AF65-F5344CB8AC3E}">
        <p14:creationId xmlns:p14="http://schemas.microsoft.com/office/powerpoint/2010/main" val="6166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7582" r="9208" b="6580"/>
          <a:stretch/>
        </p:blipFill>
        <p:spPr>
          <a:xfrm>
            <a:off x="3088431" y="354882"/>
            <a:ext cx="4749283" cy="6251192"/>
          </a:xfrm>
        </p:spPr>
      </p:pic>
    </p:spTree>
    <p:extLst>
      <p:ext uri="{BB962C8B-B14F-4D97-AF65-F5344CB8AC3E}">
        <p14:creationId xmlns:p14="http://schemas.microsoft.com/office/powerpoint/2010/main" val="6253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2" y="275806"/>
            <a:ext cx="6650255" cy="52852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4259" r="2310" b="2408"/>
          <a:stretch/>
        </p:blipFill>
        <p:spPr>
          <a:xfrm>
            <a:off x="6898327" y="117185"/>
            <a:ext cx="502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8800" cy="475907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08" y="1942747"/>
            <a:ext cx="6276392" cy="48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9096" r="6776" b="7254"/>
          <a:stretch/>
        </p:blipFill>
        <p:spPr>
          <a:xfrm>
            <a:off x="1474235" y="709129"/>
            <a:ext cx="7244105" cy="5421084"/>
          </a:xfrm>
        </p:spPr>
      </p:pic>
    </p:spTree>
    <p:extLst>
      <p:ext uri="{BB962C8B-B14F-4D97-AF65-F5344CB8AC3E}">
        <p14:creationId xmlns:p14="http://schemas.microsoft.com/office/powerpoint/2010/main" val="33398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access computational tool</a:t>
            </a:r>
          </a:p>
          <a:p>
            <a:r>
              <a:rPr lang="en-US" dirty="0" smtClean="0"/>
              <a:t>Can be applied to different types of terrain: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areas/catchments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elatively flat topography and some artificial features</a:t>
            </a:r>
          </a:p>
          <a:p>
            <a:pPr lvl="1"/>
            <a:r>
              <a:rPr lang="en-US" dirty="0" smtClean="0"/>
              <a:t>Urban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90" r="4550"/>
          <a:stretch/>
        </p:blipFill>
        <p:spPr>
          <a:xfrm>
            <a:off x="7058901" y="466530"/>
            <a:ext cx="4958266" cy="61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03" y="2077757"/>
            <a:ext cx="6186197" cy="478024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34" y="-103932"/>
            <a:ext cx="6196105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9226" r="5115" b="10379"/>
          <a:stretch/>
        </p:blipFill>
        <p:spPr>
          <a:xfrm>
            <a:off x="0" y="-1"/>
            <a:ext cx="5999584" cy="4386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9524" r="4933" b="10205"/>
          <a:stretch/>
        </p:blipFill>
        <p:spPr>
          <a:xfrm>
            <a:off x="5975218" y="2295331"/>
            <a:ext cx="6151468" cy="44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</TotalTime>
  <Words>239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Height Above Nearest Drainage in Houston and Galveston</vt:lpstr>
      <vt:lpstr>HAND - Houston</vt:lpstr>
      <vt:lpstr>PowerPoint Presentation</vt:lpstr>
      <vt:lpstr>PowerPoint Presentation</vt:lpstr>
      <vt:lpstr>PowerPoint Presentation</vt:lpstr>
      <vt:lpstr>PowerPoint Presentation</vt:lpstr>
      <vt:lpstr>GeoNet</vt:lpstr>
      <vt:lpstr>PowerPoint Presentation</vt:lpstr>
      <vt:lpstr>PowerPoint Presentation</vt:lpstr>
      <vt:lpstr>PowerPoint Presentation</vt:lpstr>
      <vt:lpstr>PowerPoint Presentation</vt:lpstr>
      <vt:lpstr>Project Challenges</vt:lpstr>
      <vt:lpstr>Next Steps</vt:lpstr>
      <vt:lpstr>Modified HAND</vt:lpstr>
      <vt:lpstr>References</vt:lpstr>
      <vt:lpstr> HAPPY THURSDAY!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Height Above Nearest Drainage in Houston and Galveston</dc:title>
  <dc:creator>Zheng, Yuanhe</dc:creator>
  <cp:lastModifiedBy>cindylzheng</cp:lastModifiedBy>
  <cp:revision>21</cp:revision>
  <dcterms:created xsi:type="dcterms:W3CDTF">2016-11-17T03:37:19Z</dcterms:created>
  <dcterms:modified xsi:type="dcterms:W3CDTF">2016-11-17T16:20:44Z</dcterms:modified>
</cp:coreProperties>
</file>