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57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51F1-4A4D-4E96-B871-B47C8A73974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A74-41B3-4825-842A-27634570D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1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51F1-4A4D-4E96-B871-B47C8A73974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A74-41B3-4825-842A-27634570D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1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51F1-4A4D-4E96-B871-B47C8A73974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A74-41B3-4825-842A-27634570D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9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51F1-4A4D-4E96-B871-B47C8A73974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A74-41B3-4825-842A-27634570D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46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51F1-4A4D-4E96-B871-B47C8A73974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A74-41B3-4825-842A-27634570D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2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51F1-4A4D-4E96-B871-B47C8A73974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A74-41B3-4825-842A-27634570D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1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51F1-4A4D-4E96-B871-B47C8A73974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A74-41B3-4825-842A-27634570D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2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51F1-4A4D-4E96-B871-B47C8A73974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A74-41B3-4825-842A-27634570D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2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51F1-4A4D-4E96-B871-B47C8A73974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A74-41B3-4825-842A-27634570D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4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51F1-4A4D-4E96-B871-B47C8A73974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A74-41B3-4825-842A-27634570D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6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51F1-4A4D-4E96-B871-B47C8A73974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A74-41B3-4825-842A-27634570D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7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851F1-4A4D-4E96-B871-B47C8A73974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94A74-41B3-4825-842A-27634570D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Adding Living Atlas Layers in ArcGIS Pro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32" y="1544535"/>
            <a:ext cx="2009775" cy="1457325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1087" y="2555290"/>
            <a:ext cx="4216756" cy="28938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7131" y="4211353"/>
            <a:ext cx="5265072" cy="2035828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sp>
        <p:nvSpPr>
          <p:cNvPr id="6" name="Bent Arrow 5"/>
          <p:cNvSpPr/>
          <p:nvPr/>
        </p:nvSpPr>
        <p:spPr>
          <a:xfrm rot="5400000">
            <a:off x="3065069" y="1960474"/>
            <a:ext cx="431597" cy="44439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ent Arrow 6"/>
          <p:cNvSpPr/>
          <p:nvPr/>
        </p:nvSpPr>
        <p:spPr>
          <a:xfrm rot="5400000">
            <a:off x="6728765" y="3510077"/>
            <a:ext cx="431597" cy="44439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78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Latitude-Longitude Grid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586" y="2775493"/>
            <a:ext cx="8253945" cy="3533638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787" y="1473861"/>
            <a:ext cx="4876800" cy="2476500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403" y="5398618"/>
            <a:ext cx="4814339" cy="1180169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04827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2738" y="3690817"/>
            <a:ext cx="4419600" cy="2962275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257" y="4199638"/>
            <a:ext cx="4419600" cy="24688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4133545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Map Properties Coordinate System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1791691"/>
            <a:ext cx="2846551" cy="2222748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2231133" y="5741678"/>
            <a:ext cx="1803839" cy="1800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31134" y="5013621"/>
            <a:ext cx="1762963" cy="1290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ent Arrow 7"/>
          <p:cNvSpPr/>
          <p:nvPr/>
        </p:nvSpPr>
        <p:spPr>
          <a:xfrm rot="5400000">
            <a:off x="3608542" y="3419054"/>
            <a:ext cx="438912" cy="41394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5" idx="3"/>
          </p:cNvCxnSpPr>
          <p:nvPr/>
        </p:nvCxnSpPr>
        <p:spPr>
          <a:xfrm flipV="1">
            <a:off x="4034972" y="5142694"/>
            <a:ext cx="1546526" cy="6889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943566" y="3553844"/>
            <a:ext cx="637932" cy="9030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672903" y="4501806"/>
            <a:ext cx="270663" cy="1693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9297" y="310882"/>
            <a:ext cx="3217569" cy="3242961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65759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13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Adding Living Atlas Layers in ArcGIS Pro</vt:lpstr>
      <vt:lpstr>Latitude-Longitude Grid</vt:lpstr>
      <vt:lpstr>Map Properties Coordinate System</vt:lpstr>
    </vt:vector>
  </TitlesOfParts>
  <Company>Cockrell School of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Living Atlas Layers in ArcGIS Pro</dc:title>
  <dc:creator>Maidment, David R</dc:creator>
  <cp:lastModifiedBy>Maidment, David R</cp:lastModifiedBy>
  <cp:revision>7</cp:revision>
  <dcterms:created xsi:type="dcterms:W3CDTF">2016-09-22T15:55:17Z</dcterms:created>
  <dcterms:modified xsi:type="dcterms:W3CDTF">2016-09-23T16:53:20Z</dcterms:modified>
</cp:coreProperties>
</file>