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9" r:id="rId3"/>
    <p:sldId id="258" r:id="rId4"/>
    <p:sldId id="342" r:id="rId5"/>
    <p:sldId id="323" r:id="rId6"/>
    <p:sldId id="260" r:id="rId7"/>
    <p:sldId id="264" r:id="rId8"/>
    <p:sldId id="317" r:id="rId9"/>
    <p:sldId id="262" r:id="rId10"/>
    <p:sldId id="270" r:id="rId11"/>
    <p:sldId id="321" r:id="rId12"/>
    <p:sldId id="263" r:id="rId13"/>
    <p:sldId id="266" r:id="rId14"/>
    <p:sldId id="267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334" r:id="rId27"/>
    <p:sldId id="318" r:id="rId28"/>
    <p:sldId id="286" r:id="rId29"/>
    <p:sldId id="288" r:id="rId30"/>
    <p:sldId id="289" r:id="rId31"/>
    <p:sldId id="337" r:id="rId32"/>
    <p:sldId id="290" r:id="rId33"/>
    <p:sldId id="291" r:id="rId34"/>
    <p:sldId id="336" r:id="rId35"/>
    <p:sldId id="294" r:id="rId36"/>
    <p:sldId id="295" r:id="rId37"/>
    <p:sldId id="298" r:id="rId38"/>
    <p:sldId id="300" r:id="rId39"/>
    <p:sldId id="301" r:id="rId40"/>
    <p:sldId id="303" r:id="rId41"/>
    <p:sldId id="304" r:id="rId42"/>
    <p:sldId id="305" r:id="rId43"/>
    <p:sldId id="322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98" autoAdjust="0"/>
    <p:restoredTop sz="94533" autoAdjust="0"/>
  </p:normalViewPr>
  <p:slideViewPr>
    <p:cSldViewPr snapToGrid="0">
      <p:cViewPr varScale="1">
        <p:scale>
          <a:sx n="71" d="100"/>
          <a:sy n="71" d="100"/>
        </p:scale>
        <p:origin x="60" y="3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latest/manage-data/raster-and-images/cell-size-of-raster-data.htm" TargetMode="External"/><Relationship Id="rId2" Type="http://schemas.openxmlformats.org/officeDocument/2006/relationships/hyperlink" Target="http://desktop.arcgis.com/en/arcma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.arcgis.com/en/pro-app/tool-reference/spatial-analyst/an-overview-of-the-spatial-analyst-tool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en/pro-app/tool-reference/spatial-analyst/how-aspect-works.htm" TargetMode="External"/><Relationship Id="rId2" Type="http://schemas.openxmlformats.org/officeDocument/2006/relationships/hyperlink" Target="https://pro.arcgis.com/en/pro-app/tool-reference/spatial-analyst/how-slope-work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hydrology.usu.edu/dtarb/giswr/2015/Slope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1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hyperlink" Target="https://pro.arcgis.com/en/pro-app/tool-reference/spatial-analyst/how-slope-works.htm" TargetMode="External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65.png"/><Relationship Id="rId10" Type="http://schemas.openxmlformats.org/officeDocument/2006/relationships/image" Target="../media/image55.wmf"/><Relationship Id="rId19" Type="http://schemas.openxmlformats.org/officeDocument/2006/relationships/hyperlink" Target="https://pro.arcgis.com/en/pro-app/tool-reference/spatial-analyst/how-aspect-works.htm" TargetMode="External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9.png"/><Relationship Id="rId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dtarb/giswr/2016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6217" y="478631"/>
            <a:ext cx="7772400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sz="2400" dirty="0"/>
              <a:t>ArcMap help: What is raster </a:t>
            </a:r>
            <a:r>
              <a:rPr lang="en-US" sz="2400" dirty="0" smtClean="0"/>
              <a:t>data?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://desktop.arcgis.com/en/arcmap/latest/manage-data/raster-and-images/what-is-raster-data.htm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ArcMap help: Fundamentals of raster data from Cell size of raster data to Raster dataset attribute </a:t>
            </a:r>
            <a:r>
              <a:rPr lang="en-US" sz="2400" dirty="0" smtClean="0"/>
              <a:t>tables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://desktop.arcgis.com/en/arcmap/latest/manage-data/raster-and-images/cell-size-of-raster-data.htm</a:t>
            </a:r>
            <a:endParaRPr lang="en-US" sz="16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- Theory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2" y="3724617"/>
            <a:ext cx="4586852" cy="3038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69" y="3880781"/>
            <a:ext cx="2202237" cy="38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7051"/>
          <a:stretch/>
        </p:blipFill>
        <p:spPr>
          <a:xfrm>
            <a:off x="4579443" y="3574337"/>
            <a:ext cx="4564557" cy="3283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4680" y="3880781"/>
            <a:ext cx="2034721" cy="163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16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83167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057400"/>
            <a:ext cx="5505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1354710"/>
            <a:ext cx="6193274" cy="4637911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9321" y="26095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66597" y="2625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51798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3863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01872" y="2601437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1012" y="931511"/>
            <a:ext cx="8341976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ArcGIS Pro An overview of the Spatial Analyst Toolbox </a:t>
            </a:r>
            <a:r>
              <a:rPr lang="en-US" sz="2800" u="sng" dirty="0">
                <a:hlinkClick r:id="rId2"/>
              </a:rPr>
              <a:t>https://pro.arcgis.com/en/pro-app/tool-reference/spatial-analyst/an-overview-of-the-spatial-analyst-toolbox.htm</a:t>
            </a:r>
            <a:r>
              <a:rPr lang="en-US" sz="1800" dirty="0" smtClean="0"/>
              <a:t>. </a:t>
            </a:r>
            <a:endParaRPr lang="en-US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Readings – ArcGIS Pro Tools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" y="3029252"/>
            <a:ext cx="2666720" cy="237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4" y="3083040"/>
            <a:ext cx="5720322" cy="3162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8" y="3254188"/>
            <a:ext cx="2478375" cy="699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scales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43" y="3412848"/>
            <a:ext cx="4276998" cy="319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8" y="592166"/>
            <a:ext cx="44196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76" y="8092707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93663" y="2001631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3638" y="2184941"/>
            <a:ext cx="4409018" cy="6552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8" y="2267248"/>
            <a:ext cx="4732984" cy="3568421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0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2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– Slope and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Slope Works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Aspect Works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685800" y="1345327"/>
            <a:ext cx="7772400" cy="50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6064622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380846" y="6514341"/>
            <a:ext cx="4733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itchFamily="34" charset="0"/>
              </a:rPr>
              <a:t>Roberto </a:t>
            </a:r>
            <a:r>
              <a:rPr lang="en-US" sz="1600" dirty="0" smtClean="0">
                <a:latin typeface="Arial" pitchFamily="34" charset="0"/>
              </a:rPr>
              <a:t>Gutierrez  University </a:t>
            </a:r>
            <a:r>
              <a:rPr lang="en-US" sz="1600" dirty="0">
                <a:latin typeface="Arial" pitchFamily="34" charset="0"/>
              </a:rPr>
              <a:t>of Texas at Austin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9413" y="184149"/>
            <a:ext cx="8535987" cy="133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Analysis of topographic surfaces represented by a Digital Elevation Model (DEM)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580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://hydrology.usu.edu/dtarb/giswr/2016/Slope.pdf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436447" y="6101023"/>
            <a:ext cx="84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479221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721264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0938" y="6342038"/>
            <a:ext cx="878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8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9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0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1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2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53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1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://hydrology.usu.edu/dtarb/giswr/2016/Slope.pdf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1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2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3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18758"/>
              </p:ext>
            </p:extLst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3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Watershed average precipitation </a:t>
            </a:r>
            <a:r>
              <a:rPr lang="en-US" dirty="0" smtClean="0"/>
              <a:t>may be computed by interpolation from point gages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1721</Words>
  <Application>Microsoft Office PowerPoint</Application>
  <PresentationFormat>On-screen Show (4:3)</PresentationFormat>
  <Paragraphs>460</Paragraphs>
  <Slides>53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Picture</vt:lpstr>
      <vt:lpstr>Spatial Analysis Using Grids </vt:lpstr>
      <vt:lpstr>Readings - Theory </vt:lpstr>
      <vt:lpstr>PowerPoint Presentation</vt:lpstr>
      <vt:lpstr>Readings – Slope and Aspect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CAEE-maidment</cp:lastModifiedBy>
  <cp:revision>88</cp:revision>
  <cp:lastPrinted>2014-09-17T15:32:22Z</cp:lastPrinted>
  <dcterms:created xsi:type="dcterms:W3CDTF">2012-09-20T01:31:02Z</dcterms:created>
  <dcterms:modified xsi:type="dcterms:W3CDTF">2016-09-15T14:12:41Z</dcterms:modified>
</cp:coreProperties>
</file>