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5"/>
    <p:restoredTop sz="94733"/>
  </p:normalViewPr>
  <p:slideViewPr>
    <p:cSldViewPr snapToGrid="0" snapToObjects="1">
      <p:cViewPr varScale="1">
        <p:scale>
          <a:sx n="84" d="100"/>
          <a:sy n="84" d="100"/>
        </p:scale>
        <p:origin x="12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EB63-B3DE-AA48-B963-453A92A7A2B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FCAA-4103-894D-9069-E38FA113C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9D9D-6FC5-4648-890C-5588398DA8C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8A80-03C7-844C-8341-E04A00CC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Lau, Tatum</dc:creator>
  <cp:lastModifiedBy>Maidment, David R</cp:lastModifiedBy>
  <cp:revision>24</cp:revision>
  <dcterms:created xsi:type="dcterms:W3CDTF">2017-11-13T01:18:53Z</dcterms:created>
  <dcterms:modified xsi:type="dcterms:W3CDTF">2017-11-14T17:07:57Z</dcterms:modified>
</cp:coreProperties>
</file>