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3" r:id="rId6"/>
    <p:sldId id="262" r:id="rId7"/>
    <p:sldId id="261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2"/>
    <p:restoredTop sz="90702"/>
  </p:normalViewPr>
  <p:slideViewPr>
    <p:cSldViewPr snapToGrid="0" snapToObjects="1">
      <p:cViewPr varScale="1">
        <p:scale>
          <a:sx n="81" d="100"/>
          <a:sy n="81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0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6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1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1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9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2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7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F2B4-326F-F841-8B5D-1C639BC0EC1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B721E-D0C3-004D-985E-F2929306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736" y="4511843"/>
            <a:ext cx="2322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Rachel Weinheimer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14 November 2017</a:t>
            </a:r>
            <a:endParaRPr lang="en-US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9537" y="1070810"/>
            <a:ext cx="516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Water, Water, Everywhere: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Freshwater Distribution and Water Quality in the Federated States of Micronesia</a:t>
            </a:r>
            <a:endParaRPr lang="en-US" sz="20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852" y="3140242"/>
            <a:ext cx="4235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1,000,000 square miles of ocean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271 square miles of land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14</a:t>
            </a:r>
            <a:r>
              <a:rPr lang="en-US" baseline="300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largest Exclusive Economic Zone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105,000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4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3715" y="451934"/>
            <a:ext cx="9047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Why do we care?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340" y="1219200"/>
            <a:ext cx="9047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Security Policy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U.S. has full military control over waters</a:t>
            </a:r>
          </a:p>
          <a:p>
            <a:endParaRPr lang="en-US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Aid Policy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Compact of Free Association - $3.5 billion to FSM and RMI from 2003-2023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U.S. is legally obligated to respond to disasters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Aid dependency and sustainability</a:t>
            </a:r>
          </a:p>
          <a:p>
            <a:endParaRPr lang="en-US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17" y="3108161"/>
            <a:ext cx="5363143" cy="3616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340" y="3602746"/>
            <a:ext cx="6366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Migration </a:t>
            </a:r>
            <a:r>
              <a:rPr lang="en-US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Policy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Islanders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increasingly immigrating 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 U.S. and main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islands $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30 million per year in Compact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Impact funding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4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66" y="1574296"/>
            <a:ext cx="7742968" cy="5167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806" y="441541"/>
            <a:ext cx="109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much water do Micronesians use and where do they get it? 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376" y="3384160"/>
            <a:ext cx="4254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Rainwater Catchment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Only source on outer islands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Primary source on main islands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38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%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 families boiled 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water prior to use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60% of catchments unsanitary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376" y="1574296"/>
            <a:ext cx="3890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UN 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minimum provisions 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20L/day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FSM from 10L/day </a:t>
            </a:r>
            <a:r>
              <a:rPr lang="mr-IN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1136L/day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0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75" y="1116826"/>
            <a:ext cx="6535736" cy="5610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6229" y="348343"/>
            <a:ext cx="438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Groundwater and Wells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028" y="1407885"/>
            <a:ext cx="4586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WWII infrastructure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Frequently brackish or contaminated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Amoebic dysentery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Cholera (outbreak in 2000)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Hepatitis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Typhoid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E. Coli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Fluctuates with tides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Groundwater lens floats on top of ocean water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Shallow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8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17" y="1313543"/>
            <a:ext cx="7973284" cy="532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1029" y="435429"/>
            <a:ext cx="400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Expensive Alternatives</a:t>
            </a:r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937" y="1556660"/>
            <a:ext cx="251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90% of Micronesians do not pay for water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1" y="2510191"/>
            <a:ext cx="27908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5805" y="731691"/>
            <a:ext cx="38332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Pohnpei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State Annual Rainfall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El-Niño Effects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9" y="1834580"/>
            <a:ext cx="6102779" cy="35198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3245" y="5585300"/>
            <a:ext cx="331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Austin </a:t>
            </a:r>
            <a:r>
              <a:rPr lang="mr-IN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35 inches per year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Logan </a:t>
            </a:r>
            <a:r>
              <a:rPr lang="mr-IN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19 inches per year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70" y="691503"/>
            <a:ext cx="2893515" cy="2943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6524" y="226442"/>
            <a:ext cx="28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Pohnpei</a:t>
            </a:r>
            <a:r>
              <a:rPr lang="en-US" dirty="0" smtClean="0">
                <a:solidFill>
                  <a:schemeClr val="bg1"/>
                </a:solidFill>
              </a:rPr>
              <a:t> Stream Network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66" y="3826175"/>
            <a:ext cx="2550093" cy="2637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4396" y="4524122"/>
            <a:ext cx="28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Pohnpei</a:t>
            </a:r>
            <a:r>
              <a:rPr lang="en-US" dirty="0" smtClean="0">
                <a:solidFill>
                  <a:schemeClr val="bg1"/>
                </a:solidFill>
              </a:rPr>
              <a:t> From Space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29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75" y="-594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5612" y="537028"/>
            <a:ext cx="924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Going Forward</a:t>
            </a:r>
          </a:p>
          <a:p>
            <a:endParaRPr lang="en-US" dirty="0">
              <a:solidFill>
                <a:schemeClr val="bg1"/>
              </a:solidFill>
              <a:latin typeface="Helvetica Light"/>
              <a:ea typeface="Helvetica" charset="0"/>
              <a:cs typeface="Helvetica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Analysis of each state’s main island </a:t>
            </a:r>
            <a:r>
              <a:rPr lang="mr-IN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 surface water and rainfall against population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Landsat 7 imagery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LiDAR exists, but is still classified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Helvetica Light"/>
                <a:ea typeface="Helvetica" charset="0"/>
                <a:cs typeface="Helvetica" charset="0"/>
              </a:rPr>
              <a:t>Policy implications on migration and aid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5612" y="2635560"/>
            <a:ext cx="95591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Troubleshooting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Helvetica Light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.</a:t>
            </a:r>
            <a:r>
              <a:rPr lang="en-US" dirty="0" err="1" smtClean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inp</a:t>
            </a:r>
            <a:r>
              <a:rPr lang="en-US" dirty="0" smtClean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 files created for Environmental Protection Agency EPANET 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3023" y="4732770"/>
            <a:ext cx="486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Thanks. Questions?</a:t>
            </a:r>
            <a:endParaRPr lang="en-US" sz="24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1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266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Weinheimer, Rachel</dc:creator>
  <cp:lastModifiedBy>Maidment, David R</cp:lastModifiedBy>
  <cp:revision>39</cp:revision>
  <dcterms:created xsi:type="dcterms:W3CDTF">2017-11-12T21:21:14Z</dcterms:created>
  <dcterms:modified xsi:type="dcterms:W3CDTF">2017-11-14T17:08:28Z</dcterms:modified>
</cp:coreProperties>
</file>