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8" r:id="rId6"/>
    <p:sldId id="269" r:id="rId7"/>
    <p:sldId id="261" r:id="rId8"/>
    <p:sldId id="263" r:id="rId9"/>
    <p:sldId id="265" r:id="rId10"/>
    <p:sldId id="266" r:id="rId11"/>
    <p:sldId id="267" r:id="rId12"/>
    <p:sldId id="264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6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61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4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14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7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4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6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00A02-2107-494F-9BCC-5A1CCC1CD45D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7A4619-E318-4500-9D4E-241C6508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data.usgs.gov/nwis/rt" TargetMode="External"/><Relationship Id="rId2" Type="http://schemas.openxmlformats.org/officeDocument/2006/relationships/hyperlink" Target="http://saltonseaauthority.org/get-informed/histo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id.com/water/library/qsa-water-transfer/qsa-annual-reports" TargetMode="External"/><Relationship Id="rId4" Type="http://schemas.openxmlformats.org/officeDocument/2006/relationships/hyperlink" Target="https://water.usgs.gov/watuse/data/index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6A88-88B6-4EB9-9102-A384C2B63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Shrinking Salton Sea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C2D09-6B00-4215-A810-D4C93DFD8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Madison Rasmus</a:t>
            </a:r>
          </a:p>
          <a:p>
            <a:r>
              <a:rPr lang="en-US" dirty="0">
                <a:solidFill>
                  <a:schemeClr val="bg1"/>
                </a:solidFill>
              </a:rPr>
              <a:t>GIS in Water Resources</a:t>
            </a:r>
          </a:p>
          <a:p>
            <a:r>
              <a:rPr lang="en-US" dirty="0">
                <a:solidFill>
                  <a:schemeClr val="bg1"/>
                </a:solidFill>
              </a:rPr>
              <a:t>November 28, 2017</a:t>
            </a:r>
          </a:p>
        </p:txBody>
      </p:sp>
    </p:spTree>
    <p:extLst>
      <p:ext uri="{BB962C8B-B14F-4D97-AF65-F5344CB8AC3E}">
        <p14:creationId xmlns:p14="http://schemas.microsoft.com/office/powerpoint/2010/main" val="397755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Stream Gauge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BC714-B739-4EA5-B3C7-114F0902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425" y="3859664"/>
            <a:ext cx="4584589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E97D0-CB7E-48C7-9B88-7B9CAFFA7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424" y="891809"/>
            <a:ext cx="4584589" cy="275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17C6E-85BF-4293-BE41-2A5832297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86" y="1798258"/>
            <a:ext cx="4536060" cy="37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6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Stream Gauge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17C6E-85BF-4293-BE41-2A583229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86" y="1798258"/>
            <a:ext cx="4536060" cy="37929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DC6C6-0961-48CA-8608-6D2B5275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424" y="883643"/>
            <a:ext cx="4584589" cy="2755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7E44D-EE33-4248-AE80-DF2DEF268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423" y="3846642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8EE1-440D-45A0-AA46-E90CC1A3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Extrapolate effects on the Salton Sea after IID makeup water stops at the end of this year</a:t>
            </a:r>
          </a:p>
          <a:p>
            <a:r>
              <a:rPr lang="en-US" dirty="0"/>
              <a:t>Look into current municipal uses in San Diego, Orange, and LA Counties </a:t>
            </a:r>
          </a:p>
        </p:txBody>
      </p:sp>
    </p:spTree>
    <p:extLst>
      <p:ext uri="{BB962C8B-B14F-4D97-AF65-F5344CB8AC3E}">
        <p14:creationId xmlns:p14="http://schemas.microsoft.com/office/powerpoint/2010/main" val="230705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8EE1-440D-45A0-AA46-E90CC1A3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Salton Sea Authority</a:t>
            </a:r>
          </a:p>
          <a:p>
            <a:pPr lvl="1"/>
            <a:r>
              <a:rPr lang="en-US" dirty="0">
                <a:hlinkClick r:id="rId2"/>
              </a:rPr>
              <a:t>http://saltonseaauthority.org</a:t>
            </a:r>
            <a:endParaRPr lang="en-US" dirty="0"/>
          </a:p>
          <a:p>
            <a:r>
              <a:rPr lang="en-US" dirty="0"/>
              <a:t>USGS Stream Data</a:t>
            </a:r>
          </a:p>
          <a:p>
            <a:pPr lvl="1"/>
            <a:r>
              <a:rPr lang="en-US" dirty="0">
                <a:hlinkClick r:id="rId3"/>
              </a:rPr>
              <a:t>https://waterdata.usgs.gov/nwis/rt</a:t>
            </a:r>
            <a:r>
              <a:rPr lang="en-US" dirty="0"/>
              <a:t> </a:t>
            </a:r>
          </a:p>
          <a:p>
            <a:r>
              <a:rPr lang="en-US" dirty="0"/>
              <a:t>USGS Water Use Data</a:t>
            </a:r>
          </a:p>
          <a:p>
            <a:pPr lvl="1"/>
            <a:r>
              <a:rPr lang="en-US" dirty="0">
                <a:hlinkClick r:id="rId4"/>
              </a:rPr>
              <a:t>https://water.usgs.gov/watuse/data/index.html</a:t>
            </a:r>
            <a:r>
              <a:rPr lang="en-US" dirty="0"/>
              <a:t> </a:t>
            </a:r>
          </a:p>
          <a:p>
            <a:r>
              <a:rPr lang="en-US" dirty="0"/>
              <a:t>Imperial Irrigation District QSA Annual Reports</a:t>
            </a:r>
          </a:p>
          <a:p>
            <a:pPr lvl="1"/>
            <a:r>
              <a:rPr lang="en-US" dirty="0">
                <a:hlinkClick r:id="rId5"/>
              </a:rPr>
              <a:t>http://www.iid.com/water/library/qsa-water-transfer/qsa-annual-reports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01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73D5-4857-4E1A-A6D9-FF004DD7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814" y="2768600"/>
            <a:ext cx="8596668" cy="13208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1195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8EE1-440D-45A0-AA46-E90CC1A3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007436" cy="3880773"/>
          </a:xfrm>
        </p:spPr>
        <p:txBody>
          <a:bodyPr/>
          <a:lstStyle/>
          <a:p>
            <a:r>
              <a:rPr lang="en-US" dirty="0"/>
              <a:t>Location: lowest portion of the desert valley in Imperial and Riverside Counties (Salton Basin)</a:t>
            </a:r>
          </a:p>
          <a:p>
            <a:r>
              <a:rPr lang="en-US" dirty="0"/>
              <a:t>Salton Sea as we know today was formed in 1905 via a Colorado River canal breach</a:t>
            </a:r>
          </a:p>
          <a:p>
            <a:pPr lvl="1"/>
            <a:r>
              <a:rPr lang="en-US" dirty="0"/>
              <a:t>18 months of continual flooding between 1905-1907</a:t>
            </a:r>
          </a:p>
          <a:p>
            <a:r>
              <a:rPr lang="en-US" dirty="0"/>
              <a:t>California’s largest lake</a:t>
            </a:r>
          </a:p>
          <a:p>
            <a:pPr lvl="1"/>
            <a:r>
              <a:rPr lang="en-US" dirty="0"/>
              <a:t>Surface area: 343 mi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110 miles of shoreline</a:t>
            </a:r>
          </a:p>
          <a:p>
            <a:pPr lvl="1"/>
            <a:r>
              <a:rPr lang="en-US" dirty="0"/>
              <a:t>Average depth: 29 feet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223F5-71CE-4CEC-B3DD-8865D008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770" y="1657350"/>
            <a:ext cx="40767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1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8EE1-440D-45A0-AA46-E90CC1A3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521469" cy="3880773"/>
          </a:xfrm>
        </p:spPr>
        <p:txBody>
          <a:bodyPr/>
          <a:lstStyle/>
          <a:p>
            <a:r>
              <a:rPr lang="en-US" dirty="0"/>
              <a:t>The Salton Basin formed in prehistoric times via mountain uplift and sediment transport from the Colorado River</a:t>
            </a:r>
          </a:p>
          <a:p>
            <a:r>
              <a:rPr lang="en-US" dirty="0"/>
              <a:t>It was assumed the Salton Sea would dry up as it had done in the past but a consistent supply of agricultural runoff from kept the sea at a consistent size</a:t>
            </a:r>
          </a:p>
          <a:p>
            <a:pPr lvl="1"/>
            <a:r>
              <a:rPr lang="en-US" dirty="0"/>
              <a:t>Designated as an official farm drainage reservoir in 1924 by the Federal Government</a:t>
            </a:r>
          </a:p>
          <a:p>
            <a:r>
              <a:rPr lang="en-US" dirty="0"/>
              <a:t>Thrived as a prominent fishery and vacation spot up until the 1980s</a:t>
            </a:r>
          </a:p>
          <a:p>
            <a:pPr lvl="1"/>
            <a:r>
              <a:rPr lang="en-US" dirty="0"/>
              <a:t>Fish supplied by the US Fish &amp; Wildlife Department</a:t>
            </a:r>
          </a:p>
          <a:p>
            <a:pPr lvl="1"/>
            <a:r>
              <a:rPr lang="en-US" dirty="0"/>
              <a:t>California’s most visited State Park up until the mid 1980s</a:t>
            </a:r>
          </a:p>
        </p:txBody>
      </p:sp>
      <p:pic>
        <p:nvPicPr>
          <p:cNvPr id="1026" name="Picture 2" descr="Image result for salton sea resort">
            <a:extLst>
              <a:ext uri="{FF2B5EF4-FFF2-40B4-BE49-F238E27FC236}">
                <a16:creationId xmlns:a16="http://schemas.microsoft.com/office/drawing/2014/main" id="{D1062991-BFDA-48CF-AA5C-CF64EAD2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570">
            <a:off x="8346539" y="2297781"/>
            <a:ext cx="3566477" cy="226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9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Environmental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8EE1-440D-45A0-AA46-E90CC1A3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507498" cy="3880773"/>
          </a:xfrm>
        </p:spPr>
        <p:txBody>
          <a:bodyPr/>
          <a:lstStyle/>
          <a:p>
            <a:r>
              <a:rPr lang="en-US" dirty="0"/>
              <a:t>Rising salinity</a:t>
            </a:r>
          </a:p>
          <a:p>
            <a:pPr lvl="1"/>
            <a:r>
              <a:rPr lang="en-US" dirty="0"/>
              <a:t>Currently estimated to be 50 times saltier than the Pacific Ocean</a:t>
            </a:r>
          </a:p>
          <a:p>
            <a:pPr lvl="1"/>
            <a:r>
              <a:rPr lang="en-US" dirty="0"/>
              <a:t>Salton Sea fed by agricultural runoff with incredibly high levels of salt, pesticides, selenium and other harmful chemicals</a:t>
            </a:r>
          </a:p>
          <a:p>
            <a:pPr lvl="1"/>
            <a:r>
              <a:rPr lang="en-US" dirty="0"/>
              <a:t>Attempts to regulate inflow quality have been largely unsuccessful</a:t>
            </a:r>
          </a:p>
          <a:p>
            <a:r>
              <a:rPr lang="en-US" dirty="0"/>
              <a:t>Reduced inflows</a:t>
            </a:r>
          </a:p>
          <a:p>
            <a:pPr lvl="1"/>
            <a:r>
              <a:rPr lang="en-US" dirty="0"/>
              <a:t>Inflows ≠ evaporative losses</a:t>
            </a:r>
          </a:p>
          <a:p>
            <a:pPr lvl="1"/>
            <a:r>
              <a:rPr lang="en-US" dirty="0"/>
              <a:t>Sea is shrinking and exposing toxic lake bed</a:t>
            </a:r>
          </a:p>
          <a:p>
            <a:r>
              <a:rPr lang="en-US" dirty="0"/>
              <a:t>Ecosystem disruptions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C643B-4CB6-483B-B902-14C283B92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272" y="2407920"/>
            <a:ext cx="3677603" cy="2674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5D7C1-9688-4FE3-9AC2-FF6F15C2DA4E}"/>
              </a:ext>
            </a:extLst>
          </p:cNvPr>
          <p:cNvSpPr txBox="1"/>
          <p:nvPr/>
        </p:nvSpPr>
        <p:spPr>
          <a:xfrm>
            <a:off x="8184832" y="5082540"/>
            <a:ext cx="495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LiveScience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34784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Quantification Settlement Agreement (QSA)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8EE1-440D-45A0-AA46-E90CC1A3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Established in 2003 between the Imperial Irrigation District, San Diego County Water Authority, and Metropolitan Water District</a:t>
            </a:r>
          </a:p>
          <a:p>
            <a:r>
              <a:rPr lang="en-US" dirty="0"/>
              <a:t>Transfers more water Colorado River water to San Diego, Orange, and Los Angeles Counties to accommodate rising municipal demand</a:t>
            </a:r>
          </a:p>
          <a:p>
            <a:r>
              <a:rPr lang="en-US" dirty="0"/>
              <a:t>Farmers in the Imperial Valley have financial incentives to reduce agricultural water use</a:t>
            </a:r>
          </a:p>
          <a:p>
            <a:r>
              <a:rPr lang="en-US" dirty="0"/>
              <a:t>Imperial Irrigation District required to provide makeup water to the Salton Sea until the end of this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9D876-F5D8-4B2F-B9F4-FD8E637099AC}"/>
              </a:ext>
            </a:extLst>
          </p:cNvPr>
          <p:cNvSpPr txBox="1"/>
          <p:nvPr/>
        </p:nvSpPr>
        <p:spPr>
          <a:xfrm>
            <a:off x="9213532" y="4251795"/>
            <a:ext cx="2223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Salton Sea Authority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2027D-6B9C-4A98-89FA-8C913C4C1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2367280"/>
            <a:ext cx="2017228" cy="18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QSA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670AC5-3CE8-4EBF-8EC7-F2D19B6B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94" y="1661223"/>
            <a:ext cx="5611706" cy="3372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FE521-3032-41DC-AE38-F4E389BC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813" y="1661223"/>
            <a:ext cx="5611705" cy="33729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EE78BC-B72F-4EC3-BFFC-D2030B2DEEE7}"/>
              </a:ext>
            </a:extLst>
          </p:cNvPr>
          <p:cNvSpPr txBox="1"/>
          <p:nvPr/>
        </p:nvSpPr>
        <p:spPr>
          <a:xfrm>
            <a:off x="6193013" y="5003737"/>
            <a:ext cx="495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USGS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200FB8-6F0D-4373-9EB6-987022AC3ACB}"/>
              </a:ext>
            </a:extLst>
          </p:cNvPr>
          <p:cNvSpPr txBox="1"/>
          <p:nvPr/>
        </p:nvSpPr>
        <p:spPr>
          <a:xfrm>
            <a:off x="331894" y="5034217"/>
            <a:ext cx="495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Imperial Irrigation District</a:t>
            </a:r>
          </a:p>
        </p:txBody>
      </p:sp>
    </p:spTree>
    <p:extLst>
      <p:ext uri="{BB962C8B-B14F-4D97-AF65-F5344CB8AC3E}">
        <p14:creationId xmlns:p14="http://schemas.microsoft.com/office/powerpoint/2010/main" val="222313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Salton Sea, 2033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86EBEB-A5F4-48A5-861A-7E5D4B634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698" y="1342896"/>
            <a:ext cx="4400341" cy="469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6D9AF-3838-43EB-B89F-E3046ED2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698" y="6042026"/>
            <a:ext cx="5183188" cy="319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3F4D6-4DAB-48F3-B76F-E74817DDDADF}"/>
              </a:ext>
            </a:extLst>
          </p:cNvPr>
          <p:cNvSpPr txBox="1"/>
          <p:nvPr/>
        </p:nvSpPr>
        <p:spPr>
          <a:xfrm>
            <a:off x="3098800" y="6235066"/>
            <a:ext cx="495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LA Times</a:t>
            </a:r>
          </a:p>
        </p:txBody>
      </p:sp>
    </p:spTree>
    <p:extLst>
      <p:ext uri="{BB962C8B-B14F-4D97-AF65-F5344CB8AC3E}">
        <p14:creationId xmlns:p14="http://schemas.microsoft.com/office/powerpoint/2010/main" val="333293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8EE1-440D-45A0-AA46-E90CC1A3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10480"/>
            <a:ext cx="8596668" cy="930882"/>
          </a:xfrm>
        </p:spPr>
        <p:txBody>
          <a:bodyPr/>
          <a:lstStyle/>
          <a:p>
            <a:r>
              <a:rPr lang="en-US" dirty="0"/>
              <a:t>HUC8 Watershed generated with </a:t>
            </a:r>
            <a:r>
              <a:rPr lang="en-US" dirty="0" err="1"/>
              <a:t>NHDPlus</a:t>
            </a:r>
            <a:r>
              <a:rPr lang="en-US" dirty="0"/>
              <a:t> dataset</a:t>
            </a:r>
          </a:p>
          <a:p>
            <a:r>
              <a:rPr lang="en-US" dirty="0"/>
              <a:t>Over 5000 mi</a:t>
            </a:r>
            <a:r>
              <a:rPr lang="en-US" baseline="30000" dirty="0"/>
              <a:t>2</a:t>
            </a:r>
            <a:r>
              <a:rPr lang="en-US" dirty="0"/>
              <a:t> extending primarily into Riverside and Imperial County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7A6DD-AAD5-4DA4-8EC2-48D3AA4D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66520"/>
            <a:ext cx="77819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9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2739-95E7-4731-A176-C193436D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8EE1-440D-45A0-AA46-E90CC1A3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10480"/>
            <a:ext cx="8596668" cy="930882"/>
          </a:xfrm>
        </p:spPr>
        <p:txBody>
          <a:bodyPr/>
          <a:lstStyle/>
          <a:p>
            <a:r>
              <a:rPr lang="en-US" dirty="0"/>
              <a:t>Flowlines generated </a:t>
            </a:r>
            <a:r>
              <a:rPr lang="en-US" dirty="0" err="1"/>
              <a:t>NHDPlus</a:t>
            </a:r>
            <a:r>
              <a:rPr lang="en-US" dirty="0"/>
              <a:t> dataset</a:t>
            </a:r>
          </a:p>
          <a:p>
            <a:r>
              <a:rPr lang="en-US" dirty="0"/>
              <a:t>New River and Alamo River – main sources of agricultural inflow to the Sea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B53931-DC1B-4370-B232-CDF469988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11"/>
          <a:stretch/>
        </p:blipFill>
        <p:spPr>
          <a:xfrm>
            <a:off x="677334" y="1280160"/>
            <a:ext cx="4433146" cy="37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050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</TotalTime>
  <Words>439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The Shrinking Salton Sea</vt:lpstr>
      <vt:lpstr>Background</vt:lpstr>
      <vt:lpstr>History</vt:lpstr>
      <vt:lpstr>Current Environmental Concerns</vt:lpstr>
      <vt:lpstr>Quantification Settlement Agreement (QSA)</vt:lpstr>
      <vt:lpstr>QSA Data</vt:lpstr>
      <vt:lpstr>Salton Sea, 2033</vt:lpstr>
      <vt:lpstr>GIS Analysis</vt:lpstr>
      <vt:lpstr>GIS Analysis</vt:lpstr>
      <vt:lpstr>USGS Stream Gauge Data</vt:lpstr>
      <vt:lpstr>USGS Stream Gauge Data</vt:lpstr>
      <vt:lpstr>Next Steps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 Rasmus</dc:creator>
  <cp:lastModifiedBy>Maidment, David R</cp:lastModifiedBy>
  <cp:revision>31</cp:revision>
  <dcterms:created xsi:type="dcterms:W3CDTF">2017-11-21T17:12:50Z</dcterms:created>
  <dcterms:modified xsi:type="dcterms:W3CDTF">2017-11-28T17:40:42Z</dcterms:modified>
</cp:coreProperties>
</file>