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bgov.com/government/departments/emergency-management/Documents/5-%20Vulnerability%20Assessment.pdf" TargetMode="External"/><Relationship Id="rId2" Type="http://schemas.openxmlformats.org/officeDocument/2006/relationships/hyperlink" Target="https://www.vbgov.com/government/departments/emergency-management/Documents/4-%20Hazard%20Identification%20and%20Analysis.pdf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epa.gov/sites/production/files/2015-10/documents/gi_munichandbook_green_streets_0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AVOID GETTING TRAPPED IN YOUR CAR DURING A FLOOD: </a:t>
            </a:r>
            <a:br>
              <a:rPr lang="en-US" dirty="0" smtClean="0"/>
            </a:br>
            <a:r>
              <a:rPr lang="en-US" dirty="0" smtClean="0"/>
              <a:t>Virginia Beach edition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Presented by: Raj Shah</a:t>
            </a:r>
          </a:p>
          <a:p>
            <a:r>
              <a:rPr lang="en-US" b="1" dirty="0" smtClean="0"/>
              <a:t>GIS in Water Resources Fall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4965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43389" y="133601"/>
            <a:ext cx="5001324" cy="4454442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43389" y="4588043"/>
            <a:ext cx="1552575" cy="20955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6601326" y="133601"/>
            <a:ext cx="5183355" cy="445967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6601326" y="4588043"/>
            <a:ext cx="12382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87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090863" y="721894"/>
            <a:ext cx="5181600" cy="472440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6714122" y="2843464"/>
            <a:ext cx="13144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65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29088" y="127836"/>
            <a:ext cx="5629275" cy="462915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982829" y="4756986"/>
            <a:ext cx="809625" cy="20574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6771272" y="127836"/>
            <a:ext cx="5162550" cy="47053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6771272" y="4833186"/>
            <a:ext cx="682166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38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03773" y="73693"/>
            <a:ext cx="5391150" cy="470535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872540" y="5050004"/>
            <a:ext cx="996365" cy="119037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6463715" y="73693"/>
            <a:ext cx="5248275" cy="46577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5743323" y="4731418"/>
            <a:ext cx="65722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72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49918" y="275724"/>
            <a:ext cx="5219700" cy="468630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805112" y="5210175"/>
            <a:ext cx="855245" cy="1054802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6499308" y="275724"/>
            <a:ext cx="5305425" cy="46672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6399546" y="5210175"/>
            <a:ext cx="6762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58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97518" y="163428"/>
            <a:ext cx="5219700" cy="468630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513598" y="5155030"/>
            <a:ext cx="657225" cy="120015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6523371" y="163428"/>
            <a:ext cx="5305425" cy="471487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6627395" y="5155030"/>
            <a:ext cx="2322842" cy="73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31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790" y="645248"/>
            <a:ext cx="8534400" cy="1507067"/>
          </a:xfrm>
        </p:spPr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623" y="2859505"/>
            <a:ext cx="8534400" cy="3615267"/>
          </a:xfrm>
        </p:spPr>
        <p:txBody>
          <a:bodyPr/>
          <a:lstStyle/>
          <a:p>
            <a:r>
              <a:rPr lang="en-US" b="1" dirty="0" smtClean="0"/>
              <a:t>Overlaps with floodplain except for areas of higher elevation and roads</a:t>
            </a:r>
          </a:p>
          <a:p>
            <a:r>
              <a:rPr lang="en-US" b="1" dirty="0" smtClean="0"/>
              <a:t>Major Roads: I-64, I-264, VA-165, VA-225, US-135, General Booth Blvd, Indian River Road, Independence Blvd, Virginia Beach Road</a:t>
            </a:r>
          </a:p>
          <a:p>
            <a:r>
              <a:rPr lang="en-US" b="1" dirty="0" smtClean="0"/>
              <a:t>While floodplain is present in SE part of the city, roads have less daily traffic and population density per sq. mi. in each tract is low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8893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790" y="645248"/>
            <a:ext cx="8534400" cy="1507067"/>
          </a:xfrm>
        </p:spPr>
        <p:txBody>
          <a:bodyPr/>
          <a:lstStyle/>
          <a:p>
            <a:r>
              <a:rPr lang="en-US" dirty="0" smtClean="0"/>
              <a:t>Limitations/Room for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623" y="2859505"/>
            <a:ext cx="8534400" cy="3615267"/>
          </a:xfrm>
        </p:spPr>
        <p:txBody>
          <a:bodyPr/>
          <a:lstStyle/>
          <a:p>
            <a:r>
              <a:rPr lang="en-US" b="1" dirty="0" smtClean="0"/>
              <a:t>Vertical heterogeneity- could not find stream data without null values for City of VB</a:t>
            </a:r>
          </a:p>
          <a:p>
            <a:r>
              <a:rPr lang="en-US" b="1" dirty="0" smtClean="0"/>
              <a:t>DEM doesn’t cover the coastline- use contours instead?</a:t>
            </a:r>
          </a:p>
          <a:p>
            <a:r>
              <a:rPr lang="en-US" b="1" dirty="0" smtClean="0"/>
              <a:t>Could not use uniform cell size for Euclidean distance function</a:t>
            </a:r>
          </a:p>
          <a:p>
            <a:r>
              <a:rPr lang="en-US" b="1" dirty="0" smtClean="0"/>
              <a:t>Moving forward, might also be useful to intersect vulnerable areas with public transit infrastructure- BRT/LRT/regular bus lines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5135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Questions/comments/alternative data source suggestions?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https://www.vbgov.com/government/departments/emergency-management/Documents/4-%</a:t>
            </a:r>
            <a:r>
              <a:rPr lang="en-US" dirty="0" smtClean="0">
                <a:hlinkClick r:id="rId2"/>
              </a:rPr>
              <a:t>20Hazard%20Identification%20and%20Analysis.pdf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https://www.vbgov.com/government/departments/emergency-management/Documents/5-%</a:t>
            </a:r>
            <a:r>
              <a:rPr lang="en-US" dirty="0" smtClean="0">
                <a:hlinkClick r:id="rId3"/>
              </a:rPr>
              <a:t>20Vulnerability%20Assessment.pdf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www.epa.gov/sites/production/files/2015-10/documents/gi_munichandbook_green_streets_0.pdf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572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009650"/>
            <a:ext cx="85725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6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Virginia Beach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" r="356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311840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Largest population of any </a:t>
            </a:r>
            <a:r>
              <a:rPr lang="en-US" b="1" dirty="0"/>
              <a:t>VA City: </a:t>
            </a:r>
            <a:r>
              <a:rPr lang="en-US" b="1" dirty="0" smtClean="0"/>
              <a:t>452,745 (2015)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Year-round tourist attraction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While hurricanes and tropical storms more frequently hit Florida, Gulf Coast, etc., upper Atlantic coast still vulnerable- Hurricane Sandy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Relatively auto-dependent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Light Rail to Norfolk and Rapid Bus Routes but only 2% </a:t>
            </a:r>
          </a:p>
          <a:p>
            <a:pPr lvl="1"/>
            <a:r>
              <a:rPr lang="en-US" b="1" dirty="0"/>
              <a:t> </a:t>
            </a:r>
            <a:r>
              <a:rPr lang="en-US" b="1" dirty="0" smtClean="0"/>
              <a:t> of the population uses public transit to commute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69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4212" y="-231273"/>
            <a:ext cx="8534401" cy="2281600"/>
          </a:xfrm>
        </p:spPr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84212" y="2354177"/>
            <a:ext cx="8534400" cy="30439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Observe spatial extent identified in VB’s Disaster Plan/Emergency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Perform “Reverse Suitability Analysis” in ArcGIS Pro to identify vulnerable areas using additional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Compare and contrast results with Disaster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End-Product: Identification of areas/roads to implement measures like</a:t>
            </a:r>
          </a:p>
          <a:p>
            <a:r>
              <a:rPr lang="en-US" b="1" dirty="0"/>
              <a:t>	</a:t>
            </a:r>
            <a:r>
              <a:rPr lang="en-US" b="1" dirty="0" smtClean="0"/>
              <a:t>permeable pavement, bioretention curb extensions, sidewalk planters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752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-423779"/>
            <a:ext cx="8534401" cy="2281600"/>
          </a:xfrm>
        </p:spPr>
        <p:txBody>
          <a:bodyPr/>
          <a:lstStyle/>
          <a:p>
            <a:r>
              <a:rPr lang="en-US" dirty="0" smtClean="0"/>
              <a:t>Hampton Roads Region Disaster Planning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12" y="1917031"/>
            <a:ext cx="3728983" cy="4761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412" y="1862701"/>
            <a:ext cx="4066508" cy="487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09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01" y="-279400"/>
            <a:ext cx="8534401" cy="2281600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2002200"/>
            <a:ext cx="8534400" cy="39922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Chose 100-year Floodplain, Arterial Roads with high Annual Average Daily Traffic measures, high population density areas, elevation (DEM, converted to slope) as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Used Euclidean distance to place 500ft buffers and convert variables to raster data </a:t>
            </a:r>
            <a:r>
              <a:rPr lang="en-US" b="1" dirty="0" smtClean="0">
                <a:sym typeface="Wingdings" panose="05000000000000000000" pitchFamily="2" charset="2"/>
              </a:rPr>
              <a:t> reclassify function for rankings  raster calculator with variables weighted  reclassify function  raster to polygon  select by attributes where gridcode was lowest (1,2) for most vulnerable areas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8252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" y="561473"/>
            <a:ext cx="4444028" cy="5751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660" y="561474"/>
            <a:ext cx="4444028" cy="575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78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60684" y="137226"/>
            <a:ext cx="4920916" cy="479672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648199" y="197200"/>
            <a:ext cx="5248275" cy="467677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8205536" y="4933950"/>
            <a:ext cx="1066800" cy="19240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5406189" y="2173705"/>
            <a:ext cx="1090864" cy="16042"/>
          </a:xfrm>
          <a:prstGeom prst="straightConnector1">
            <a:avLst/>
          </a:prstGeom>
          <a:ln w="1143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93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49154" y="249655"/>
            <a:ext cx="4972473" cy="4378492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6569242" y="249655"/>
            <a:ext cx="5190624" cy="444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599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76</TotalTime>
  <Words>347</Words>
  <Application>Microsoft Office PowerPoint</Application>
  <PresentationFormat>Widescreen</PresentationFormat>
  <Paragraphs>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Wingdings</vt:lpstr>
      <vt:lpstr>Wingdings 3</vt:lpstr>
      <vt:lpstr>Slice</vt:lpstr>
      <vt:lpstr>HOW TO AVOID GETTING TRAPPED IN YOUR CAR DURING A FLOOD:  Virginia Beach edition</vt:lpstr>
      <vt:lpstr>PowerPoint Presentation</vt:lpstr>
      <vt:lpstr>Virginia Beach</vt:lpstr>
      <vt:lpstr>Goals</vt:lpstr>
      <vt:lpstr>Hampton Roads Region Disaster Planning </vt:lpstr>
      <vt:lpstr>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</vt:lpstr>
      <vt:lpstr>Limitations/Room for improvement</vt:lpstr>
      <vt:lpstr>Questions/comments/alternative data source suggestions?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AVOID GETTING TRAPPED IN YOUR CAR DURING A FLOOD:  Virginia Beach edition</dc:title>
  <dc:creator>Shah, Raj</dc:creator>
  <cp:lastModifiedBy>Maidment, David R</cp:lastModifiedBy>
  <cp:revision>10</cp:revision>
  <dcterms:created xsi:type="dcterms:W3CDTF">2017-11-28T06:36:24Z</dcterms:created>
  <dcterms:modified xsi:type="dcterms:W3CDTF">2017-11-28T17:41:11Z</dcterms:modified>
</cp:coreProperties>
</file>