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78" r:id="rId6"/>
    <p:sldId id="274" r:id="rId7"/>
    <p:sldId id="264" r:id="rId8"/>
    <p:sldId id="276" r:id="rId9"/>
    <p:sldId id="268" r:id="rId10"/>
    <p:sldId id="270" r:id="rId11"/>
    <p:sldId id="269" r:id="rId12"/>
    <p:sldId id="271" r:id="rId13"/>
    <p:sldId id="272" r:id="rId1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FF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0" cap="flat">
              <a:noFill/>
              <a:miter lim="400000"/>
            </a:ln>
          </a:insideH>
          <a:insideV>
            <a:ln w="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1140" y="7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887010-6F9B-434A-A156-64B51E23F506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47441C4-2C0F-654E-9D43-3405F7A1A53E}">
      <dgm:prSet phldrT="[Texto]" custT="1"/>
      <dgm:spPr/>
      <dgm:t>
        <a:bodyPr/>
        <a:lstStyle/>
        <a:p>
          <a:r>
            <a:rPr lang="en-US" sz="4400" b="1" noProof="0" dirty="0" smtClean="0">
              <a:solidFill>
                <a:schemeClr val="bg1"/>
              </a:solidFill>
            </a:rPr>
            <a:t>“We wait until the water evaporates”</a:t>
          </a:r>
          <a:endParaRPr lang="en-US" sz="4400" noProof="0" dirty="0"/>
        </a:p>
      </dgm:t>
    </dgm:pt>
    <dgm:pt modelId="{85AFC67F-76EA-E04F-8807-9E22A449D9D6}" type="parTrans" cxnId="{94A182ED-D5A2-F841-9122-0BB7C8877982}">
      <dgm:prSet/>
      <dgm:spPr/>
      <dgm:t>
        <a:bodyPr/>
        <a:lstStyle/>
        <a:p>
          <a:endParaRPr lang="es-ES"/>
        </a:p>
      </dgm:t>
    </dgm:pt>
    <dgm:pt modelId="{3728CA75-A770-8440-BBE9-952A970B5B01}" type="sibTrans" cxnId="{94A182ED-D5A2-F841-9122-0BB7C8877982}">
      <dgm:prSet/>
      <dgm:spPr/>
      <dgm:t>
        <a:bodyPr/>
        <a:lstStyle/>
        <a:p>
          <a:endParaRPr lang="es-ES"/>
        </a:p>
      </dgm:t>
    </dgm:pt>
    <dgm:pt modelId="{4D1B97DD-9E33-9948-A3C0-F7A3109D01B2}" type="asst">
      <dgm:prSet phldrT="[Texto]"/>
      <dgm:spPr/>
      <dgm:t>
        <a:bodyPr/>
        <a:lstStyle/>
        <a:p>
          <a:r>
            <a:rPr lang="en-US" noProof="0" smtClean="0"/>
            <a:t>Health risks</a:t>
          </a:r>
          <a:endParaRPr lang="en-US" noProof="0"/>
        </a:p>
      </dgm:t>
    </dgm:pt>
    <dgm:pt modelId="{E296CA33-48DC-1947-9FAD-8C4A528EE547}" type="parTrans" cxnId="{8CDE0C27-CFE2-2444-9A98-15CAD33195EE}">
      <dgm:prSet/>
      <dgm:spPr/>
      <dgm:t>
        <a:bodyPr/>
        <a:lstStyle/>
        <a:p>
          <a:endParaRPr lang="es-ES"/>
        </a:p>
      </dgm:t>
    </dgm:pt>
    <dgm:pt modelId="{CFC3E924-FF5D-9949-8324-CF28244404D2}" type="sibTrans" cxnId="{8CDE0C27-CFE2-2444-9A98-15CAD33195EE}">
      <dgm:prSet/>
      <dgm:spPr/>
      <dgm:t>
        <a:bodyPr/>
        <a:lstStyle/>
        <a:p>
          <a:endParaRPr lang="es-ES"/>
        </a:p>
      </dgm:t>
    </dgm:pt>
    <dgm:pt modelId="{118D3E04-8804-7542-B9F7-D448970F1B54}" type="asst">
      <dgm:prSet phldrT="[Texto]"/>
      <dgm:spPr/>
      <dgm:t>
        <a:bodyPr/>
        <a:lstStyle/>
        <a:p>
          <a:r>
            <a:rPr lang="en-US" noProof="0" smtClean="0"/>
            <a:t>Reconstruct</a:t>
          </a:r>
          <a:endParaRPr lang="en-US" noProof="0"/>
        </a:p>
      </dgm:t>
    </dgm:pt>
    <dgm:pt modelId="{A05C2A81-E2CC-1D43-9050-644C5D4F9804}" type="parTrans" cxnId="{A581639F-9DA1-2C44-A165-3388C83D2BD5}">
      <dgm:prSet/>
      <dgm:spPr/>
      <dgm:t>
        <a:bodyPr/>
        <a:lstStyle/>
        <a:p>
          <a:endParaRPr lang="es-ES"/>
        </a:p>
      </dgm:t>
    </dgm:pt>
    <dgm:pt modelId="{89170051-8AF5-9347-BBF2-E5B502D53B27}" type="sibTrans" cxnId="{A581639F-9DA1-2C44-A165-3388C83D2BD5}">
      <dgm:prSet/>
      <dgm:spPr/>
      <dgm:t>
        <a:bodyPr/>
        <a:lstStyle/>
        <a:p>
          <a:endParaRPr lang="es-ES"/>
        </a:p>
      </dgm:t>
    </dgm:pt>
    <dgm:pt modelId="{567DA060-2639-2642-83D1-E34124574EBB}" type="asst">
      <dgm:prSet phldrT="[Texto]"/>
      <dgm:spPr/>
      <dgm:t>
        <a:bodyPr/>
        <a:lstStyle/>
        <a:p>
          <a:r>
            <a:rPr lang="en-US" noProof="0" smtClean="0"/>
            <a:t>No transportation</a:t>
          </a:r>
          <a:endParaRPr lang="en-US" noProof="0"/>
        </a:p>
      </dgm:t>
    </dgm:pt>
    <dgm:pt modelId="{CE2B06DC-3089-0647-BA0E-2B7DB9302657}" type="parTrans" cxnId="{E499BC40-AA60-DC4A-9BC1-DC298571D36B}">
      <dgm:prSet/>
      <dgm:spPr/>
      <dgm:t>
        <a:bodyPr/>
        <a:lstStyle/>
        <a:p>
          <a:endParaRPr lang="es-ES"/>
        </a:p>
      </dgm:t>
    </dgm:pt>
    <dgm:pt modelId="{5A66D41F-0F62-764E-B436-6386C6B9E42C}" type="sibTrans" cxnId="{E499BC40-AA60-DC4A-9BC1-DC298571D36B}">
      <dgm:prSet/>
      <dgm:spPr/>
      <dgm:t>
        <a:bodyPr/>
        <a:lstStyle/>
        <a:p>
          <a:endParaRPr lang="es-ES"/>
        </a:p>
      </dgm:t>
    </dgm:pt>
    <dgm:pt modelId="{A1C14E8F-332A-0D44-93F0-CBFC5BA1609F}" type="asst">
      <dgm:prSet phldrT="[Texto]"/>
      <dgm:spPr/>
      <dgm:t>
        <a:bodyPr/>
        <a:lstStyle/>
        <a:p>
          <a:r>
            <a:rPr lang="en-US" noProof="0" smtClean="0"/>
            <a:t>Work</a:t>
          </a:r>
          <a:endParaRPr lang="en-US" noProof="0"/>
        </a:p>
      </dgm:t>
    </dgm:pt>
    <dgm:pt modelId="{6D8D91BE-C735-5F4F-B199-E891D94798F0}" type="parTrans" cxnId="{6D92FAD1-52DD-7B44-A29F-4D9A9B123F68}">
      <dgm:prSet/>
      <dgm:spPr/>
      <dgm:t>
        <a:bodyPr/>
        <a:lstStyle/>
        <a:p>
          <a:endParaRPr lang="es-ES"/>
        </a:p>
      </dgm:t>
    </dgm:pt>
    <dgm:pt modelId="{B439723A-B032-1E4F-B132-2CE018081CA7}" type="sibTrans" cxnId="{6D92FAD1-52DD-7B44-A29F-4D9A9B123F68}">
      <dgm:prSet/>
      <dgm:spPr/>
      <dgm:t>
        <a:bodyPr/>
        <a:lstStyle/>
        <a:p>
          <a:endParaRPr lang="es-ES"/>
        </a:p>
      </dgm:t>
    </dgm:pt>
    <dgm:pt modelId="{8ADFCCDF-7A10-1049-9A9B-A8F5C5BBBCFC}" type="asst">
      <dgm:prSet phldrT="[Texto]"/>
      <dgm:spPr/>
      <dgm:t>
        <a:bodyPr/>
        <a:lstStyle/>
        <a:p>
          <a:r>
            <a:rPr lang="en-US" noProof="0" dirty="0" smtClean="0"/>
            <a:t>School</a:t>
          </a:r>
          <a:endParaRPr lang="en-US" noProof="0" dirty="0"/>
        </a:p>
      </dgm:t>
    </dgm:pt>
    <dgm:pt modelId="{9E1A5663-3213-1846-8240-D80FD2D0B17F}" type="parTrans" cxnId="{0A7F82D8-C0D1-6443-A987-26DC3FC8D81B}">
      <dgm:prSet/>
      <dgm:spPr/>
      <dgm:t>
        <a:bodyPr/>
        <a:lstStyle/>
        <a:p>
          <a:endParaRPr lang="es-ES"/>
        </a:p>
      </dgm:t>
    </dgm:pt>
    <dgm:pt modelId="{AC422E54-BC39-374D-9D93-6668D529438E}" type="sibTrans" cxnId="{0A7F82D8-C0D1-6443-A987-26DC3FC8D81B}">
      <dgm:prSet/>
      <dgm:spPr/>
      <dgm:t>
        <a:bodyPr/>
        <a:lstStyle/>
        <a:p>
          <a:endParaRPr lang="es-ES"/>
        </a:p>
      </dgm:t>
    </dgm:pt>
    <dgm:pt modelId="{E196DD7B-60DD-914F-A462-5518A686FC4D}" type="pres">
      <dgm:prSet presAssocID="{F0887010-6F9B-434A-A156-64B51E23F50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E01AEC8-BA74-6745-8BC9-20615848FC90}" type="pres">
      <dgm:prSet presAssocID="{547441C4-2C0F-654E-9D43-3405F7A1A53E}" presName="hierRoot1" presStyleCnt="0">
        <dgm:presLayoutVars>
          <dgm:hierBranch val="init"/>
        </dgm:presLayoutVars>
      </dgm:prSet>
      <dgm:spPr/>
    </dgm:pt>
    <dgm:pt modelId="{E2F89410-BE1E-3640-8DC4-A7CF02A0C49A}" type="pres">
      <dgm:prSet presAssocID="{547441C4-2C0F-654E-9D43-3405F7A1A53E}" presName="rootComposite1" presStyleCnt="0"/>
      <dgm:spPr/>
    </dgm:pt>
    <dgm:pt modelId="{5BE27F45-8E37-094E-87DB-A2344B86A517}" type="pres">
      <dgm:prSet presAssocID="{547441C4-2C0F-654E-9D43-3405F7A1A53E}" presName="rootText1" presStyleLbl="node0" presStyleIdx="0" presStyleCnt="1" custScaleX="145657" custScaleY="115098" custLinFactNeighborX="-5606" custLinFactNeighborY="503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1CFEDDB-E8B2-9D4E-8DC8-226D1E0FB637}" type="pres">
      <dgm:prSet presAssocID="{547441C4-2C0F-654E-9D43-3405F7A1A53E}" presName="rootConnector1" presStyleLbl="node1" presStyleIdx="0" presStyleCnt="0"/>
      <dgm:spPr/>
      <dgm:t>
        <a:bodyPr/>
        <a:lstStyle/>
        <a:p>
          <a:endParaRPr lang="en-US"/>
        </a:p>
      </dgm:t>
    </dgm:pt>
    <dgm:pt modelId="{E8DBBC82-821A-5E4D-BAE6-ADCF1F368CFF}" type="pres">
      <dgm:prSet presAssocID="{547441C4-2C0F-654E-9D43-3405F7A1A53E}" presName="hierChild2" presStyleCnt="0"/>
      <dgm:spPr/>
    </dgm:pt>
    <dgm:pt modelId="{1D4A9B54-2033-0444-B92D-DCBD091D9F88}" type="pres">
      <dgm:prSet presAssocID="{547441C4-2C0F-654E-9D43-3405F7A1A53E}" presName="hierChild3" presStyleCnt="0"/>
      <dgm:spPr/>
    </dgm:pt>
    <dgm:pt modelId="{29D1F4E8-2155-6541-97AF-5423F3AEB566}" type="pres">
      <dgm:prSet presAssocID="{E296CA33-48DC-1947-9FAD-8C4A528EE547}" presName="Name111" presStyleLbl="parChTrans1D2" presStyleIdx="0" presStyleCnt="3"/>
      <dgm:spPr/>
      <dgm:t>
        <a:bodyPr/>
        <a:lstStyle/>
        <a:p>
          <a:endParaRPr lang="en-US"/>
        </a:p>
      </dgm:t>
    </dgm:pt>
    <dgm:pt modelId="{B35015FB-3AD6-CC46-80EC-4ECF74332436}" type="pres">
      <dgm:prSet presAssocID="{4D1B97DD-9E33-9948-A3C0-F7A3109D01B2}" presName="hierRoot3" presStyleCnt="0">
        <dgm:presLayoutVars>
          <dgm:hierBranch val="init"/>
        </dgm:presLayoutVars>
      </dgm:prSet>
      <dgm:spPr/>
    </dgm:pt>
    <dgm:pt modelId="{F5AB9381-7CF8-7D44-87F1-0377263F48E1}" type="pres">
      <dgm:prSet presAssocID="{4D1B97DD-9E33-9948-A3C0-F7A3109D01B2}" presName="rootComposite3" presStyleCnt="0"/>
      <dgm:spPr/>
    </dgm:pt>
    <dgm:pt modelId="{BD337448-BDD8-D04A-AFF8-F10E6C58F2BE}" type="pres">
      <dgm:prSet presAssocID="{4D1B97DD-9E33-9948-A3C0-F7A3109D01B2}" presName="rootText3" presStyleLbl="asst1" presStyleIdx="0" presStyleCnt="5" custScaleX="70753" custScaleY="53651" custLinFactNeighborX="82559" custLinFactNeighborY="-577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FDC8533-5267-A540-B552-66D274737B96}" type="pres">
      <dgm:prSet presAssocID="{4D1B97DD-9E33-9948-A3C0-F7A3109D01B2}" presName="rootConnector3" presStyleLbl="asst1" presStyleIdx="0" presStyleCnt="5"/>
      <dgm:spPr/>
      <dgm:t>
        <a:bodyPr/>
        <a:lstStyle/>
        <a:p>
          <a:endParaRPr lang="en-US"/>
        </a:p>
      </dgm:t>
    </dgm:pt>
    <dgm:pt modelId="{43C74814-36FE-B04B-A241-EC79EA2BC610}" type="pres">
      <dgm:prSet presAssocID="{4D1B97DD-9E33-9948-A3C0-F7A3109D01B2}" presName="hierChild6" presStyleCnt="0"/>
      <dgm:spPr/>
    </dgm:pt>
    <dgm:pt modelId="{2C959A62-8E98-A14E-B094-275868102DF5}" type="pres">
      <dgm:prSet presAssocID="{4D1B97DD-9E33-9948-A3C0-F7A3109D01B2}" presName="hierChild7" presStyleCnt="0"/>
      <dgm:spPr/>
    </dgm:pt>
    <dgm:pt modelId="{3E81CCB9-17BD-374B-8822-EB79A9F90D9A}" type="pres">
      <dgm:prSet presAssocID="{A05C2A81-E2CC-1D43-9050-644C5D4F9804}" presName="Name111" presStyleLbl="parChTrans1D2" presStyleIdx="1" presStyleCnt="3"/>
      <dgm:spPr/>
      <dgm:t>
        <a:bodyPr/>
        <a:lstStyle/>
        <a:p>
          <a:endParaRPr lang="en-US"/>
        </a:p>
      </dgm:t>
    </dgm:pt>
    <dgm:pt modelId="{C74A1A75-326C-2F40-B79A-4C0119741B2B}" type="pres">
      <dgm:prSet presAssocID="{118D3E04-8804-7542-B9F7-D448970F1B54}" presName="hierRoot3" presStyleCnt="0">
        <dgm:presLayoutVars>
          <dgm:hierBranch val="init"/>
        </dgm:presLayoutVars>
      </dgm:prSet>
      <dgm:spPr/>
    </dgm:pt>
    <dgm:pt modelId="{C0C3481C-5322-6644-A98C-8333A1E95F17}" type="pres">
      <dgm:prSet presAssocID="{118D3E04-8804-7542-B9F7-D448970F1B54}" presName="rootComposite3" presStyleCnt="0"/>
      <dgm:spPr/>
    </dgm:pt>
    <dgm:pt modelId="{4DEEEED9-B283-2D42-BA02-07868CD6B8EE}" type="pres">
      <dgm:prSet presAssocID="{118D3E04-8804-7542-B9F7-D448970F1B54}" presName="rootText3" presStyleLbl="asst1" presStyleIdx="1" presStyleCnt="5" custScaleX="61937" custScaleY="50491" custLinFactNeighborX="428" custLinFactNeighborY="-554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356C862-4180-1240-A481-5FB28279AE48}" type="pres">
      <dgm:prSet presAssocID="{118D3E04-8804-7542-B9F7-D448970F1B54}" presName="rootConnector3" presStyleLbl="asst1" presStyleIdx="1" presStyleCnt="5"/>
      <dgm:spPr/>
      <dgm:t>
        <a:bodyPr/>
        <a:lstStyle/>
        <a:p>
          <a:endParaRPr lang="en-US"/>
        </a:p>
      </dgm:t>
    </dgm:pt>
    <dgm:pt modelId="{03341283-984D-CF42-B6D1-1F144C6DEA07}" type="pres">
      <dgm:prSet presAssocID="{118D3E04-8804-7542-B9F7-D448970F1B54}" presName="hierChild6" presStyleCnt="0"/>
      <dgm:spPr/>
    </dgm:pt>
    <dgm:pt modelId="{BD8BD549-BCA9-D74A-A1AC-21D6B6BFDCE3}" type="pres">
      <dgm:prSet presAssocID="{118D3E04-8804-7542-B9F7-D448970F1B54}" presName="hierChild7" presStyleCnt="0"/>
      <dgm:spPr/>
    </dgm:pt>
    <dgm:pt modelId="{32D09E74-D1F8-6641-9FB1-D365A52F1C29}" type="pres">
      <dgm:prSet presAssocID="{CE2B06DC-3089-0647-BA0E-2B7DB9302657}" presName="Name111" presStyleLbl="parChTrans1D2" presStyleIdx="2" presStyleCnt="3"/>
      <dgm:spPr/>
      <dgm:t>
        <a:bodyPr/>
        <a:lstStyle/>
        <a:p>
          <a:endParaRPr lang="en-US"/>
        </a:p>
      </dgm:t>
    </dgm:pt>
    <dgm:pt modelId="{223FF4F1-5541-EF48-869E-CF71388D2C6A}" type="pres">
      <dgm:prSet presAssocID="{567DA060-2639-2642-83D1-E34124574EBB}" presName="hierRoot3" presStyleCnt="0">
        <dgm:presLayoutVars>
          <dgm:hierBranch val="init"/>
        </dgm:presLayoutVars>
      </dgm:prSet>
      <dgm:spPr/>
    </dgm:pt>
    <dgm:pt modelId="{8C8D4877-D1BC-CD48-A3AD-F34BE11AE819}" type="pres">
      <dgm:prSet presAssocID="{567DA060-2639-2642-83D1-E34124574EBB}" presName="rootComposite3" presStyleCnt="0"/>
      <dgm:spPr/>
    </dgm:pt>
    <dgm:pt modelId="{D9952F3D-3EBF-E049-95D9-9BEBE03D84FE}" type="pres">
      <dgm:prSet presAssocID="{567DA060-2639-2642-83D1-E34124574EBB}" presName="rootText3" presStyleLbl="asst1" presStyleIdx="2" presStyleCnt="5" custScaleX="89860" custScaleY="64089" custLinFactNeighborX="30851" custLinFactNeighborY="684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79D555B-B085-4F41-AA37-FDF00EE1D988}" type="pres">
      <dgm:prSet presAssocID="{567DA060-2639-2642-83D1-E34124574EBB}" presName="rootConnector3" presStyleLbl="asst1" presStyleIdx="2" presStyleCnt="5"/>
      <dgm:spPr/>
      <dgm:t>
        <a:bodyPr/>
        <a:lstStyle/>
        <a:p>
          <a:endParaRPr lang="en-US"/>
        </a:p>
      </dgm:t>
    </dgm:pt>
    <dgm:pt modelId="{59110BC4-EDBE-9043-999D-0303BBB2D2BA}" type="pres">
      <dgm:prSet presAssocID="{567DA060-2639-2642-83D1-E34124574EBB}" presName="hierChild6" presStyleCnt="0"/>
      <dgm:spPr/>
    </dgm:pt>
    <dgm:pt modelId="{C3A3F87A-0DE3-EC4B-8080-72A6573919E2}" type="pres">
      <dgm:prSet presAssocID="{567DA060-2639-2642-83D1-E34124574EBB}" presName="hierChild7" presStyleCnt="0"/>
      <dgm:spPr/>
    </dgm:pt>
    <dgm:pt modelId="{A9160D49-B3BC-C04C-AF42-EDAA3F3A9848}" type="pres">
      <dgm:prSet presAssocID="{6D8D91BE-C735-5F4F-B199-E891D94798F0}" presName="Name111" presStyleLbl="parChTrans1D3" presStyleIdx="0" presStyleCnt="2"/>
      <dgm:spPr/>
      <dgm:t>
        <a:bodyPr/>
        <a:lstStyle/>
        <a:p>
          <a:endParaRPr lang="en-US"/>
        </a:p>
      </dgm:t>
    </dgm:pt>
    <dgm:pt modelId="{B889A789-14B3-BD42-AB86-361E2F1EA4B0}" type="pres">
      <dgm:prSet presAssocID="{A1C14E8F-332A-0D44-93F0-CBFC5BA1609F}" presName="hierRoot3" presStyleCnt="0">
        <dgm:presLayoutVars>
          <dgm:hierBranch val="init"/>
        </dgm:presLayoutVars>
      </dgm:prSet>
      <dgm:spPr/>
    </dgm:pt>
    <dgm:pt modelId="{A5DBC1E1-5D71-6041-A78F-8F9C267B03B1}" type="pres">
      <dgm:prSet presAssocID="{A1C14E8F-332A-0D44-93F0-CBFC5BA1609F}" presName="rootComposite3" presStyleCnt="0"/>
      <dgm:spPr/>
    </dgm:pt>
    <dgm:pt modelId="{30625DDF-6EDB-684E-B08D-D12307EE4F54}" type="pres">
      <dgm:prSet presAssocID="{A1C14E8F-332A-0D44-93F0-CBFC5BA1609F}" presName="rootText3" presStyleLbl="asst1" presStyleIdx="3" presStyleCnt="5" custScaleX="45328" custScaleY="38429" custLinFactNeighborX="30039" custLinFactNeighborY="14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B8906A8-8E88-1D46-BDC3-DCF32ED8497A}" type="pres">
      <dgm:prSet presAssocID="{A1C14E8F-332A-0D44-93F0-CBFC5BA1609F}" presName="rootConnector3" presStyleLbl="asst1" presStyleIdx="3" presStyleCnt="5"/>
      <dgm:spPr/>
      <dgm:t>
        <a:bodyPr/>
        <a:lstStyle/>
        <a:p>
          <a:endParaRPr lang="en-US"/>
        </a:p>
      </dgm:t>
    </dgm:pt>
    <dgm:pt modelId="{39A9490A-EB37-6A47-9629-65637E25C441}" type="pres">
      <dgm:prSet presAssocID="{A1C14E8F-332A-0D44-93F0-CBFC5BA1609F}" presName="hierChild6" presStyleCnt="0"/>
      <dgm:spPr/>
    </dgm:pt>
    <dgm:pt modelId="{39C8B9AB-487A-D147-81B4-C24CB9764FFE}" type="pres">
      <dgm:prSet presAssocID="{A1C14E8F-332A-0D44-93F0-CBFC5BA1609F}" presName="hierChild7" presStyleCnt="0"/>
      <dgm:spPr/>
    </dgm:pt>
    <dgm:pt modelId="{C9068E88-ED2E-0647-85EA-79E057E99E0E}" type="pres">
      <dgm:prSet presAssocID="{9E1A5663-3213-1846-8240-D80FD2D0B17F}" presName="Name111" presStyleLbl="parChTrans1D3" presStyleIdx="1" presStyleCnt="2"/>
      <dgm:spPr/>
      <dgm:t>
        <a:bodyPr/>
        <a:lstStyle/>
        <a:p>
          <a:endParaRPr lang="en-US"/>
        </a:p>
      </dgm:t>
    </dgm:pt>
    <dgm:pt modelId="{01BB1812-32CC-2E44-9FBF-B637764E9013}" type="pres">
      <dgm:prSet presAssocID="{8ADFCCDF-7A10-1049-9A9B-A8F5C5BBBCFC}" presName="hierRoot3" presStyleCnt="0">
        <dgm:presLayoutVars>
          <dgm:hierBranch val="init"/>
        </dgm:presLayoutVars>
      </dgm:prSet>
      <dgm:spPr/>
    </dgm:pt>
    <dgm:pt modelId="{7D2A2D89-2B51-1B4C-A2AF-8EAFF02D6B79}" type="pres">
      <dgm:prSet presAssocID="{8ADFCCDF-7A10-1049-9A9B-A8F5C5BBBCFC}" presName="rootComposite3" presStyleCnt="0"/>
      <dgm:spPr/>
    </dgm:pt>
    <dgm:pt modelId="{B710B61C-A142-0647-8BA1-E25A7E5C6AEF}" type="pres">
      <dgm:prSet presAssocID="{8ADFCCDF-7A10-1049-9A9B-A8F5C5BBBCFC}" presName="rootText3" presStyleLbl="asst1" presStyleIdx="4" presStyleCnt="5" custScaleX="64157" custScaleY="33955" custLinFactNeighborX="14613" custLinFactNeighborY="1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D1115C-2A1F-5B4E-ACC8-136623DD1081}" type="pres">
      <dgm:prSet presAssocID="{8ADFCCDF-7A10-1049-9A9B-A8F5C5BBBCFC}" presName="rootConnector3" presStyleLbl="asst1" presStyleIdx="4" presStyleCnt="5"/>
      <dgm:spPr/>
      <dgm:t>
        <a:bodyPr/>
        <a:lstStyle/>
        <a:p>
          <a:endParaRPr lang="en-US"/>
        </a:p>
      </dgm:t>
    </dgm:pt>
    <dgm:pt modelId="{8EE52FBB-2A2B-9246-A8BB-0338AF254F3D}" type="pres">
      <dgm:prSet presAssocID="{8ADFCCDF-7A10-1049-9A9B-A8F5C5BBBCFC}" presName="hierChild6" presStyleCnt="0"/>
      <dgm:spPr/>
    </dgm:pt>
    <dgm:pt modelId="{3FBEC167-E234-AA4E-B32A-F53D6EBCF498}" type="pres">
      <dgm:prSet presAssocID="{8ADFCCDF-7A10-1049-9A9B-A8F5C5BBBCFC}" presName="hierChild7" presStyleCnt="0"/>
      <dgm:spPr/>
    </dgm:pt>
  </dgm:ptLst>
  <dgm:cxnLst>
    <dgm:cxn modelId="{FA290A90-70B1-BA48-A4E7-C17FE2AEEA08}" type="presOf" srcId="{A1C14E8F-332A-0D44-93F0-CBFC5BA1609F}" destId="{CB8906A8-8E88-1D46-BDC3-DCF32ED8497A}" srcOrd="1" destOrd="0" presId="urn:microsoft.com/office/officeart/2005/8/layout/orgChart1"/>
    <dgm:cxn modelId="{8AFBE78B-4379-AD4D-94CC-0D5489D693F5}" type="presOf" srcId="{A05C2A81-E2CC-1D43-9050-644C5D4F9804}" destId="{3E81CCB9-17BD-374B-8822-EB79A9F90D9A}" srcOrd="0" destOrd="0" presId="urn:microsoft.com/office/officeart/2005/8/layout/orgChart1"/>
    <dgm:cxn modelId="{9037B609-0DEC-0E42-AF4D-12D91FDE4897}" type="presOf" srcId="{E296CA33-48DC-1947-9FAD-8C4A528EE547}" destId="{29D1F4E8-2155-6541-97AF-5423F3AEB566}" srcOrd="0" destOrd="0" presId="urn:microsoft.com/office/officeart/2005/8/layout/orgChart1"/>
    <dgm:cxn modelId="{0A7F82D8-C0D1-6443-A987-26DC3FC8D81B}" srcId="{567DA060-2639-2642-83D1-E34124574EBB}" destId="{8ADFCCDF-7A10-1049-9A9B-A8F5C5BBBCFC}" srcOrd="1" destOrd="0" parTransId="{9E1A5663-3213-1846-8240-D80FD2D0B17F}" sibTransId="{AC422E54-BC39-374D-9D93-6668D529438E}"/>
    <dgm:cxn modelId="{97274F24-B516-134B-84B1-CF04357E803F}" type="presOf" srcId="{9E1A5663-3213-1846-8240-D80FD2D0B17F}" destId="{C9068E88-ED2E-0647-85EA-79E057E99E0E}" srcOrd="0" destOrd="0" presId="urn:microsoft.com/office/officeart/2005/8/layout/orgChart1"/>
    <dgm:cxn modelId="{AE1C85F9-6F9D-8940-B809-C1AA6BE01524}" type="presOf" srcId="{4D1B97DD-9E33-9948-A3C0-F7A3109D01B2}" destId="{BD337448-BDD8-D04A-AFF8-F10E6C58F2BE}" srcOrd="0" destOrd="0" presId="urn:microsoft.com/office/officeart/2005/8/layout/orgChart1"/>
    <dgm:cxn modelId="{5E0C4D6B-0194-8C48-A692-A4D764997933}" type="presOf" srcId="{567DA060-2639-2642-83D1-E34124574EBB}" destId="{D9952F3D-3EBF-E049-95D9-9BEBE03D84FE}" srcOrd="0" destOrd="0" presId="urn:microsoft.com/office/officeart/2005/8/layout/orgChart1"/>
    <dgm:cxn modelId="{A581639F-9DA1-2C44-A165-3388C83D2BD5}" srcId="{547441C4-2C0F-654E-9D43-3405F7A1A53E}" destId="{118D3E04-8804-7542-B9F7-D448970F1B54}" srcOrd="1" destOrd="0" parTransId="{A05C2A81-E2CC-1D43-9050-644C5D4F9804}" sibTransId="{89170051-8AF5-9347-BBF2-E5B502D53B27}"/>
    <dgm:cxn modelId="{E499BC40-AA60-DC4A-9BC1-DC298571D36B}" srcId="{547441C4-2C0F-654E-9D43-3405F7A1A53E}" destId="{567DA060-2639-2642-83D1-E34124574EBB}" srcOrd="2" destOrd="0" parTransId="{CE2B06DC-3089-0647-BA0E-2B7DB9302657}" sibTransId="{5A66D41F-0F62-764E-B436-6386C6B9E42C}"/>
    <dgm:cxn modelId="{DE3543EB-DECC-8F47-ACBF-5770821219B5}" type="presOf" srcId="{118D3E04-8804-7542-B9F7-D448970F1B54}" destId="{4DEEEED9-B283-2D42-BA02-07868CD6B8EE}" srcOrd="0" destOrd="0" presId="urn:microsoft.com/office/officeart/2005/8/layout/orgChart1"/>
    <dgm:cxn modelId="{8CE0D957-E258-B449-B0CF-63F9C81F11C2}" type="presOf" srcId="{8ADFCCDF-7A10-1049-9A9B-A8F5C5BBBCFC}" destId="{B710B61C-A142-0647-8BA1-E25A7E5C6AEF}" srcOrd="0" destOrd="0" presId="urn:microsoft.com/office/officeart/2005/8/layout/orgChart1"/>
    <dgm:cxn modelId="{23AE1ACC-B175-1D44-91D8-AD61981AC4C8}" type="presOf" srcId="{F0887010-6F9B-434A-A156-64B51E23F506}" destId="{E196DD7B-60DD-914F-A462-5518A686FC4D}" srcOrd="0" destOrd="0" presId="urn:microsoft.com/office/officeart/2005/8/layout/orgChart1"/>
    <dgm:cxn modelId="{8CDE0C27-CFE2-2444-9A98-15CAD33195EE}" srcId="{547441C4-2C0F-654E-9D43-3405F7A1A53E}" destId="{4D1B97DD-9E33-9948-A3C0-F7A3109D01B2}" srcOrd="0" destOrd="0" parTransId="{E296CA33-48DC-1947-9FAD-8C4A528EE547}" sibTransId="{CFC3E924-FF5D-9949-8324-CF28244404D2}"/>
    <dgm:cxn modelId="{6D92FAD1-52DD-7B44-A29F-4D9A9B123F68}" srcId="{567DA060-2639-2642-83D1-E34124574EBB}" destId="{A1C14E8F-332A-0D44-93F0-CBFC5BA1609F}" srcOrd="0" destOrd="0" parTransId="{6D8D91BE-C735-5F4F-B199-E891D94798F0}" sibTransId="{B439723A-B032-1E4F-B132-2CE018081CA7}"/>
    <dgm:cxn modelId="{79DDA497-3344-4A4A-B5F9-C2416FFCBCAA}" type="presOf" srcId="{8ADFCCDF-7A10-1049-9A9B-A8F5C5BBBCFC}" destId="{5BD1115C-2A1F-5B4E-ACC8-136623DD1081}" srcOrd="1" destOrd="0" presId="urn:microsoft.com/office/officeart/2005/8/layout/orgChart1"/>
    <dgm:cxn modelId="{EDC2E2D4-155D-A945-9AAC-F12421C1EC49}" type="presOf" srcId="{547441C4-2C0F-654E-9D43-3405F7A1A53E}" destId="{5BE27F45-8E37-094E-87DB-A2344B86A517}" srcOrd="0" destOrd="0" presId="urn:microsoft.com/office/officeart/2005/8/layout/orgChart1"/>
    <dgm:cxn modelId="{84F19BC7-0248-F14C-9796-AEBDD352B508}" type="presOf" srcId="{CE2B06DC-3089-0647-BA0E-2B7DB9302657}" destId="{32D09E74-D1F8-6641-9FB1-D365A52F1C29}" srcOrd="0" destOrd="0" presId="urn:microsoft.com/office/officeart/2005/8/layout/orgChart1"/>
    <dgm:cxn modelId="{99D0A7C6-6DC3-7D45-A121-2C9F5D5A6438}" type="presOf" srcId="{4D1B97DD-9E33-9948-A3C0-F7A3109D01B2}" destId="{DFDC8533-5267-A540-B552-66D274737B96}" srcOrd="1" destOrd="0" presId="urn:microsoft.com/office/officeart/2005/8/layout/orgChart1"/>
    <dgm:cxn modelId="{94A182ED-D5A2-F841-9122-0BB7C8877982}" srcId="{F0887010-6F9B-434A-A156-64B51E23F506}" destId="{547441C4-2C0F-654E-9D43-3405F7A1A53E}" srcOrd="0" destOrd="0" parTransId="{85AFC67F-76EA-E04F-8807-9E22A449D9D6}" sibTransId="{3728CA75-A770-8440-BBE9-952A970B5B01}"/>
    <dgm:cxn modelId="{CAD2F8C4-1D09-CB4F-B5E2-D153CB482EAD}" type="presOf" srcId="{6D8D91BE-C735-5F4F-B199-E891D94798F0}" destId="{A9160D49-B3BC-C04C-AF42-EDAA3F3A9848}" srcOrd="0" destOrd="0" presId="urn:microsoft.com/office/officeart/2005/8/layout/orgChart1"/>
    <dgm:cxn modelId="{718E2E33-DDCB-E347-8E99-C497E698BC8E}" type="presOf" srcId="{547441C4-2C0F-654E-9D43-3405F7A1A53E}" destId="{31CFEDDB-E8B2-9D4E-8DC8-226D1E0FB637}" srcOrd="1" destOrd="0" presId="urn:microsoft.com/office/officeart/2005/8/layout/orgChart1"/>
    <dgm:cxn modelId="{703BE012-ED99-0D4C-AB99-71FD5869DA44}" type="presOf" srcId="{A1C14E8F-332A-0D44-93F0-CBFC5BA1609F}" destId="{30625DDF-6EDB-684E-B08D-D12307EE4F54}" srcOrd="0" destOrd="0" presId="urn:microsoft.com/office/officeart/2005/8/layout/orgChart1"/>
    <dgm:cxn modelId="{7BD8E2AE-4745-C74F-B8CD-022AFB82A72C}" type="presOf" srcId="{118D3E04-8804-7542-B9F7-D448970F1B54}" destId="{7356C862-4180-1240-A481-5FB28279AE48}" srcOrd="1" destOrd="0" presId="urn:microsoft.com/office/officeart/2005/8/layout/orgChart1"/>
    <dgm:cxn modelId="{E866A09F-E6B6-5542-9912-3121FD2ABA3A}" type="presOf" srcId="{567DA060-2639-2642-83D1-E34124574EBB}" destId="{C79D555B-B085-4F41-AA37-FDF00EE1D988}" srcOrd="1" destOrd="0" presId="urn:microsoft.com/office/officeart/2005/8/layout/orgChart1"/>
    <dgm:cxn modelId="{68D45F07-B167-8B43-8F48-7A7CA51050C4}" type="presParOf" srcId="{E196DD7B-60DD-914F-A462-5518A686FC4D}" destId="{CE01AEC8-BA74-6745-8BC9-20615848FC90}" srcOrd="0" destOrd="0" presId="urn:microsoft.com/office/officeart/2005/8/layout/orgChart1"/>
    <dgm:cxn modelId="{03FBA9F2-67FB-CF4B-8C4C-0A66AD6B8F95}" type="presParOf" srcId="{CE01AEC8-BA74-6745-8BC9-20615848FC90}" destId="{E2F89410-BE1E-3640-8DC4-A7CF02A0C49A}" srcOrd="0" destOrd="0" presId="urn:microsoft.com/office/officeart/2005/8/layout/orgChart1"/>
    <dgm:cxn modelId="{944438EB-8882-B64D-89EA-13E194380ABA}" type="presParOf" srcId="{E2F89410-BE1E-3640-8DC4-A7CF02A0C49A}" destId="{5BE27F45-8E37-094E-87DB-A2344B86A517}" srcOrd="0" destOrd="0" presId="urn:microsoft.com/office/officeart/2005/8/layout/orgChart1"/>
    <dgm:cxn modelId="{F8AB2183-D2DF-8A40-A4B1-D81C20016657}" type="presParOf" srcId="{E2F89410-BE1E-3640-8DC4-A7CF02A0C49A}" destId="{31CFEDDB-E8B2-9D4E-8DC8-226D1E0FB637}" srcOrd="1" destOrd="0" presId="urn:microsoft.com/office/officeart/2005/8/layout/orgChart1"/>
    <dgm:cxn modelId="{D5B177E7-15B4-7147-9AB1-CC26D37C26A7}" type="presParOf" srcId="{CE01AEC8-BA74-6745-8BC9-20615848FC90}" destId="{E8DBBC82-821A-5E4D-BAE6-ADCF1F368CFF}" srcOrd="1" destOrd="0" presId="urn:microsoft.com/office/officeart/2005/8/layout/orgChart1"/>
    <dgm:cxn modelId="{9FED39EF-02E3-ED43-9319-A07B94EE4304}" type="presParOf" srcId="{CE01AEC8-BA74-6745-8BC9-20615848FC90}" destId="{1D4A9B54-2033-0444-B92D-DCBD091D9F88}" srcOrd="2" destOrd="0" presId="urn:microsoft.com/office/officeart/2005/8/layout/orgChart1"/>
    <dgm:cxn modelId="{ABA7CC4A-E34E-9D4E-82F5-0DD93942018C}" type="presParOf" srcId="{1D4A9B54-2033-0444-B92D-DCBD091D9F88}" destId="{29D1F4E8-2155-6541-97AF-5423F3AEB566}" srcOrd="0" destOrd="0" presId="urn:microsoft.com/office/officeart/2005/8/layout/orgChart1"/>
    <dgm:cxn modelId="{E71FC1BA-2092-5242-8AC4-C3AEF6074B6A}" type="presParOf" srcId="{1D4A9B54-2033-0444-B92D-DCBD091D9F88}" destId="{B35015FB-3AD6-CC46-80EC-4ECF74332436}" srcOrd="1" destOrd="0" presId="urn:microsoft.com/office/officeart/2005/8/layout/orgChart1"/>
    <dgm:cxn modelId="{E8A1F0C4-EFFE-5C45-8A06-BA401DE34FB7}" type="presParOf" srcId="{B35015FB-3AD6-CC46-80EC-4ECF74332436}" destId="{F5AB9381-7CF8-7D44-87F1-0377263F48E1}" srcOrd="0" destOrd="0" presId="urn:microsoft.com/office/officeart/2005/8/layout/orgChart1"/>
    <dgm:cxn modelId="{C6D03126-E360-7D43-B0F2-AD5A7A7207C3}" type="presParOf" srcId="{F5AB9381-7CF8-7D44-87F1-0377263F48E1}" destId="{BD337448-BDD8-D04A-AFF8-F10E6C58F2BE}" srcOrd="0" destOrd="0" presId="urn:microsoft.com/office/officeart/2005/8/layout/orgChart1"/>
    <dgm:cxn modelId="{E4469B9B-A3B3-094D-B6FC-F8C7B769D6F1}" type="presParOf" srcId="{F5AB9381-7CF8-7D44-87F1-0377263F48E1}" destId="{DFDC8533-5267-A540-B552-66D274737B96}" srcOrd="1" destOrd="0" presId="urn:microsoft.com/office/officeart/2005/8/layout/orgChart1"/>
    <dgm:cxn modelId="{EAB4231F-1C2F-1B47-ADAB-C7BCC8DB0EC4}" type="presParOf" srcId="{B35015FB-3AD6-CC46-80EC-4ECF74332436}" destId="{43C74814-36FE-B04B-A241-EC79EA2BC610}" srcOrd="1" destOrd="0" presId="urn:microsoft.com/office/officeart/2005/8/layout/orgChart1"/>
    <dgm:cxn modelId="{12EC67F7-9A38-AE40-92F6-151D77F11A8E}" type="presParOf" srcId="{B35015FB-3AD6-CC46-80EC-4ECF74332436}" destId="{2C959A62-8E98-A14E-B094-275868102DF5}" srcOrd="2" destOrd="0" presId="urn:microsoft.com/office/officeart/2005/8/layout/orgChart1"/>
    <dgm:cxn modelId="{02EAC6AF-5616-5646-8C2A-EE3B002EA5B1}" type="presParOf" srcId="{1D4A9B54-2033-0444-B92D-DCBD091D9F88}" destId="{3E81CCB9-17BD-374B-8822-EB79A9F90D9A}" srcOrd="2" destOrd="0" presId="urn:microsoft.com/office/officeart/2005/8/layout/orgChart1"/>
    <dgm:cxn modelId="{115E86D8-AA07-FE4B-9EFB-94BA7665C3E5}" type="presParOf" srcId="{1D4A9B54-2033-0444-B92D-DCBD091D9F88}" destId="{C74A1A75-326C-2F40-B79A-4C0119741B2B}" srcOrd="3" destOrd="0" presId="urn:microsoft.com/office/officeart/2005/8/layout/orgChart1"/>
    <dgm:cxn modelId="{2D5F6F28-785E-494D-BCF4-54955B7F5E59}" type="presParOf" srcId="{C74A1A75-326C-2F40-B79A-4C0119741B2B}" destId="{C0C3481C-5322-6644-A98C-8333A1E95F17}" srcOrd="0" destOrd="0" presId="urn:microsoft.com/office/officeart/2005/8/layout/orgChart1"/>
    <dgm:cxn modelId="{2FA84852-EED5-9A48-9474-AEF1E4BA8077}" type="presParOf" srcId="{C0C3481C-5322-6644-A98C-8333A1E95F17}" destId="{4DEEEED9-B283-2D42-BA02-07868CD6B8EE}" srcOrd="0" destOrd="0" presId="urn:microsoft.com/office/officeart/2005/8/layout/orgChart1"/>
    <dgm:cxn modelId="{13CCE708-8BCA-5249-B50A-C34671A5EC3E}" type="presParOf" srcId="{C0C3481C-5322-6644-A98C-8333A1E95F17}" destId="{7356C862-4180-1240-A481-5FB28279AE48}" srcOrd="1" destOrd="0" presId="urn:microsoft.com/office/officeart/2005/8/layout/orgChart1"/>
    <dgm:cxn modelId="{F5EBFBCB-84CC-D24E-989A-5F7C11C2E0B8}" type="presParOf" srcId="{C74A1A75-326C-2F40-B79A-4C0119741B2B}" destId="{03341283-984D-CF42-B6D1-1F144C6DEA07}" srcOrd="1" destOrd="0" presId="urn:microsoft.com/office/officeart/2005/8/layout/orgChart1"/>
    <dgm:cxn modelId="{25CC74F2-A300-FE45-BCC0-90915E9D54AA}" type="presParOf" srcId="{C74A1A75-326C-2F40-B79A-4C0119741B2B}" destId="{BD8BD549-BCA9-D74A-A1AC-21D6B6BFDCE3}" srcOrd="2" destOrd="0" presId="urn:microsoft.com/office/officeart/2005/8/layout/orgChart1"/>
    <dgm:cxn modelId="{6A4D1607-8EEC-A44E-AEA6-E50A4AA797F4}" type="presParOf" srcId="{1D4A9B54-2033-0444-B92D-DCBD091D9F88}" destId="{32D09E74-D1F8-6641-9FB1-D365A52F1C29}" srcOrd="4" destOrd="0" presId="urn:microsoft.com/office/officeart/2005/8/layout/orgChart1"/>
    <dgm:cxn modelId="{9F617FA1-BE04-DD47-B507-3926D0FB5486}" type="presParOf" srcId="{1D4A9B54-2033-0444-B92D-DCBD091D9F88}" destId="{223FF4F1-5541-EF48-869E-CF71388D2C6A}" srcOrd="5" destOrd="0" presId="urn:microsoft.com/office/officeart/2005/8/layout/orgChart1"/>
    <dgm:cxn modelId="{C26EB8A3-EB92-AF49-BEC2-2232FD240BBD}" type="presParOf" srcId="{223FF4F1-5541-EF48-869E-CF71388D2C6A}" destId="{8C8D4877-D1BC-CD48-A3AD-F34BE11AE819}" srcOrd="0" destOrd="0" presId="urn:microsoft.com/office/officeart/2005/8/layout/orgChart1"/>
    <dgm:cxn modelId="{C5C0B6F3-CA10-4D48-83D5-0E686171A7A9}" type="presParOf" srcId="{8C8D4877-D1BC-CD48-A3AD-F34BE11AE819}" destId="{D9952F3D-3EBF-E049-95D9-9BEBE03D84FE}" srcOrd="0" destOrd="0" presId="urn:microsoft.com/office/officeart/2005/8/layout/orgChart1"/>
    <dgm:cxn modelId="{ACCDFA95-5B39-764F-B451-EC305E793C6E}" type="presParOf" srcId="{8C8D4877-D1BC-CD48-A3AD-F34BE11AE819}" destId="{C79D555B-B085-4F41-AA37-FDF00EE1D988}" srcOrd="1" destOrd="0" presId="urn:microsoft.com/office/officeart/2005/8/layout/orgChart1"/>
    <dgm:cxn modelId="{B5F61FA5-E668-6E4E-BD37-3BB22F7FA15A}" type="presParOf" srcId="{223FF4F1-5541-EF48-869E-CF71388D2C6A}" destId="{59110BC4-EDBE-9043-999D-0303BBB2D2BA}" srcOrd="1" destOrd="0" presId="urn:microsoft.com/office/officeart/2005/8/layout/orgChart1"/>
    <dgm:cxn modelId="{F04388D0-C832-4240-A8A4-F93D8D03ACA5}" type="presParOf" srcId="{223FF4F1-5541-EF48-869E-CF71388D2C6A}" destId="{C3A3F87A-0DE3-EC4B-8080-72A6573919E2}" srcOrd="2" destOrd="0" presId="urn:microsoft.com/office/officeart/2005/8/layout/orgChart1"/>
    <dgm:cxn modelId="{8A807EFE-7945-494F-BC78-D376CA176D02}" type="presParOf" srcId="{C3A3F87A-0DE3-EC4B-8080-72A6573919E2}" destId="{A9160D49-B3BC-C04C-AF42-EDAA3F3A9848}" srcOrd="0" destOrd="0" presId="urn:microsoft.com/office/officeart/2005/8/layout/orgChart1"/>
    <dgm:cxn modelId="{6D182647-111B-5446-B9D2-5F230BB27B83}" type="presParOf" srcId="{C3A3F87A-0DE3-EC4B-8080-72A6573919E2}" destId="{B889A789-14B3-BD42-AB86-361E2F1EA4B0}" srcOrd="1" destOrd="0" presId="urn:microsoft.com/office/officeart/2005/8/layout/orgChart1"/>
    <dgm:cxn modelId="{A1E5E77F-4A51-0C40-84A3-5677671A2714}" type="presParOf" srcId="{B889A789-14B3-BD42-AB86-361E2F1EA4B0}" destId="{A5DBC1E1-5D71-6041-A78F-8F9C267B03B1}" srcOrd="0" destOrd="0" presId="urn:microsoft.com/office/officeart/2005/8/layout/orgChart1"/>
    <dgm:cxn modelId="{66ABFE63-05C6-3640-B245-B2E9D589B3E5}" type="presParOf" srcId="{A5DBC1E1-5D71-6041-A78F-8F9C267B03B1}" destId="{30625DDF-6EDB-684E-B08D-D12307EE4F54}" srcOrd="0" destOrd="0" presId="urn:microsoft.com/office/officeart/2005/8/layout/orgChart1"/>
    <dgm:cxn modelId="{59E0D695-17D7-CD43-86F0-DDC6D487247E}" type="presParOf" srcId="{A5DBC1E1-5D71-6041-A78F-8F9C267B03B1}" destId="{CB8906A8-8E88-1D46-BDC3-DCF32ED8497A}" srcOrd="1" destOrd="0" presId="urn:microsoft.com/office/officeart/2005/8/layout/orgChart1"/>
    <dgm:cxn modelId="{EA7AAAA6-EB49-C447-8CB4-4036F56A2118}" type="presParOf" srcId="{B889A789-14B3-BD42-AB86-361E2F1EA4B0}" destId="{39A9490A-EB37-6A47-9629-65637E25C441}" srcOrd="1" destOrd="0" presId="urn:microsoft.com/office/officeart/2005/8/layout/orgChart1"/>
    <dgm:cxn modelId="{FB0D88FE-C097-A448-BD5A-174FE1B63E02}" type="presParOf" srcId="{B889A789-14B3-BD42-AB86-361E2F1EA4B0}" destId="{39C8B9AB-487A-D147-81B4-C24CB9764FFE}" srcOrd="2" destOrd="0" presId="urn:microsoft.com/office/officeart/2005/8/layout/orgChart1"/>
    <dgm:cxn modelId="{6CDB3105-E9D2-5840-A55B-2C4177B33442}" type="presParOf" srcId="{C3A3F87A-0DE3-EC4B-8080-72A6573919E2}" destId="{C9068E88-ED2E-0647-85EA-79E057E99E0E}" srcOrd="2" destOrd="0" presId="urn:microsoft.com/office/officeart/2005/8/layout/orgChart1"/>
    <dgm:cxn modelId="{32005194-1D70-9D4B-BF06-8E8FA22BC257}" type="presParOf" srcId="{C3A3F87A-0DE3-EC4B-8080-72A6573919E2}" destId="{01BB1812-32CC-2E44-9FBF-B637764E9013}" srcOrd="3" destOrd="0" presId="urn:microsoft.com/office/officeart/2005/8/layout/orgChart1"/>
    <dgm:cxn modelId="{57B313B9-CCDA-6949-9E07-5BA1C39B4672}" type="presParOf" srcId="{01BB1812-32CC-2E44-9FBF-B637764E9013}" destId="{7D2A2D89-2B51-1B4C-A2AF-8EAFF02D6B79}" srcOrd="0" destOrd="0" presId="urn:microsoft.com/office/officeart/2005/8/layout/orgChart1"/>
    <dgm:cxn modelId="{9E9053E8-9AEC-434A-A753-16DA09EEB156}" type="presParOf" srcId="{7D2A2D89-2B51-1B4C-A2AF-8EAFF02D6B79}" destId="{B710B61C-A142-0647-8BA1-E25A7E5C6AEF}" srcOrd="0" destOrd="0" presId="urn:microsoft.com/office/officeart/2005/8/layout/orgChart1"/>
    <dgm:cxn modelId="{3FF7F7B5-2E4F-1547-B0E3-7E69B5D9D31D}" type="presParOf" srcId="{7D2A2D89-2B51-1B4C-A2AF-8EAFF02D6B79}" destId="{5BD1115C-2A1F-5B4E-ACC8-136623DD1081}" srcOrd="1" destOrd="0" presId="urn:microsoft.com/office/officeart/2005/8/layout/orgChart1"/>
    <dgm:cxn modelId="{26CB57E6-6FB7-4343-AD90-115F9787C9C0}" type="presParOf" srcId="{01BB1812-32CC-2E44-9FBF-B637764E9013}" destId="{8EE52FBB-2A2B-9246-A8BB-0338AF254F3D}" srcOrd="1" destOrd="0" presId="urn:microsoft.com/office/officeart/2005/8/layout/orgChart1"/>
    <dgm:cxn modelId="{3A3DFB9A-BC6B-4344-9A7E-ACE3181F2758}" type="presParOf" srcId="{01BB1812-32CC-2E44-9FBF-B637764E9013}" destId="{3FBEC167-E234-AA4E-B32A-F53D6EBCF49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068E88-ED2E-0647-85EA-79E057E99E0E}">
      <dsp:nvSpPr>
        <dsp:cNvPr id="0" name=""/>
        <dsp:cNvSpPr/>
      </dsp:nvSpPr>
      <dsp:spPr>
        <a:xfrm>
          <a:off x="6006398" y="6992876"/>
          <a:ext cx="347713" cy="18606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0674"/>
              </a:lnTo>
              <a:lnTo>
                <a:pt x="347713" y="186067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160D49-B3BC-C04C-AF42-EDAA3F3A9848}">
      <dsp:nvSpPr>
        <dsp:cNvPr id="0" name=""/>
        <dsp:cNvSpPr/>
      </dsp:nvSpPr>
      <dsp:spPr>
        <a:xfrm>
          <a:off x="5507378" y="6992876"/>
          <a:ext cx="499019" cy="1860674"/>
        </a:xfrm>
        <a:custGeom>
          <a:avLst/>
          <a:gdLst/>
          <a:ahLst/>
          <a:cxnLst/>
          <a:rect l="0" t="0" r="0" b="0"/>
          <a:pathLst>
            <a:path>
              <a:moveTo>
                <a:pt x="499019" y="0"/>
              </a:moveTo>
              <a:lnTo>
                <a:pt x="499019" y="1860674"/>
              </a:lnTo>
              <a:lnTo>
                <a:pt x="0" y="186067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D09E74-D1F8-6641-9FB1-D365A52F1C29}">
      <dsp:nvSpPr>
        <dsp:cNvPr id="0" name=""/>
        <dsp:cNvSpPr/>
      </dsp:nvSpPr>
      <dsp:spPr>
        <a:xfrm>
          <a:off x="7625590" y="2166445"/>
          <a:ext cx="690364" cy="4249019"/>
        </a:xfrm>
        <a:custGeom>
          <a:avLst/>
          <a:gdLst/>
          <a:ahLst/>
          <a:cxnLst/>
          <a:rect l="0" t="0" r="0" b="0"/>
          <a:pathLst>
            <a:path>
              <a:moveTo>
                <a:pt x="690364" y="0"/>
              </a:moveTo>
              <a:lnTo>
                <a:pt x="690364" y="4249019"/>
              </a:lnTo>
              <a:lnTo>
                <a:pt x="0" y="424901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81CCB9-17BD-374B-8822-EB79A9F90D9A}">
      <dsp:nvSpPr>
        <dsp:cNvPr id="0" name=""/>
        <dsp:cNvSpPr/>
      </dsp:nvSpPr>
      <dsp:spPr>
        <a:xfrm>
          <a:off x="8315954" y="2166445"/>
          <a:ext cx="1281713" cy="14671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7183"/>
              </a:lnTo>
              <a:lnTo>
                <a:pt x="1281713" y="146718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D1F4E8-2155-6541-97AF-5423F3AEB566}">
      <dsp:nvSpPr>
        <dsp:cNvPr id="0" name=""/>
        <dsp:cNvSpPr/>
      </dsp:nvSpPr>
      <dsp:spPr>
        <a:xfrm>
          <a:off x="7858234" y="2166445"/>
          <a:ext cx="457720" cy="1462985"/>
        </a:xfrm>
        <a:custGeom>
          <a:avLst/>
          <a:gdLst/>
          <a:ahLst/>
          <a:cxnLst/>
          <a:rect l="0" t="0" r="0" b="0"/>
          <a:pathLst>
            <a:path>
              <a:moveTo>
                <a:pt x="457720" y="0"/>
              </a:moveTo>
              <a:lnTo>
                <a:pt x="457720" y="1462985"/>
              </a:lnTo>
              <a:lnTo>
                <a:pt x="0" y="146298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E27F45-8E37-094E-87DB-A2344B86A517}">
      <dsp:nvSpPr>
        <dsp:cNvPr id="0" name=""/>
        <dsp:cNvSpPr/>
      </dsp:nvSpPr>
      <dsp:spPr>
        <a:xfrm>
          <a:off x="5691353" y="92488"/>
          <a:ext cx="5249202" cy="20739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noProof="0" dirty="0" smtClean="0">
              <a:solidFill>
                <a:schemeClr val="bg1"/>
              </a:solidFill>
            </a:rPr>
            <a:t>“We wait until the water evaporates”</a:t>
          </a:r>
          <a:endParaRPr lang="en-US" sz="4400" kern="1200" noProof="0" dirty="0"/>
        </a:p>
      </dsp:txBody>
      <dsp:txXfrm>
        <a:off x="5691353" y="92488"/>
        <a:ext cx="5249202" cy="2073957"/>
      </dsp:txXfrm>
    </dsp:sp>
    <dsp:sp modelId="{BD337448-BDD8-D04A-AFF8-F10E6C58F2BE}">
      <dsp:nvSpPr>
        <dsp:cNvPr id="0" name=""/>
        <dsp:cNvSpPr/>
      </dsp:nvSpPr>
      <dsp:spPr>
        <a:xfrm>
          <a:off x="5308430" y="3146060"/>
          <a:ext cx="2549804" cy="96674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noProof="0" smtClean="0"/>
            <a:t>Health risks</a:t>
          </a:r>
          <a:endParaRPr lang="en-US" sz="3600" kern="1200" noProof="0"/>
        </a:p>
      </dsp:txBody>
      <dsp:txXfrm>
        <a:off x="5308430" y="3146060"/>
        <a:ext cx="2549804" cy="966740"/>
      </dsp:txXfrm>
    </dsp:sp>
    <dsp:sp modelId="{4DEEEED9-B283-2D42-BA02-07868CD6B8EE}">
      <dsp:nvSpPr>
        <dsp:cNvPr id="0" name=""/>
        <dsp:cNvSpPr/>
      </dsp:nvSpPr>
      <dsp:spPr>
        <a:xfrm>
          <a:off x="9597668" y="3178728"/>
          <a:ext cx="2232092" cy="9098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noProof="0" smtClean="0"/>
            <a:t>Reconstruct</a:t>
          </a:r>
          <a:endParaRPr lang="en-US" sz="3600" kern="1200" noProof="0"/>
        </a:p>
      </dsp:txBody>
      <dsp:txXfrm>
        <a:off x="9597668" y="3178728"/>
        <a:ext cx="2232092" cy="909800"/>
      </dsp:txXfrm>
    </dsp:sp>
    <dsp:sp modelId="{D9952F3D-3EBF-E049-95D9-9BEBE03D84FE}">
      <dsp:nvSpPr>
        <dsp:cNvPr id="0" name=""/>
        <dsp:cNvSpPr/>
      </dsp:nvSpPr>
      <dsp:spPr>
        <a:xfrm>
          <a:off x="4387206" y="5838052"/>
          <a:ext cx="3238384" cy="115482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noProof="0" smtClean="0"/>
            <a:t>No transportation</a:t>
          </a:r>
          <a:endParaRPr lang="en-US" sz="3600" kern="1200" noProof="0"/>
        </a:p>
      </dsp:txBody>
      <dsp:txXfrm>
        <a:off x="4387206" y="5838052"/>
        <a:ext cx="3238384" cy="1154823"/>
      </dsp:txXfrm>
    </dsp:sp>
    <dsp:sp modelId="{30625DDF-6EDB-684E-B08D-D12307EE4F54}">
      <dsp:nvSpPr>
        <dsp:cNvPr id="0" name=""/>
        <dsp:cNvSpPr/>
      </dsp:nvSpPr>
      <dsp:spPr>
        <a:xfrm>
          <a:off x="3873843" y="8507323"/>
          <a:ext cx="1633535" cy="69245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noProof="0" smtClean="0"/>
            <a:t>Work</a:t>
          </a:r>
          <a:endParaRPr lang="en-US" sz="3600" kern="1200" noProof="0"/>
        </a:p>
      </dsp:txBody>
      <dsp:txXfrm>
        <a:off x="3873843" y="8507323"/>
        <a:ext cx="1633535" cy="692454"/>
      </dsp:txXfrm>
    </dsp:sp>
    <dsp:sp modelId="{B710B61C-A142-0647-8BA1-E25A7E5C6AEF}">
      <dsp:nvSpPr>
        <dsp:cNvPr id="0" name=""/>
        <dsp:cNvSpPr/>
      </dsp:nvSpPr>
      <dsp:spPr>
        <a:xfrm>
          <a:off x="6354112" y="8547632"/>
          <a:ext cx="2312096" cy="6118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noProof="0" dirty="0" smtClean="0"/>
            <a:t>School</a:t>
          </a:r>
          <a:endParaRPr lang="en-US" sz="3600" kern="1200" noProof="0" dirty="0"/>
        </a:p>
      </dsp:txBody>
      <dsp:txXfrm>
        <a:off x="6354112" y="8547632"/>
        <a:ext cx="2312096" cy="6118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362414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3659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05600" y="609600"/>
            <a:ext cx="5359400" cy="7759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870700" y="2781300"/>
            <a:ext cx="5283200" cy="618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654800" y="5029200"/>
            <a:ext cx="5803900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664613" y="508000"/>
            <a:ext cx="5803901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533400" y="508000"/>
            <a:ext cx="580823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r>
              <a:t>– Juan López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“Escribir una cita aquí”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rbanedge.blogs.rice.edu/2015/07/17/in-texas-colonias-third-world-conditions-are-the-norm/#.WhsprrQxH58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hyperlink" Target="https://texashousers.net/2017/03/06/basic-public-services-at-long-last-may-come-to-some-current-and-future-s-texas-colonias/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Flood risk Areas in the rio grande valley colonias</a:t>
            </a:r>
          </a:p>
        </p:txBody>
      </p:sp>
      <p:sp>
        <p:nvSpPr>
          <p:cNvPr id="120" name="Shape 120"/>
          <p:cNvSpPr>
            <a:spLocks noGrp="1"/>
          </p:cNvSpPr>
          <p:nvPr>
            <p:ph type="subTitle" sz="quarter" idx="1"/>
          </p:nvPr>
        </p:nvSpPr>
        <p:spPr>
          <a:xfrm>
            <a:off x="355600" y="5956300"/>
            <a:ext cx="12293600" cy="12954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414781">
              <a:defRPr sz="2698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Monica Guerra Uribe</a:t>
            </a:r>
          </a:p>
          <a:p>
            <a:pPr defTabSz="414781">
              <a:defRPr sz="2698"/>
            </a:pPr>
            <a:r>
              <a:t>GIS in Water Resources </a:t>
            </a:r>
          </a:p>
          <a:p>
            <a:pPr defTabSz="414781">
              <a:defRPr sz="2698"/>
            </a:pPr>
            <a:r>
              <a:t>Fall 2017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0718" y="245787"/>
            <a:ext cx="5003881" cy="3674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2922" y="228164"/>
            <a:ext cx="5003880" cy="3709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07610" y="4270941"/>
            <a:ext cx="8724901" cy="520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38110" y="4413249"/>
            <a:ext cx="2693365" cy="7650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meassure.png"/>
          <p:cNvPicPr>
            <a:picLocks noChangeAspect="1"/>
          </p:cNvPicPr>
          <p:nvPr/>
        </p:nvPicPr>
        <p:blipFill>
          <a:blip r:embed="rId3">
            <a:extLst/>
          </a:blip>
          <a:srcRect l="17072" r="16157" b="28138"/>
          <a:stretch>
            <a:fillRect/>
          </a:stretch>
        </p:blipFill>
        <p:spPr>
          <a:xfrm>
            <a:off x="1400963" y="1194524"/>
            <a:ext cx="10494217" cy="70591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xfrm>
            <a:off x="355599" y="-627361"/>
            <a:ext cx="12293601" cy="2438401"/>
          </a:xfrm>
          <a:prstGeom prst="rect">
            <a:avLst/>
          </a:prstGeom>
        </p:spPr>
        <p:txBody>
          <a:bodyPr/>
          <a:lstStyle/>
          <a:p>
            <a:r>
              <a:t>To do </a:t>
            </a:r>
          </a:p>
        </p:txBody>
      </p:sp>
      <p:sp>
        <p:nvSpPr>
          <p:cNvPr id="179" name="Shape 179"/>
          <p:cNvSpPr>
            <a:spLocks noGrp="1"/>
          </p:cNvSpPr>
          <p:nvPr>
            <p:ph type="body" idx="1"/>
          </p:nvPr>
        </p:nvSpPr>
        <p:spPr>
          <a:xfrm>
            <a:off x="355600" y="1444997"/>
            <a:ext cx="12293600" cy="7670121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s-ES_tradnl" dirty="0" err="1" smtClean="0"/>
              <a:t>Analyze</a:t>
            </a:r>
            <a:r>
              <a:rPr lang="es-ES_tradnl" dirty="0" smtClean="0"/>
              <a:t> more </a:t>
            </a:r>
            <a:r>
              <a:rPr lang="es-ES_tradnl" dirty="0" err="1" smtClean="0"/>
              <a:t>area</a:t>
            </a:r>
            <a:r>
              <a:rPr lang="es-ES_tradnl" dirty="0" smtClean="0"/>
              <a:t> in </a:t>
            </a:r>
            <a:r>
              <a:rPr lang="es-ES_tradnl" dirty="0" err="1" smtClean="0"/>
              <a:t>the</a:t>
            </a:r>
            <a:r>
              <a:rPr lang="es-ES_tradnl" dirty="0" smtClean="0"/>
              <a:t> RGV</a:t>
            </a:r>
          </a:p>
          <a:p>
            <a:pPr lvl="1"/>
            <a:r>
              <a:rPr lang="es-ES" dirty="0" smtClean="0"/>
              <a:t>M</a:t>
            </a:r>
            <a:r>
              <a:rPr lang="es-ES_tradnl" dirty="0" smtClean="0"/>
              <a:t>ore </a:t>
            </a:r>
            <a:r>
              <a:rPr lang="es-ES_tradnl" dirty="0" err="1" smtClean="0"/>
              <a:t>addresses</a:t>
            </a:r>
            <a:r>
              <a:rPr lang="es-ES_tradnl" dirty="0"/>
              <a:t> </a:t>
            </a:r>
            <a:r>
              <a:rPr lang="es-ES_tradnl" dirty="0" smtClean="0"/>
              <a:t>and HAND </a:t>
            </a:r>
          </a:p>
          <a:p>
            <a:pPr lvl="1"/>
            <a:r>
              <a:rPr lang="es-ES_tradnl" dirty="0" err="1" smtClean="0"/>
              <a:t>Raster</a:t>
            </a:r>
            <a:r>
              <a:rPr lang="es-ES_tradnl" dirty="0" smtClean="0"/>
              <a:t> </a:t>
            </a:r>
            <a:r>
              <a:rPr lang="es-ES_tradnl" dirty="0" err="1" smtClean="0"/>
              <a:t>Calculation</a:t>
            </a:r>
            <a:r>
              <a:rPr lang="es-ES_tradnl" dirty="0" smtClean="0"/>
              <a:t>: </a:t>
            </a:r>
            <a:r>
              <a:rPr lang="es-ES_tradnl" dirty="0" err="1" smtClean="0"/>
              <a:t>Elevation</a:t>
            </a:r>
            <a:r>
              <a:rPr lang="es-ES_tradnl" dirty="0" smtClean="0"/>
              <a:t> and </a:t>
            </a:r>
            <a:r>
              <a:rPr lang="es-ES_tradnl" dirty="0" err="1" smtClean="0"/>
              <a:t>water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r>
              <a:rPr lang="es-ES_tradnl" dirty="0" err="1" smtClean="0"/>
              <a:t>Relationship</a:t>
            </a:r>
            <a:r>
              <a:rPr lang="es-ES_tradnl" dirty="0" smtClean="0"/>
              <a:t> </a:t>
            </a:r>
            <a:r>
              <a:rPr lang="es-ES_tradnl" dirty="0" err="1" smtClean="0"/>
              <a:t>between</a:t>
            </a:r>
            <a:r>
              <a:rPr lang="es-ES_tradnl" dirty="0" smtClean="0"/>
              <a:t> </a:t>
            </a:r>
            <a:r>
              <a:rPr lang="es-ES_tradnl" dirty="0" err="1" smtClean="0"/>
              <a:t>floods</a:t>
            </a:r>
            <a:r>
              <a:rPr lang="es-ES_tradnl" dirty="0" smtClean="0"/>
              <a:t> and Colonias </a:t>
            </a:r>
            <a:r>
              <a:rPr lang="es-ES_tradnl" dirty="0" err="1" smtClean="0"/>
              <a:t>Priority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r>
              <a:rPr lang="es-ES_tradnl" dirty="0" smtClean="0"/>
              <a:t>.</a:t>
            </a:r>
            <a:endParaRPr lang="es-ES_tradnl" dirty="0"/>
          </a:p>
          <a:p>
            <a:r>
              <a:rPr lang="es-ES_tradnl" dirty="0" smtClean="0"/>
              <a:t>D</a:t>
            </a:r>
            <a:r>
              <a:rPr dirty="0" smtClean="0"/>
              <a:t>istance </a:t>
            </a:r>
            <a:r>
              <a:rPr dirty="0"/>
              <a:t>of fire departments and </a:t>
            </a:r>
            <a:r>
              <a:rPr dirty="0" smtClean="0"/>
              <a:t>hospitals </a:t>
            </a:r>
            <a:r>
              <a:rPr dirty="0"/>
              <a:t>to flooding areas </a:t>
            </a:r>
            <a:endParaRPr lang="es-ES_tradnl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xfrm>
            <a:off x="355599" y="1764903"/>
            <a:ext cx="12293601" cy="2438401"/>
          </a:xfrm>
          <a:prstGeom prst="rect">
            <a:avLst/>
          </a:prstGeom>
        </p:spPr>
        <p:txBody>
          <a:bodyPr/>
          <a:lstStyle/>
          <a:p>
            <a:pPr lvl="1"/>
            <a:r>
              <a:t>thank you</a:t>
            </a:r>
          </a:p>
        </p:txBody>
      </p:sp>
      <p:sp>
        <p:nvSpPr>
          <p:cNvPr id="182" name="Shape 182"/>
          <p:cNvSpPr>
            <a:spLocks noGrp="1"/>
          </p:cNvSpPr>
          <p:nvPr>
            <p:ph type="body" sz="half" idx="1"/>
          </p:nvPr>
        </p:nvSpPr>
        <p:spPr>
          <a:xfrm>
            <a:off x="4118842" y="2730499"/>
            <a:ext cx="4919517" cy="62992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</a:lstStyle>
          <a:p>
            <a:r>
              <a:t>Questions?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xfrm>
            <a:off x="355599" y="-626534"/>
            <a:ext cx="12293601" cy="2438401"/>
          </a:xfrm>
          <a:prstGeom prst="rect">
            <a:avLst/>
          </a:prstGeom>
        </p:spPr>
        <p:txBody>
          <a:bodyPr/>
          <a:lstStyle/>
          <a:p>
            <a:r>
              <a:rPr lang="es-ES_tradnl" dirty="0" smtClean="0"/>
              <a:t>Rio grande </a:t>
            </a:r>
            <a:r>
              <a:rPr lang="es-ES_tradnl" dirty="0" err="1" smtClean="0"/>
              <a:t>valley</a:t>
            </a:r>
            <a:endParaRPr dirty="0"/>
          </a:p>
        </p:txBody>
      </p:sp>
      <p:sp>
        <p:nvSpPr>
          <p:cNvPr id="123" name="Shape 123"/>
          <p:cNvSpPr>
            <a:spLocks noGrp="1"/>
          </p:cNvSpPr>
          <p:nvPr>
            <p:ph type="body" idx="1"/>
          </p:nvPr>
        </p:nvSpPr>
        <p:spPr>
          <a:xfrm>
            <a:off x="209523" y="2051797"/>
            <a:ext cx="12293601" cy="6299201"/>
          </a:xfrm>
          <a:prstGeom prst="rect">
            <a:avLst/>
          </a:prstGeom>
        </p:spPr>
        <p:txBody>
          <a:bodyPr/>
          <a:lstStyle/>
          <a:p>
            <a:pPr lvl="1">
              <a:defRPr sz="4100"/>
            </a:pPr>
            <a:r>
              <a:rPr dirty="0" smtClean="0"/>
              <a:t>South </a:t>
            </a:r>
            <a:r>
              <a:rPr dirty="0"/>
              <a:t>East Texas</a:t>
            </a:r>
          </a:p>
          <a:p>
            <a:pPr lvl="1">
              <a:defRPr sz="4100"/>
            </a:pPr>
            <a:r>
              <a:rPr dirty="0"/>
              <a:t>4 Counties</a:t>
            </a:r>
          </a:p>
          <a:p>
            <a:pPr lvl="1">
              <a:defRPr sz="4100"/>
            </a:pPr>
            <a:r>
              <a:rPr dirty="0" smtClean="0"/>
              <a:t>1,26</a:t>
            </a:r>
            <a:r>
              <a:rPr lang="es-ES_tradnl" dirty="0" smtClean="0"/>
              <a:t>7</a:t>
            </a:r>
            <a:r>
              <a:rPr dirty="0" smtClean="0"/>
              <a:t> Colonias</a:t>
            </a:r>
            <a:endParaRPr lang="es-ES_tradnl" dirty="0" smtClean="0"/>
          </a:p>
        </p:txBody>
      </p:sp>
      <p:pic>
        <p:nvPicPr>
          <p:cNvPr id="124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2756" y="2811289"/>
            <a:ext cx="7146444" cy="5167666"/>
          </a:xfrm>
          <a:prstGeom prst="rect">
            <a:avLst/>
          </a:prstGeom>
          <a:ln w="114300">
            <a:solidFill>
              <a:srgbClr val="FFFFFF"/>
            </a:solidFill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355599" y="-626534"/>
            <a:ext cx="12293601" cy="24384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Colonias in the USA</a:t>
            </a:r>
            <a:endParaRPr lang="en-US"/>
          </a:p>
        </p:txBody>
      </p:sp>
      <p:sp>
        <p:nvSpPr>
          <p:cNvPr id="127" name="Shape 127"/>
          <p:cNvSpPr>
            <a:spLocks noGrp="1"/>
          </p:cNvSpPr>
          <p:nvPr>
            <p:ph type="body" sz="half" idx="1"/>
          </p:nvPr>
        </p:nvSpPr>
        <p:spPr>
          <a:xfrm>
            <a:off x="635446" y="1971411"/>
            <a:ext cx="5032772" cy="6691511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442595" indent="-442595" defTabSz="496570">
              <a:spcBef>
                <a:spcPts val="3900"/>
              </a:spcBef>
              <a:defRPr sz="3910"/>
            </a:pPr>
            <a:r>
              <a:rPr lang="en-US" dirty="0" smtClean="0"/>
              <a:t>1920’s</a:t>
            </a:r>
          </a:p>
          <a:p>
            <a:pPr marL="442595" indent="-442595" defTabSz="496570">
              <a:spcBef>
                <a:spcPts val="3900"/>
              </a:spcBef>
              <a:defRPr sz="3910"/>
            </a:pPr>
            <a:r>
              <a:rPr lang="en-US" dirty="0" smtClean="0"/>
              <a:t>Unincorporated subdivisions</a:t>
            </a:r>
          </a:p>
          <a:p>
            <a:pPr marL="442595" indent="-442595" defTabSz="496570">
              <a:spcBef>
                <a:spcPts val="3900"/>
              </a:spcBef>
              <a:defRPr sz="3910"/>
            </a:pPr>
            <a:r>
              <a:rPr lang="en-US" dirty="0" smtClean="0"/>
              <a:t>Lack basic living necessities</a:t>
            </a:r>
          </a:p>
          <a:p>
            <a:pPr marL="963295" lvl="1" indent="-442595" defTabSz="496570">
              <a:lnSpc>
                <a:spcPct val="100000"/>
              </a:lnSpc>
              <a:spcBef>
                <a:spcPts val="3900"/>
              </a:spcBef>
              <a:defRPr sz="3910"/>
            </a:pPr>
            <a:r>
              <a:rPr lang="en-US" dirty="0" smtClean="0"/>
              <a:t>Potable water</a:t>
            </a:r>
          </a:p>
          <a:p>
            <a:pPr marL="963295" lvl="1" indent="-442595" defTabSz="496570">
              <a:lnSpc>
                <a:spcPct val="100000"/>
              </a:lnSpc>
              <a:spcBef>
                <a:spcPts val="3900"/>
              </a:spcBef>
              <a:defRPr sz="3910"/>
            </a:pPr>
            <a:r>
              <a:rPr lang="en-US" dirty="0" smtClean="0"/>
              <a:t>Drainage</a:t>
            </a:r>
          </a:p>
          <a:p>
            <a:pPr marL="963295" lvl="1" indent="-442595" defTabSz="496570">
              <a:lnSpc>
                <a:spcPct val="100000"/>
              </a:lnSpc>
              <a:spcBef>
                <a:spcPts val="3900"/>
              </a:spcBef>
              <a:defRPr sz="3910"/>
            </a:pPr>
            <a:r>
              <a:rPr lang="en-US" dirty="0" smtClean="0"/>
              <a:t>Paved roads</a:t>
            </a:r>
          </a:p>
        </p:txBody>
      </p:sp>
      <p:sp>
        <p:nvSpPr>
          <p:cNvPr id="128" name="Shape 128"/>
          <p:cNvSpPr/>
          <p:nvPr/>
        </p:nvSpPr>
        <p:spPr>
          <a:xfrm>
            <a:off x="7327986" y="-279630"/>
            <a:ext cx="5032773" cy="6691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520700" indent="-520700" algn="l">
              <a:lnSpc>
                <a:spcPct val="120000"/>
              </a:lnSpc>
              <a:spcBef>
                <a:spcPts val="4600"/>
              </a:spcBef>
              <a:buSzPct val="82000"/>
              <a:buChar char="•"/>
              <a:defRPr sz="4600"/>
            </a:lvl1pPr>
            <a:lvl2pPr marL="1041400" indent="-520700" algn="l">
              <a:lnSpc>
                <a:spcPct val="120000"/>
              </a:lnSpc>
              <a:spcBef>
                <a:spcPts val="4600"/>
              </a:spcBef>
              <a:buSzPct val="82000"/>
              <a:buChar char="•"/>
              <a:defRPr sz="4600"/>
            </a:lvl2pPr>
          </a:lstStyle>
          <a:p>
            <a:pPr marL="0" indent="0">
              <a:buNone/>
            </a:pPr>
            <a:r>
              <a:rPr lang="en-US" sz="3300" u="sng" dirty="0" smtClean="0"/>
              <a:t>Different sources of data</a:t>
            </a:r>
          </a:p>
          <a:p>
            <a:pPr lvl="1"/>
            <a:r>
              <a:rPr lang="en-US" sz="3300" dirty="0" smtClean="0"/>
              <a:t>OAG, SOS, TWDB, USDA, Counties</a:t>
            </a:r>
          </a:p>
        </p:txBody>
      </p:sp>
      <p:pic>
        <p:nvPicPr>
          <p:cNvPr id="129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27273" y="4972759"/>
            <a:ext cx="5413721" cy="3415297"/>
          </a:xfrm>
          <a:prstGeom prst="rect">
            <a:avLst/>
          </a:prstGeom>
          <a:ln w="114300">
            <a:solidFill>
              <a:srgbClr val="FFFFFF"/>
            </a:solidFill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7127273" y="8381414"/>
            <a:ext cx="5863017" cy="762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l">
              <a:lnSpc>
                <a:spcPct val="120000"/>
              </a:lnSpc>
              <a:spcBef>
                <a:spcPts val="4600"/>
              </a:spcBef>
              <a:defRPr sz="1100"/>
            </a:pPr>
            <a:r>
              <a:rPr dirty="0"/>
              <a:t>Source:  </a:t>
            </a:r>
            <a:r>
              <a:rPr u="sng" dirty="0">
                <a:hlinkClick r:id="rId3"/>
              </a:rPr>
              <a:t>https://urbanedge.blogs.rice.edu/2015/07/17/in-texas-colonias-third-world-conditions-are-the-norm/#.WhsprrQxH58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xfrm>
            <a:off x="355599" y="-626534"/>
            <a:ext cx="12293601" cy="2438401"/>
          </a:xfrm>
          <a:prstGeom prst="rect">
            <a:avLst/>
          </a:prstGeom>
        </p:spPr>
        <p:txBody>
          <a:bodyPr/>
          <a:lstStyle/>
          <a:p>
            <a:r>
              <a:t>RGV colonias</a:t>
            </a:r>
          </a:p>
        </p:txBody>
      </p:sp>
      <p:sp>
        <p:nvSpPr>
          <p:cNvPr id="133" name="Shape 133"/>
          <p:cNvSpPr>
            <a:spLocks noGrp="1"/>
          </p:cNvSpPr>
          <p:nvPr>
            <p:ph type="body" sz="half" idx="1"/>
          </p:nvPr>
        </p:nvSpPr>
        <p:spPr>
          <a:xfrm>
            <a:off x="124838" y="2225476"/>
            <a:ext cx="4612350" cy="62992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68629" indent="-468629" defTabSz="525779">
              <a:spcBef>
                <a:spcPts val="4100"/>
              </a:spcBef>
              <a:defRPr sz="4140"/>
            </a:pPr>
            <a:r>
              <a:rPr lang="en-US" dirty="0"/>
              <a:t>Rural Community Assistance </a:t>
            </a:r>
            <a:r>
              <a:rPr lang="en-US" dirty="0" err="1" smtClean="0"/>
              <a:t>Partnerchip</a:t>
            </a:r>
            <a:endParaRPr lang="en-US" dirty="0" smtClean="0"/>
          </a:p>
          <a:p>
            <a:pPr marL="468629" indent="-468629" defTabSz="525779">
              <a:spcBef>
                <a:spcPts val="4100"/>
              </a:spcBef>
              <a:defRPr sz="4140"/>
            </a:pPr>
            <a:r>
              <a:rPr lang="en-US" dirty="0" smtClean="0"/>
              <a:t>Estimated population </a:t>
            </a:r>
            <a:r>
              <a:rPr lang="en-US" sz="4140" dirty="0" smtClean="0"/>
              <a:t>197,689</a:t>
            </a:r>
          </a:p>
          <a:p>
            <a:pPr marL="468629" indent="-468629" defTabSz="525779">
              <a:spcBef>
                <a:spcPts val="4100"/>
              </a:spcBef>
              <a:defRPr sz="4140"/>
            </a:pPr>
            <a:r>
              <a:rPr lang="en-US" dirty="0" smtClean="0"/>
              <a:t>5 Priorities</a:t>
            </a:r>
          </a:p>
        </p:txBody>
      </p:sp>
      <p:pic>
        <p:nvPicPr>
          <p:cNvPr id="134" name="Colonias_RGV.png"/>
          <p:cNvPicPr>
            <a:picLocks noChangeAspect="1"/>
          </p:cNvPicPr>
          <p:nvPr/>
        </p:nvPicPr>
        <p:blipFill>
          <a:blip r:embed="rId2">
            <a:extLst/>
          </a:blip>
          <a:srcRect l="9893" t="2799" r="8854" b="29083"/>
          <a:stretch>
            <a:fillRect/>
          </a:stretch>
        </p:blipFill>
        <p:spPr>
          <a:xfrm>
            <a:off x="5017281" y="1270991"/>
            <a:ext cx="7565787" cy="82082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589208147"/>
              </p:ext>
            </p:extLst>
          </p:nvPr>
        </p:nvGraphicFramePr>
        <p:xfrm>
          <a:off x="-1151974" y="112881"/>
          <a:ext cx="13620493" cy="975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Rectángulo 12"/>
          <p:cNvSpPr/>
          <p:nvPr/>
        </p:nvSpPr>
        <p:spPr>
          <a:xfrm>
            <a:off x="8546444" y="8462347"/>
            <a:ext cx="442170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 smtClean="0"/>
              <a:t>S</a:t>
            </a:r>
            <a:r>
              <a:rPr lang="en-US" sz="1100" dirty="0" err="1" smtClean="0"/>
              <a:t>ource:</a:t>
            </a:r>
            <a:r>
              <a:rPr lang="en-US" sz="1100" dirty="0" err="1" smtClean="0">
                <a:hlinkClick r:id="rId7"/>
              </a:rPr>
              <a:t>https</a:t>
            </a:r>
            <a:r>
              <a:rPr lang="en-US" sz="1100" dirty="0">
                <a:hlinkClick r:id="rId7"/>
              </a:rPr>
              <a:t>://texashousers.net/2017/03/06/basic-public-services-at-long-last-may-come-to-some-current-and-future-s-texas-colonias</a:t>
            </a:r>
            <a:r>
              <a:rPr lang="en-US" sz="1100" dirty="0" smtClean="0">
                <a:hlinkClick r:id="rId7"/>
              </a:rPr>
              <a:t>/</a:t>
            </a:r>
            <a:r>
              <a:rPr lang="en-US" sz="1100" dirty="0" smtClean="0"/>
              <a:t> </a:t>
            </a:r>
            <a:endParaRPr lang="es-ES" sz="1100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3678" y="5103421"/>
            <a:ext cx="4584474" cy="3350192"/>
          </a:xfrm>
          <a:prstGeom prst="rect">
            <a:avLst/>
          </a:prstGeom>
        </p:spPr>
      </p:pic>
      <p:pic>
        <p:nvPicPr>
          <p:cNvPr id="15" name="Imagen 14" descr="Captura de pantalla 2017-11-29 a las 12.29.3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80" y="4565274"/>
            <a:ext cx="4986981" cy="107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294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ndcoverRGVColonias.png"/>
          <p:cNvPicPr>
            <a:picLocks noChangeAspect="1"/>
          </p:cNvPicPr>
          <p:nvPr/>
        </p:nvPicPr>
        <p:blipFill>
          <a:blip r:embed="rId2">
            <a:extLst/>
          </a:blip>
          <a:srcRect l="10185" t="4316" r="8327" b="28651"/>
          <a:stretch>
            <a:fillRect/>
          </a:stretch>
        </p:blipFill>
        <p:spPr>
          <a:xfrm>
            <a:off x="289980" y="248284"/>
            <a:ext cx="6342619" cy="6752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NED30_RGV.png"/>
          <p:cNvPicPr>
            <a:picLocks noChangeAspect="1"/>
          </p:cNvPicPr>
          <p:nvPr/>
        </p:nvPicPr>
        <p:blipFill>
          <a:blip r:embed="rId3">
            <a:extLst/>
          </a:blip>
          <a:srcRect l="8950" t="5579" r="8950" b="28204"/>
          <a:stretch>
            <a:fillRect/>
          </a:stretch>
        </p:blipFill>
        <p:spPr>
          <a:xfrm>
            <a:off x="7346512" y="248284"/>
            <a:ext cx="4811530" cy="5022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n 5" descr="FEMAfloodRiskAreas.t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1" t="13159" b="3119"/>
          <a:stretch/>
        </p:blipFill>
        <p:spPr>
          <a:xfrm>
            <a:off x="6979583" y="5722719"/>
            <a:ext cx="5630063" cy="3771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Marcador de texto 2"/>
          <p:cNvSpPr>
            <a:spLocks noGrp="1"/>
          </p:cNvSpPr>
          <p:nvPr>
            <p:ph type="body" idx="1"/>
          </p:nvPr>
        </p:nvSpPr>
        <p:spPr>
          <a:xfrm>
            <a:off x="289980" y="7293456"/>
            <a:ext cx="7702047" cy="220041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70000"/>
              </a:lnSpc>
            </a:pPr>
            <a:r>
              <a:rPr lang="en-US" dirty="0" smtClean="0"/>
              <a:t>Cultivated crops</a:t>
            </a:r>
          </a:p>
          <a:p>
            <a:pPr>
              <a:lnSpc>
                <a:spcPct val="70000"/>
              </a:lnSpc>
            </a:pPr>
            <a:r>
              <a:rPr lang="en-US" dirty="0" smtClean="0"/>
              <a:t>Flat terrain</a:t>
            </a:r>
          </a:p>
          <a:p>
            <a:pPr>
              <a:lnSpc>
                <a:spcPct val="70000"/>
              </a:lnSpc>
            </a:pPr>
            <a:r>
              <a:rPr lang="en-US" dirty="0" smtClean="0"/>
              <a:t>FEMA Flood Risk Areas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4724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title"/>
          </p:nvPr>
        </p:nvSpPr>
        <p:spPr>
          <a:xfrm>
            <a:off x="355599" y="-627361"/>
            <a:ext cx="12293601" cy="2438401"/>
          </a:xfrm>
          <a:prstGeom prst="rect">
            <a:avLst/>
          </a:prstGeom>
        </p:spPr>
        <p:txBody>
          <a:bodyPr/>
          <a:lstStyle/>
          <a:p>
            <a:r>
              <a:t>Flood risk areas</a:t>
            </a:r>
          </a:p>
        </p:txBody>
      </p:sp>
      <p:pic>
        <p:nvPicPr>
          <p:cNvPr id="154" name="Subwatersheds_surrounding.png"/>
          <p:cNvPicPr>
            <a:picLocks noChangeAspect="1"/>
          </p:cNvPicPr>
          <p:nvPr/>
        </p:nvPicPr>
        <p:blipFill>
          <a:blip r:embed="rId2">
            <a:extLst/>
          </a:blip>
          <a:srcRect l="12909" t="8354" r="6682" b="24884"/>
          <a:stretch>
            <a:fillRect/>
          </a:stretch>
        </p:blipFill>
        <p:spPr>
          <a:xfrm>
            <a:off x="212630" y="1845948"/>
            <a:ext cx="6060258" cy="6511665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/>
        </p:nvSpPr>
        <p:spPr>
          <a:xfrm>
            <a:off x="1213929" y="5524856"/>
            <a:ext cx="1631718" cy="4064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rgbClr val="0000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dirty="0"/>
              <a:t>HUC 121102</a:t>
            </a:r>
          </a:p>
        </p:txBody>
      </p:sp>
      <p:sp>
        <p:nvSpPr>
          <p:cNvPr id="156" name="Shape 156"/>
          <p:cNvSpPr/>
          <p:nvPr/>
        </p:nvSpPr>
        <p:spPr>
          <a:xfrm>
            <a:off x="3314001" y="4898512"/>
            <a:ext cx="2028344" cy="4064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rgbClr val="0000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HUC 130900</a:t>
            </a:r>
          </a:p>
        </p:txBody>
      </p:sp>
      <p:pic>
        <p:nvPicPr>
          <p:cNvPr id="8" name="Subwatersheds_RGV.png"/>
          <p:cNvPicPr>
            <a:picLocks noChangeAspect="1"/>
          </p:cNvPicPr>
          <p:nvPr/>
        </p:nvPicPr>
        <p:blipFill>
          <a:blip r:embed="rId3">
            <a:extLst/>
          </a:blip>
          <a:srcRect l="13455" t="6508" r="4868" b="26361"/>
          <a:stretch>
            <a:fillRect/>
          </a:stretch>
        </p:blipFill>
        <p:spPr>
          <a:xfrm>
            <a:off x="6620394" y="1845948"/>
            <a:ext cx="6155814" cy="65476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1point6mflood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0" t="6697" r="7681" b="26791"/>
          <a:stretch/>
        </p:blipFill>
        <p:spPr>
          <a:xfrm>
            <a:off x="7470602" y="50253"/>
            <a:ext cx="4403147" cy="4597321"/>
          </a:xfrm>
          <a:prstGeom prst="rect">
            <a:avLst/>
          </a:prstGeom>
        </p:spPr>
      </p:pic>
      <p:pic>
        <p:nvPicPr>
          <p:cNvPr id="5" name="Imagen 4" descr="halfmflood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8" t="7391" r="8210" b="26440"/>
          <a:stretch/>
        </p:blipFill>
        <p:spPr>
          <a:xfrm>
            <a:off x="351093" y="994558"/>
            <a:ext cx="6640254" cy="6822431"/>
          </a:xfrm>
          <a:prstGeom prst="rect">
            <a:avLst/>
          </a:prstGeom>
        </p:spPr>
      </p:pic>
      <p:grpSp>
        <p:nvGrpSpPr>
          <p:cNvPr id="8" name="Agrupar 7"/>
          <p:cNvGrpSpPr/>
          <p:nvPr/>
        </p:nvGrpSpPr>
        <p:grpSpPr>
          <a:xfrm>
            <a:off x="7486733" y="4728204"/>
            <a:ext cx="4403147" cy="4843983"/>
            <a:chOff x="169349" y="4909617"/>
            <a:chExt cx="4403147" cy="4843983"/>
          </a:xfrm>
        </p:grpSpPr>
        <p:pic>
          <p:nvPicPr>
            <p:cNvPr id="6" name="Imagen 5" descr="1point6mflood.ti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33" t="4651" r="7094" b="26089"/>
            <a:stretch/>
          </p:blipFill>
          <p:spPr>
            <a:xfrm>
              <a:off x="169349" y="4909617"/>
              <a:ext cx="4403147" cy="4843983"/>
            </a:xfrm>
            <a:prstGeom prst="rect">
              <a:avLst/>
            </a:prstGeom>
          </p:spPr>
        </p:pic>
        <p:sp>
          <p:nvSpPr>
            <p:cNvPr id="7" name="CuadroTexto 6"/>
            <p:cNvSpPr txBox="1"/>
            <p:nvPr/>
          </p:nvSpPr>
          <p:spPr>
            <a:xfrm>
              <a:off x="1673885" y="5081235"/>
              <a:ext cx="253500" cy="25648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1000" b="0" i="0" u="none" strike="noStrike" cap="none" spc="0" normalizeH="0" baseline="0" dirty="0" smtClean="0">
                  <a:ln>
                    <a:noFill/>
                  </a:ln>
                  <a:solidFill>
                    <a:srgbClr val="535353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 Light"/>
                </a:rPr>
                <a:t>1.6</a:t>
              </a:r>
              <a:endParaRPr kumimoji="0" lang="es-ES" sz="105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</p:grpSp>
      <p:sp>
        <p:nvSpPr>
          <p:cNvPr id="9" name="Flecha derecha 8"/>
          <p:cNvSpPr/>
          <p:nvPr/>
        </p:nvSpPr>
        <p:spPr>
          <a:xfrm rot="3851089">
            <a:off x="2561896" y="3113319"/>
            <a:ext cx="584598" cy="382988"/>
          </a:xfrm>
          <a:prstGeom prst="rightArrow">
            <a:avLst/>
          </a:prstGeom>
          <a:solidFill>
            <a:srgbClr val="0DFFC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sp>
        <p:nvSpPr>
          <p:cNvPr id="10" name="Flecha derecha 9"/>
          <p:cNvSpPr/>
          <p:nvPr/>
        </p:nvSpPr>
        <p:spPr>
          <a:xfrm rot="14036385">
            <a:off x="10734033" y="7458319"/>
            <a:ext cx="584598" cy="382988"/>
          </a:xfrm>
          <a:prstGeom prst="rightArrow">
            <a:avLst/>
          </a:prstGeom>
          <a:solidFill>
            <a:srgbClr val="0DFFC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sp>
        <p:nvSpPr>
          <p:cNvPr id="11" name="Flecha derecha 10"/>
          <p:cNvSpPr/>
          <p:nvPr/>
        </p:nvSpPr>
        <p:spPr>
          <a:xfrm rot="6753146">
            <a:off x="10047289" y="6170046"/>
            <a:ext cx="584598" cy="382988"/>
          </a:xfrm>
          <a:prstGeom prst="rightArrow">
            <a:avLst/>
          </a:prstGeom>
          <a:solidFill>
            <a:srgbClr val="0DFFC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sp>
        <p:nvSpPr>
          <p:cNvPr id="12" name="Flecha derecha 11"/>
          <p:cNvSpPr/>
          <p:nvPr/>
        </p:nvSpPr>
        <p:spPr>
          <a:xfrm rot="3851089">
            <a:off x="7194434" y="4912970"/>
            <a:ext cx="584598" cy="382988"/>
          </a:xfrm>
          <a:prstGeom prst="rightArrow">
            <a:avLst/>
          </a:prstGeom>
          <a:solidFill>
            <a:srgbClr val="0DFFC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sp>
        <p:nvSpPr>
          <p:cNvPr id="13" name="Flecha derecha 12"/>
          <p:cNvSpPr/>
          <p:nvPr/>
        </p:nvSpPr>
        <p:spPr>
          <a:xfrm rot="818686">
            <a:off x="7148902" y="260850"/>
            <a:ext cx="584598" cy="382988"/>
          </a:xfrm>
          <a:prstGeom prst="rightArrow">
            <a:avLst/>
          </a:prstGeom>
          <a:solidFill>
            <a:srgbClr val="0DFFC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sp>
        <p:nvSpPr>
          <p:cNvPr id="14" name="Flecha derecha 13"/>
          <p:cNvSpPr/>
          <p:nvPr/>
        </p:nvSpPr>
        <p:spPr>
          <a:xfrm rot="5103599">
            <a:off x="9887687" y="1349098"/>
            <a:ext cx="584598" cy="382988"/>
          </a:xfrm>
          <a:prstGeom prst="rightArrow">
            <a:avLst/>
          </a:prstGeom>
          <a:solidFill>
            <a:srgbClr val="0DFFC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sp>
        <p:nvSpPr>
          <p:cNvPr id="15" name="Flecha derecha 14"/>
          <p:cNvSpPr/>
          <p:nvPr/>
        </p:nvSpPr>
        <p:spPr>
          <a:xfrm rot="14373931">
            <a:off x="10706842" y="2572681"/>
            <a:ext cx="584598" cy="382988"/>
          </a:xfrm>
          <a:prstGeom prst="rightArrow">
            <a:avLst/>
          </a:prstGeom>
          <a:solidFill>
            <a:srgbClr val="0DFFC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7315193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title"/>
          </p:nvPr>
        </p:nvSpPr>
        <p:spPr>
          <a:xfrm>
            <a:off x="355600" y="-626534"/>
            <a:ext cx="12293600" cy="2438401"/>
          </a:xfrm>
          <a:prstGeom prst="rect">
            <a:avLst/>
          </a:prstGeom>
        </p:spPr>
        <p:txBody>
          <a:bodyPr/>
          <a:lstStyle/>
          <a:p>
            <a:r>
              <a:rPr lang="es-ES_tradnl" dirty="0" smtClean="0"/>
              <a:t>Response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dirty="0" smtClean="0"/>
              <a:t>Flooding</a:t>
            </a:r>
            <a:endParaRPr dirty="0"/>
          </a:p>
        </p:txBody>
      </p:sp>
      <p:sp>
        <p:nvSpPr>
          <p:cNvPr id="168" name="Shape 168"/>
          <p:cNvSpPr>
            <a:spLocks noGrp="1"/>
          </p:cNvSpPr>
          <p:nvPr>
            <p:ph type="body" sz="half" idx="1"/>
          </p:nvPr>
        </p:nvSpPr>
        <p:spPr>
          <a:xfrm>
            <a:off x="267589" y="2026419"/>
            <a:ext cx="4616253" cy="6299201"/>
          </a:xfrm>
          <a:prstGeom prst="rect">
            <a:avLst/>
          </a:prstGeom>
        </p:spPr>
        <p:txBody>
          <a:bodyPr/>
          <a:lstStyle/>
          <a:p>
            <a:pPr>
              <a:defRPr sz="3300"/>
            </a:pPr>
            <a:r>
              <a:rPr dirty="0"/>
              <a:t>Distance from </a:t>
            </a:r>
            <a:r>
              <a:rPr dirty="0" smtClean="0"/>
              <a:t>flood</a:t>
            </a:r>
            <a:r>
              <a:rPr lang="es-ES_tradnl" dirty="0" err="1" smtClean="0"/>
              <a:t>ing</a:t>
            </a:r>
            <a:r>
              <a:rPr dirty="0" smtClean="0"/>
              <a:t> </a:t>
            </a:r>
            <a:r>
              <a:rPr dirty="0"/>
              <a:t>areas to </a:t>
            </a:r>
            <a:r>
              <a:rPr dirty="0" smtClean="0"/>
              <a:t>hospitals</a:t>
            </a:r>
            <a:r>
              <a:rPr lang="es-ES_tradnl" dirty="0" smtClean="0"/>
              <a:t> and</a:t>
            </a:r>
            <a:r>
              <a:rPr dirty="0" smtClean="0"/>
              <a:t> </a:t>
            </a:r>
            <a:r>
              <a:rPr dirty="0"/>
              <a:t>fire </a:t>
            </a:r>
            <a:r>
              <a:rPr dirty="0" smtClean="0"/>
              <a:t>departments</a:t>
            </a:r>
            <a:endParaRPr dirty="0"/>
          </a:p>
        </p:txBody>
      </p:sp>
      <p:pic>
        <p:nvPicPr>
          <p:cNvPr id="169" name="hosp_fired_colonias_rgv.png"/>
          <p:cNvPicPr>
            <a:picLocks noChangeAspect="1"/>
          </p:cNvPicPr>
          <p:nvPr/>
        </p:nvPicPr>
        <p:blipFill>
          <a:blip r:embed="rId2">
            <a:extLst/>
          </a:blip>
          <a:srcRect l="10012" t="3661" r="8776" b="28551"/>
          <a:stretch>
            <a:fillRect/>
          </a:stretch>
        </p:blipFill>
        <p:spPr>
          <a:xfrm>
            <a:off x="5164858" y="1379934"/>
            <a:ext cx="7509617" cy="81119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2742</TotalTime>
  <Words>167</Words>
  <Application>Microsoft Office PowerPoint</Application>
  <PresentationFormat>Custom</PresentationFormat>
  <Paragraphs>46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Gill Sans Light</vt:lpstr>
      <vt:lpstr>Gill Sans SemiBold</vt:lpstr>
      <vt:lpstr>Helvetica Neue</vt:lpstr>
      <vt:lpstr>Showroom</vt:lpstr>
      <vt:lpstr>Flood risk Areas in the rio grande valley colonias</vt:lpstr>
      <vt:lpstr>Rio grande valley</vt:lpstr>
      <vt:lpstr>Colonias in the USA</vt:lpstr>
      <vt:lpstr>RGV colonias</vt:lpstr>
      <vt:lpstr>PowerPoint Presentation</vt:lpstr>
      <vt:lpstr>PowerPoint Presentation</vt:lpstr>
      <vt:lpstr>Flood risk areas</vt:lpstr>
      <vt:lpstr>PowerPoint Presentation</vt:lpstr>
      <vt:lpstr>Response to Flooding</vt:lpstr>
      <vt:lpstr>PowerPoint Presentation</vt:lpstr>
      <vt:lpstr>PowerPoint Presentation</vt:lpstr>
      <vt:lpstr>To do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Flood risk Areas in the rio grande valley colonias</dc:title>
  <dc:creator>Maidment, David R</dc:creator>
  <cp:lastModifiedBy>Maidment, David R</cp:lastModifiedBy>
  <cp:revision>48</cp:revision>
  <dcterms:modified xsi:type="dcterms:W3CDTF">2017-11-30T18:00:45Z</dcterms:modified>
</cp:coreProperties>
</file>