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85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7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0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4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5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7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6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0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3FD8-EDED-46A0-BE60-3764885A642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27D7-B6B2-43C6-8B31-2D7DB893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5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CF9C-7264-4352-A4D5-7A0CC0123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Hurricane Harvey Response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7C9EC-7CDE-4222-BD01-348D2F94A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03826"/>
            <a:ext cx="6858000" cy="11539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Sydney </a:t>
            </a:r>
            <a:r>
              <a:rPr lang="en-US" dirty="0" err="1" smtClean="0"/>
              <a:t>Kase</a:t>
            </a:r>
            <a:endParaRPr lang="en-US" dirty="0" smtClean="0"/>
          </a:p>
          <a:p>
            <a:r>
              <a:rPr lang="en-US" dirty="0" smtClean="0"/>
              <a:t>GIS in Water Resources Class</a:t>
            </a:r>
          </a:p>
          <a:p>
            <a:r>
              <a:rPr lang="en-US" smtClean="0"/>
              <a:t>5 Sept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7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8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A9DEF-8585-4144-BEDB-DC31F6494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3"/>
            <a:ext cx="8178799" cy="4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4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3FD09A-92B0-4CB8-8500-76BF1D48F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9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C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6077D7-2764-4AEB-AD5C-8C79F843C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3"/>
            <a:ext cx="8178799" cy="4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2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C8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8C625C-C65B-430F-BC29-B0CAF3001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3"/>
            <a:ext cx="8178799" cy="4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14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Hurricane Harvey Response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Kase, Sydney J.</dc:creator>
  <cp:lastModifiedBy>Maidment, David R</cp:lastModifiedBy>
  <cp:revision>3</cp:revision>
  <dcterms:created xsi:type="dcterms:W3CDTF">2017-09-05T12:15:18Z</dcterms:created>
  <dcterms:modified xsi:type="dcterms:W3CDTF">2017-09-05T17:23:23Z</dcterms:modified>
</cp:coreProperties>
</file>