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80" r:id="rId3"/>
    <p:sldId id="379" r:id="rId4"/>
    <p:sldId id="440" r:id="rId5"/>
    <p:sldId id="383" r:id="rId6"/>
    <p:sldId id="436" r:id="rId7"/>
    <p:sldId id="376" r:id="rId8"/>
    <p:sldId id="271" r:id="rId9"/>
    <p:sldId id="263" r:id="rId10"/>
    <p:sldId id="262" r:id="rId11"/>
    <p:sldId id="447" r:id="rId12"/>
    <p:sldId id="420" r:id="rId13"/>
    <p:sldId id="282" r:id="rId14"/>
    <p:sldId id="292" r:id="rId15"/>
    <p:sldId id="291" r:id="rId16"/>
    <p:sldId id="297" r:id="rId17"/>
    <p:sldId id="431" r:id="rId18"/>
    <p:sldId id="434" r:id="rId19"/>
    <p:sldId id="442" r:id="rId20"/>
    <p:sldId id="448" r:id="rId21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595" autoAdjust="0"/>
  </p:normalViewPr>
  <p:slideViewPr>
    <p:cSldViewPr>
      <p:cViewPr varScale="1">
        <p:scale>
          <a:sx n="75" d="100"/>
          <a:sy n="75" d="100"/>
        </p:scale>
        <p:origin x="60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33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70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09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11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9620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912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938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25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7" y="687392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1" y="566649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5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3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576099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2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ro.arcgis.com/en/pro-app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esktop.arcgis.com/en/arcmap/latest/extensions/spatial-analyst/what-is-the-spatial-analyst-extension.htm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gallery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apsg.maps.arcgis.com/apps/StoryMapCrowdsource/index.html?appid=b6ef838e4d26489e8f62102639dc3d9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HkehjoYK6hY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cgis.org/ucgis-fellow/scott-morehous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47800"/>
            <a:ext cx="3352800" cy="42044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1" y="2438400"/>
            <a:ext cx="3168302" cy="40576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0" y="3295650"/>
            <a:ext cx="3955211" cy="3200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66180"/>
            <a:ext cx="7772400" cy="1143000"/>
          </a:xfrm>
        </p:spPr>
        <p:txBody>
          <a:bodyPr/>
          <a:lstStyle/>
          <a:p>
            <a:r>
              <a:rPr lang="en-US" dirty="0" smtClean="0"/>
              <a:t>ArcGIS Pro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324600"/>
            <a:ext cx="602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Interface for ArcGIS for 64-bit computing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8800" y="98167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https://pro.arcgis.com/en/pro-app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77831"/>
            <a:ext cx="6553200" cy="47467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6949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662" y="1551801"/>
            <a:ext cx="8023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desktop.arcgis.com/en/arcmap/latest/extensions/spatial-analyst/what-is-the-spatial-analyst-extension.htm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1905000"/>
            <a:ext cx="6029325" cy="47888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7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28841" y="3871917"/>
            <a:ext cx="5480052" cy="2706687"/>
            <a:chOff x="1347" y="2377"/>
            <a:chExt cx="3452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16200000">
              <a:off x="909" y="3224"/>
              <a:ext cx="10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Cell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2" y="2133602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2" y="2895604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7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5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7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40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1" y="1371603"/>
            <a:ext cx="5288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Orthophotos and satellite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2790" y="1621662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 on the web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21" y="2438400"/>
            <a:ext cx="7702879" cy="3886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4104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381000"/>
            <a:ext cx="7772400" cy="1143000"/>
          </a:xfrm>
        </p:spPr>
        <p:txBody>
          <a:bodyPr/>
          <a:lstStyle/>
          <a:p>
            <a:r>
              <a:rPr lang="en-US" dirty="0" smtClean="0"/>
              <a:t>Make a Map  </a:t>
            </a:r>
            <a:br>
              <a:rPr lang="en-US" dirty="0" smtClean="0"/>
            </a:br>
            <a:r>
              <a:rPr lang="en-US" sz="2400" dirty="0" smtClean="0"/>
              <a:t>Select a base map and add things to it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2" y="1676400"/>
            <a:ext cx="7889146" cy="4800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2286000"/>
            <a:ext cx="2917650" cy="4038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0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5" y="228600"/>
            <a:ext cx="7772400" cy="1143000"/>
          </a:xfrm>
        </p:spPr>
        <p:txBody>
          <a:bodyPr/>
          <a:lstStyle/>
          <a:p>
            <a:r>
              <a:rPr lang="en-US" dirty="0" smtClean="0"/>
              <a:t>Living 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6979690" cy="4800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905000" y="1176634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www.arcgis.com/home/gallery.html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0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Story Maps: Hurricane Harvey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0" y="1308100"/>
            <a:ext cx="8791575" cy="49085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2897" y="6324600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https://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napsg.maps.arcgis.com/apps/StoryMapCrowdsource/index.html?appid=b6ef838e4d26489e8f62102639dc3d91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958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9343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4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2" y="5560371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27" y="200491"/>
            <a:ext cx="8421533" cy="1143000"/>
          </a:xfrm>
        </p:spPr>
        <p:txBody>
          <a:bodyPr/>
          <a:lstStyle/>
          <a:p>
            <a:r>
              <a:rPr lang="en-US" sz="2800" dirty="0" smtClean="0"/>
              <a:t>Videos from Plenary Session of ESRI User Conference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79927" y="59436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https://www.youtube.com/watch?v=HkehjoYK6hY</a:t>
            </a:r>
            <a:r>
              <a:rPr lang="en-US" dirty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1100137"/>
            <a:ext cx="73818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5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3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51144"/>
            <a:ext cx="8696325" cy="67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24202" y="2971802"/>
            <a:ext cx="5428673" cy="37240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“All </a:t>
            </a:r>
            <a:r>
              <a:rPr lang="en-US" sz="2000" dirty="0"/>
              <a:t>geographic information systems are built using </a:t>
            </a:r>
            <a:r>
              <a:rPr lang="en-US" sz="2000" dirty="0">
                <a:solidFill>
                  <a:srgbClr val="FF3300"/>
                </a:solidFill>
              </a:rPr>
              <a:t>formal models</a:t>
            </a:r>
            <a:r>
              <a:rPr lang="en-US" sz="2000" dirty="0"/>
              <a:t> that describe how things are located in space.   </a:t>
            </a:r>
            <a:r>
              <a:rPr lang="en-US" sz="2000" dirty="0">
                <a:solidFill>
                  <a:srgbClr val="FF3300"/>
                </a:solidFill>
              </a:rPr>
              <a:t>A formal model is an abstract and well-defined system of concepts</a:t>
            </a:r>
            <a:r>
              <a:rPr lang="en-US" sz="2000" dirty="0"/>
              <a:t>.  A geographic data model defines the </a:t>
            </a:r>
            <a:r>
              <a:rPr lang="en-US" sz="2000" dirty="0">
                <a:solidFill>
                  <a:srgbClr val="FF3300"/>
                </a:solidFill>
              </a:rPr>
              <a:t>vocabulary for describing and reasoning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about the things that are located on the earth</a:t>
            </a:r>
            <a:r>
              <a:rPr lang="en-US" sz="2000" dirty="0"/>
              <a:t>.   Geographic data models serve as the foundation on which all geographic information systems are built</a:t>
            </a:r>
            <a:r>
              <a:rPr lang="en-US" sz="2000" dirty="0" smtClean="0"/>
              <a:t>.”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1800" dirty="0"/>
              <a:t>Scott Morehouse, Preface to “Modeling our World</a:t>
            </a:r>
            <a:r>
              <a:rPr lang="en-US" sz="1800" dirty="0" smtClean="0"/>
              <a:t>”, First Edition.  He is the chief software engineer at ESRI 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2008909" y="2129135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ucgis.org/ucgis-fellow/scott-morehouse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2" y="2438404"/>
            <a:ext cx="4373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Made a Fellow of UCGIS in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7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1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2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20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395" y="2064"/>
              <a:ext cx="98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90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0" y="3806829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1" y="5791204"/>
            <a:ext cx="80121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1" y="1868492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368</Words>
  <Application>Microsoft Office PowerPoint</Application>
  <PresentationFormat>On-screen Show (4:3)</PresentationFormat>
  <Paragraphs>71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Comic Sans MS</vt:lpstr>
      <vt:lpstr>Lucida Grande</vt:lpstr>
      <vt:lpstr>Segoe UI</vt:lpstr>
      <vt:lpstr>Times New Roman</vt:lpstr>
      <vt:lpstr>Default Design</vt:lpstr>
      <vt:lpstr>Esri2011_corp4x3_tmplt</vt:lpstr>
      <vt:lpstr>Introduction to ArcGIS Software</vt:lpstr>
      <vt:lpstr>Jack Dangermond, President, ESRI</vt:lpstr>
      <vt:lpstr>Videos from Plenary Session of ESRI User Conference</vt:lpstr>
      <vt:lpstr>Geospatial Systems Are Helping Us Understand</vt:lpstr>
      <vt:lpstr>PowerPoint Presentation</vt:lpstr>
      <vt:lpstr>Geodatabase – a store for all types of geospatial information</vt:lpstr>
      <vt:lpstr>ArcGIS Geodatabase</vt:lpstr>
      <vt:lpstr>Object Class</vt:lpstr>
      <vt:lpstr>Feature Class</vt:lpstr>
      <vt:lpstr>ArcGIS Pro</vt:lpstr>
      <vt:lpstr>Spatial Analyst</vt:lpstr>
      <vt:lpstr>Spatial Analyst</vt:lpstr>
      <vt:lpstr>Grid Datasets</vt:lpstr>
      <vt:lpstr>Grid Datasets</vt:lpstr>
      <vt:lpstr>Image Datasets</vt:lpstr>
      <vt:lpstr>ArcGIS Online</vt:lpstr>
      <vt:lpstr>Make a Map   Select a base map and add things to it</vt:lpstr>
      <vt:lpstr>Living Atlas</vt:lpstr>
      <vt:lpstr>Story Maps: Hurricane Harvey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CAEE-maidment</cp:lastModifiedBy>
  <cp:revision>159</cp:revision>
  <dcterms:created xsi:type="dcterms:W3CDTF">2001-09-04T13:33:11Z</dcterms:created>
  <dcterms:modified xsi:type="dcterms:W3CDTF">2017-09-05T09:48:38Z</dcterms:modified>
</cp:coreProperties>
</file>