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6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3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EF12-6EA9-4991-8433-77A4226D98F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C687-2E43-4BD6-9FC7-EF32696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37" y="2002105"/>
            <a:ext cx="5860923" cy="462336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49" y="584106"/>
            <a:ext cx="6286500" cy="7143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49" y="1416143"/>
            <a:ext cx="1628724" cy="47989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1998" y="1395072"/>
            <a:ext cx="443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Texas Division of Emergency Management</a:t>
            </a:r>
          </a:p>
          <a:p>
            <a:r>
              <a:rPr lang="en-US" dirty="0" smtClean="0"/>
              <a:t>Chief Nim Kidd and Deputy Chief Tom Polonis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68788" y="1896035"/>
            <a:ext cx="26894" cy="443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310207" y="1968719"/>
            <a:ext cx="690793" cy="336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Cockrell School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CAEE-maidment</dc:creator>
  <cp:lastModifiedBy>CAEE-maidment</cp:lastModifiedBy>
  <cp:revision>1</cp:revision>
  <dcterms:created xsi:type="dcterms:W3CDTF">2017-08-31T13:55:32Z</dcterms:created>
  <dcterms:modified xsi:type="dcterms:W3CDTF">2017-08-31T14:04:18Z</dcterms:modified>
</cp:coreProperties>
</file>