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5" r:id="rId2"/>
  </p:sldMasterIdLst>
  <p:notesMasterIdLst>
    <p:notesMasterId r:id="rId20"/>
  </p:notesMasterIdLst>
  <p:sldIdLst>
    <p:sldId id="259" r:id="rId3"/>
    <p:sldId id="256" r:id="rId4"/>
    <p:sldId id="258" r:id="rId5"/>
    <p:sldId id="341" r:id="rId6"/>
    <p:sldId id="260" r:id="rId7"/>
    <p:sldId id="351" r:id="rId8"/>
    <p:sldId id="355" r:id="rId9"/>
    <p:sldId id="359" r:id="rId10"/>
    <p:sldId id="343" r:id="rId11"/>
    <p:sldId id="335" r:id="rId12"/>
    <p:sldId id="356" r:id="rId13"/>
    <p:sldId id="298" r:id="rId14"/>
    <p:sldId id="299" r:id="rId15"/>
    <p:sldId id="301" r:id="rId16"/>
    <p:sldId id="302" r:id="rId17"/>
    <p:sldId id="303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11/2/2017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10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3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1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2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0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help/analysis/geoprocessing/basics/what-is-geoprocessing-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pro.arcgis.com/en/pro-app/arcpy/get-started/python-windo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Improved runtime efficiency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Capability to run larger problems</a:t>
            </a:r>
          </a:p>
          <a:p>
            <a:pPr eaLnBrk="1" hangingPunct="1">
              <a:buClr>
                <a:srgbClr val="000000"/>
              </a:buClr>
            </a:pPr>
            <a:endParaRPr lang="en-US" sz="2800" dirty="0" smtClean="0"/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3" y="1079756"/>
            <a:ext cx="7025148" cy="5498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C++ Command Line Executables that use MPI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Use GDAL/OGR library to read and write datasets in open standard formats for exchange with other programs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ArcGIS Python Script Tools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Python validation code to provide file name defaults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Shared as ArcGIS Toolbox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9666" y="2225516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computer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39665" y="4969944"/>
            <a:ext cx="141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Requires ArcGIS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6951408" y="1160206"/>
            <a:ext cx="688258" cy="29555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951408" y="4328300"/>
            <a:ext cx="688258" cy="211428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3" y="753156"/>
            <a:ext cx="6650554" cy="568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14"/>
            <a:ext cx="8229600" cy="587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ArcGIS Pro Geoprocessing Help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230" y="1244543"/>
            <a:ext cx="1638848" cy="2763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742" y="6337828"/>
            <a:ext cx="8865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http://pro.arcgis.com/en/pro-app/help/analysis/geoprocessing/basics/what-is-geoprocessing-.</a:t>
            </a:r>
            <a:r>
              <a:rPr lang="en-US" sz="1600" dirty="0" smtClean="0">
                <a:hlinkClick r:id="rId3"/>
              </a:rPr>
              <a:t>htm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3918857" y="961053"/>
            <a:ext cx="587829" cy="421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21698" y="5924758"/>
            <a:ext cx="4404049" cy="421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230" y="4488024"/>
            <a:ext cx="1107003" cy="270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0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/>
              <a:t>Python scripting environment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ArcObjects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library (for system language like C++,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.Net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AML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4"/>
            <a:ext cx="8229600" cy="955851"/>
          </a:xfrm>
        </p:spPr>
        <p:txBody>
          <a:bodyPr/>
          <a:lstStyle/>
          <a:p>
            <a:r>
              <a:rPr lang="en-US" dirty="0" smtClean="0"/>
              <a:t>Python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57" y="684794"/>
            <a:ext cx="6488772" cy="60113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Python Window built into ArcGIS Pro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pro.arcgis.com/en/pro-app/arcpy/get-started/python-window.htm</a:t>
            </a:r>
            <a:r>
              <a:rPr lang="en-US" sz="16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Idle: Simple editor that is part of Python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PyCharm</a:t>
            </a:r>
            <a:r>
              <a:rPr lang="en-US" sz="2400" dirty="0" smtClean="0"/>
              <a:t>: Powerful professional </a:t>
            </a:r>
            <a:r>
              <a:rPr lang="en-US" sz="2400" dirty="0"/>
              <a:t>development environment, </a:t>
            </a:r>
            <a:r>
              <a:rPr lang="en-US" sz="2400" dirty="0">
                <a:hlinkClick r:id="rId3"/>
              </a:rPr>
              <a:t>https://www.jetbrains.com/pycharm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545"/>
          <a:stretch/>
        </p:blipFill>
        <p:spPr>
          <a:xfrm>
            <a:off x="5362935" y="3751474"/>
            <a:ext cx="2714625" cy="66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500" y="846667"/>
            <a:ext cx="1932039" cy="2199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855" y="1786444"/>
            <a:ext cx="2619375" cy="120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38" y="3473435"/>
            <a:ext cx="4191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15" y="6416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Each </a:t>
            </a:r>
            <a:r>
              <a:rPr lang="en-US" sz="3200" dirty="0" err="1" smtClean="0"/>
              <a:t>Geoprocessing</a:t>
            </a:r>
            <a:r>
              <a:rPr lang="en-US" sz="3200" dirty="0" smtClean="0"/>
              <a:t> tool has it’s own Python Command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13" y="1502185"/>
            <a:ext cx="4200525" cy="3943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2741" y="4707382"/>
            <a:ext cx="1887793" cy="422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23" y="5543858"/>
            <a:ext cx="8679662" cy="973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502185"/>
            <a:ext cx="31051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code from </a:t>
            </a:r>
            <a:r>
              <a:rPr lang="en-US" dirty="0" err="1" smtClean="0"/>
              <a:t>Geoprocessing</a:t>
            </a:r>
            <a:r>
              <a:rPr lang="en-US" dirty="0" smtClean="0"/>
              <a:t> History</a:t>
            </a:r>
          </a:p>
          <a:p>
            <a:r>
              <a:rPr lang="en-US" dirty="0" smtClean="0"/>
              <a:t>Use of Python Window</a:t>
            </a:r>
          </a:p>
          <a:p>
            <a:r>
              <a:rPr lang="en-US" dirty="0" smtClean="0"/>
              <a:t>Python code from online help</a:t>
            </a:r>
          </a:p>
          <a:p>
            <a:r>
              <a:rPr lang="en-US" dirty="0" smtClean="0"/>
              <a:t>Sequencing code into a script</a:t>
            </a:r>
          </a:p>
          <a:p>
            <a:r>
              <a:rPr lang="en-US" dirty="0" smtClean="0"/>
              <a:t>Editing and running </a:t>
            </a:r>
            <a:r>
              <a:rPr lang="en-US" smtClean="0"/>
              <a:t>with Idle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5" y="587019"/>
            <a:ext cx="5593620" cy="625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Watershed delineation using Python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5769" y="1581897"/>
            <a:ext cx="294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Outlet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</a:t>
            </a:r>
            <a:r>
              <a:rPr lang="en-US" sz="2000" dirty="0" err="1" smtClean="0"/>
              <a:t>Acumulation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Snap Outlet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Raster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Vector Conversion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172178" y="229164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13897" y="3002839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52563" y="3349978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59801" y="3712852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80280" y="4092751"/>
            <a:ext cx="338666" cy="321742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90468" y="4414493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41511" y="4716408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9194" y="5070071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70528" y="5371986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93589" y="5745341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9895" y="6224540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73" y="905438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(Steps from Exercise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525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6_Office Theme</vt:lpstr>
      <vt:lpstr>Picture</vt:lpstr>
      <vt:lpstr>Extending ArcGIS using programming</vt:lpstr>
      <vt:lpstr>Why Programming</vt:lpstr>
      <vt:lpstr>Three Views of GIS</vt:lpstr>
      <vt:lpstr>ArcGIS Pro Geoprocessing Help</vt:lpstr>
      <vt:lpstr>ArcGIS programming options</vt:lpstr>
      <vt:lpstr>Python Environments</vt:lpstr>
      <vt:lpstr>Each Geoprocessing tool has it’s own Python Command </vt:lpstr>
      <vt:lpstr>Demo</vt:lpstr>
      <vt:lpstr>Example – Watershed delineation using Python</vt:lpstr>
      <vt:lpstr>TauDEM </vt:lpstr>
      <vt:lpstr>TauDEM Parallel Approach</vt:lpstr>
      <vt:lpstr>Programming</vt:lpstr>
      <vt:lpstr>Q based block of code to evaluate any “flow algebra expression”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Maidment, David R</cp:lastModifiedBy>
  <cp:revision>57</cp:revision>
  <dcterms:created xsi:type="dcterms:W3CDTF">2012-11-04T22:59:10Z</dcterms:created>
  <dcterms:modified xsi:type="dcterms:W3CDTF">2017-11-02T17:22:51Z</dcterms:modified>
</cp:coreProperties>
</file>