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</p:sldMasterIdLst>
  <p:notesMasterIdLst>
    <p:notesMasterId r:id="rId17"/>
  </p:notesMasterIdLst>
  <p:sldIdLst>
    <p:sldId id="713" r:id="rId4"/>
    <p:sldId id="709" r:id="rId5"/>
    <p:sldId id="714" r:id="rId6"/>
    <p:sldId id="715" r:id="rId7"/>
    <p:sldId id="716" r:id="rId8"/>
    <p:sldId id="717" r:id="rId9"/>
    <p:sldId id="719" r:id="rId10"/>
    <p:sldId id="718" r:id="rId11"/>
    <p:sldId id="720" r:id="rId12"/>
    <p:sldId id="721" r:id="rId13"/>
    <p:sldId id="722" r:id="rId14"/>
    <p:sldId id="723" r:id="rId15"/>
    <p:sldId id="724" r:id="rId16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540F3E4-3A56-594D-A98C-62123F4F527F}">
          <p14:sldIdLst>
            <p14:sldId id="713"/>
            <p14:sldId id="709"/>
            <p14:sldId id="714"/>
            <p14:sldId id="715"/>
            <p14:sldId id="716"/>
            <p14:sldId id="717"/>
            <p14:sldId id="719"/>
            <p14:sldId id="718"/>
            <p14:sldId id="720"/>
            <p14:sldId id="721"/>
            <p14:sldId id="722"/>
            <p14:sldId id="723"/>
            <p14:sldId id="7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0955" autoAdjust="0"/>
  </p:normalViewPr>
  <p:slideViewPr>
    <p:cSldViewPr>
      <p:cViewPr varScale="1">
        <p:scale>
          <a:sx n="107" d="100"/>
          <a:sy n="107" d="100"/>
        </p:scale>
        <p:origin x="51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F61BC03-C347-4B76-B102-C0B229770122}"/>
    <pc:docChg chg="modSld">
      <pc:chgData name="" userId="" providerId="" clId="Web-{DF61BC03-C347-4B76-B102-C0B229770122}" dt="2018-03-19T17:40:31.207" v="3"/>
      <pc:docMkLst>
        <pc:docMk/>
      </pc:docMkLst>
      <pc:sldChg chg="modSp">
        <pc:chgData name="" userId="" providerId="" clId="Web-{DF61BC03-C347-4B76-B102-C0B229770122}" dt="2018-03-19T17:40:31.207" v="3"/>
        <pc:sldMkLst>
          <pc:docMk/>
          <pc:sldMk cId="247584020" sldId="711"/>
        </pc:sldMkLst>
        <pc:spChg chg="mod">
          <ac:chgData name="" userId="" providerId="" clId="Web-{DF61BC03-C347-4B76-B102-C0B229770122}" dt="2018-03-19T17:40:31.207" v="3"/>
          <ac:spMkLst>
            <pc:docMk/>
            <pc:sldMk cId="247584020" sldId="711"/>
            <ac:spMk id="12" creationId="{00000000-0000-0000-0000-000000000000}"/>
          </ac:spMkLst>
        </pc:spChg>
      </pc:sldChg>
    </pc:docChg>
  </pc:docChgLst>
  <pc:docChgLst>
    <pc:chgData clId="Web-{6F3EA92A-6327-4760-B8BE-E7EAE48D3FC4}"/>
    <pc:docChg chg="modSld">
      <pc:chgData name="" userId="" providerId="" clId="Web-{6F3EA92A-6327-4760-B8BE-E7EAE48D3FC4}" dt="2018-03-19T17:41:55.319" v="2"/>
      <pc:docMkLst>
        <pc:docMk/>
      </pc:docMkLst>
      <pc:sldChg chg="modSp">
        <pc:chgData name="" userId="" providerId="" clId="Web-{6F3EA92A-6327-4760-B8BE-E7EAE48D3FC4}" dt="2018-03-19T17:41:55.319" v="2"/>
        <pc:sldMkLst>
          <pc:docMk/>
          <pc:sldMk cId="247584020" sldId="711"/>
        </pc:sldMkLst>
        <pc:spChg chg="mod">
          <ac:chgData name="" userId="" providerId="" clId="Web-{6F3EA92A-6327-4760-B8BE-E7EAE48D3FC4}" dt="2018-03-19T17:41:55.319" v="2"/>
          <ac:spMkLst>
            <pc:docMk/>
            <pc:sldMk cId="247584020" sldId="711"/>
            <ac:spMk id="1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2B977-C1AE-47C1-9593-470FC1A93941}" type="doc">
      <dgm:prSet loTypeId="urn:microsoft.com/office/officeart/2005/8/layout/chevron2" loCatId="process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07EED5B3-1D0F-4D3C-8FF3-D76BDEB187C9}">
      <dgm:prSet/>
      <dgm:spPr/>
      <dgm:t>
        <a:bodyPr/>
        <a:lstStyle/>
        <a:p>
          <a:pPr rtl="0"/>
          <a:r>
            <a:rPr lang="en-US" dirty="0" smtClean="0"/>
            <a:t>2</a:t>
          </a:r>
          <a:endParaRPr lang="en-US" dirty="0"/>
        </a:p>
      </dgm:t>
    </dgm:pt>
    <dgm:pt modelId="{5CB11E3F-40F0-45FF-9B2C-D559290AA6B3}" type="parTrans" cxnId="{90312A5B-3865-40A2-B927-4BB00BC4665F}">
      <dgm:prSet/>
      <dgm:spPr/>
      <dgm:t>
        <a:bodyPr/>
        <a:lstStyle/>
        <a:p>
          <a:endParaRPr lang="en-US"/>
        </a:p>
      </dgm:t>
    </dgm:pt>
    <dgm:pt modelId="{53304213-0BF3-41AC-A2B9-AB3409BE2E16}" type="sibTrans" cxnId="{90312A5B-3865-40A2-B927-4BB00BC4665F}">
      <dgm:prSet/>
      <dgm:spPr/>
      <dgm:t>
        <a:bodyPr/>
        <a:lstStyle/>
        <a:p>
          <a:endParaRPr lang="en-US"/>
        </a:p>
      </dgm:t>
    </dgm:pt>
    <dgm:pt modelId="{527E7ACA-DDFC-46F4-955A-36DD45D0930D}">
      <dgm:prSet/>
      <dgm:spPr/>
      <dgm:t>
        <a:bodyPr/>
        <a:lstStyle/>
        <a:p>
          <a:pPr rtl="0"/>
          <a:r>
            <a:rPr lang="en-US" dirty="0" smtClean="0"/>
            <a:t>3</a:t>
          </a:r>
          <a:endParaRPr lang="en-US" dirty="0"/>
        </a:p>
      </dgm:t>
    </dgm:pt>
    <dgm:pt modelId="{6CCCCBAA-C0B2-411E-B88F-46FA35E04BB9}" type="parTrans" cxnId="{88005B4F-10C3-4F99-AAC3-1B1F769D5F60}">
      <dgm:prSet/>
      <dgm:spPr/>
      <dgm:t>
        <a:bodyPr/>
        <a:lstStyle/>
        <a:p>
          <a:endParaRPr lang="en-US"/>
        </a:p>
      </dgm:t>
    </dgm:pt>
    <dgm:pt modelId="{4B5807BE-AB80-4724-A52A-1D3DD6E2A6D3}" type="sibTrans" cxnId="{88005B4F-10C3-4F99-AAC3-1B1F769D5F60}">
      <dgm:prSet/>
      <dgm:spPr/>
      <dgm:t>
        <a:bodyPr/>
        <a:lstStyle/>
        <a:p>
          <a:endParaRPr lang="en-US"/>
        </a:p>
      </dgm:t>
    </dgm:pt>
    <dgm:pt modelId="{BA5541E0-6CA8-4516-8181-04FB432DE27E}">
      <dgm:prSet/>
      <dgm:spPr/>
      <dgm:t>
        <a:bodyPr/>
        <a:lstStyle/>
        <a:p>
          <a:pPr rtl="0"/>
          <a:r>
            <a:rPr lang="en-US" dirty="0" smtClean="0"/>
            <a:t>4</a:t>
          </a:r>
          <a:endParaRPr lang="en-US" dirty="0"/>
        </a:p>
      </dgm:t>
    </dgm:pt>
    <dgm:pt modelId="{A051E9B4-9771-4106-9CE7-E61D7DE045EC}" type="parTrans" cxnId="{FFFD5677-2949-4FF7-9FD6-F9BBF59ED238}">
      <dgm:prSet/>
      <dgm:spPr/>
      <dgm:t>
        <a:bodyPr/>
        <a:lstStyle/>
        <a:p>
          <a:endParaRPr lang="en-US"/>
        </a:p>
      </dgm:t>
    </dgm:pt>
    <dgm:pt modelId="{AB3C0226-A003-4471-BA34-7416184379FA}" type="sibTrans" cxnId="{FFFD5677-2949-4FF7-9FD6-F9BBF59ED238}">
      <dgm:prSet/>
      <dgm:spPr/>
      <dgm:t>
        <a:bodyPr/>
        <a:lstStyle/>
        <a:p>
          <a:endParaRPr lang="en-US"/>
        </a:p>
      </dgm:t>
    </dgm:pt>
    <dgm:pt modelId="{8537A25A-A845-4D25-9499-328D0295A3AD}">
      <dgm:prSet/>
      <dgm:spPr/>
      <dgm:t>
        <a:bodyPr/>
        <a:lstStyle/>
        <a:p>
          <a:pPr rtl="0"/>
          <a:r>
            <a:rPr lang="en-US" dirty="0" smtClean="0"/>
            <a:t>5</a:t>
          </a:r>
          <a:endParaRPr lang="en-US" dirty="0"/>
        </a:p>
      </dgm:t>
    </dgm:pt>
    <dgm:pt modelId="{3805B4B4-1187-4ABF-BB10-981902819948}" type="parTrans" cxnId="{0A639BE5-6582-42CB-B052-BE3AA135DC65}">
      <dgm:prSet/>
      <dgm:spPr/>
      <dgm:t>
        <a:bodyPr/>
        <a:lstStyle/>
        <a:p>
          <a:endParaRPr lang="en-US"/>
        </a:p>
      </dgm:t>
    </dgm:pt>
    <dgm:pt modelId="{1E40B8A6-43AB-4EDA-B298-10F449377470}" type="sibTrans" cxnId="{0A639BE5-6582-42CB-B052-BE3AA135DC65}">
      <dgm:prSet/>
      <dgm:spPr/>
      <dgm:t>
        <a:bodyPr/>
        <a:lstStyle/>
        <a:p>
          <a:endParaRPr lang="en-US"/>
        </a:p>
      </dgm:t>
    </dgm:pt>
    <dgm:pt modelId="{B9423459-4D6B-4466-847D-493033D70C31}">
      <dgm:prSet/>
      <dgm:spPr/>
      <dgm:t>
        <a:bodyPr/>
        <a:lstStyle/>
        <a:p>
          <a:pPr rtl="0"/>
          <a:r>
            <a:rPr lang="en-US" dirty="0" smtClean="0"/>
            <a:t>Background</a:t>
          </a:r>
          <a:endParaRPr lang="en-US" dirty="0"/>
        </a:p>
      </dgm:t>
    </dgm:pt>
    <dgm:pt modelId="{4D530827-8CF1-4BE5-9665-61667CB9F12A}" type="parTrans" cxnId="{0902D76C-477C-48CB-AACA-4929CB56B5F8}">
      <dgm:prSet/>
      <dgm:spPr/>
      <dgm:t>
        <a:bodyPr/>
        <a:lstStyle/>
        <a:p>
          <a:endParaRPr lang="en-US"/>
        </a:p>
      </dgm:t>
    </dgm:pt>
    <dgm:pt modelId="{F8DD1CE6-F9FF-440E-AE31-C15E879C1418}" type="sibTrans" cxnId="{0902D76C-477C-48CB-AACA-4929CB56B5F8}">
      <dgm:prSet/>
      <dgm:spPr/>
      <dgm:t>
        <a:bodyPr/>
        <a:lstStyle/>
        <a:p>
          <a:endParaRPr lang="en-US"/>
        </a:p>
      </dgm:t>
    </dgm:pt>
    <dgm:pt modelId="{2826CF3F-55B8-45C0-B7FE-2EF28FB9772C}">
      <dgm:prSet/>
      <dgm:spPr/>
      <dgm:t>
        <a:bodyPr/>
        <a:lstStyle/>
        <a:p>
          <a:pPr rtl="0"/>
          <a:r>
            <a:rPr lang="en-US" dirty="0" smtClean="0"/>
            <a:t>Data Sources</a:t>
          </a:r>
          <a:endParaRPr lang="en-US" dirty="0"/>
        </a:p>
      </dgm:t>
    </dgm:pt>
    <dgm:pt modelId="{E85A0DDE-08C5-4181-8573-10A54D5828C5}" type="parTrans" cxnId="{7A8F998D-D416-48A6-ACE3-F1F1C33E4353}">
      <dgm:prSet/>
      <dgm:spPr/>
      <dgm:t>
        <a:bodyPr/>
        <a:lstStyle/>
        <a:p>
          <a:endParaRPr lang="en-US"/>
        </a:p>
      </dgm:t>
    </dgm:pt>
    <dgm:pt modelId="{7470D828-9121-4BF0-8E0B-410401FB3DDE}" type="sibTrans" cxnId="{7A8F998D-D416-48A6-ACE3-F1F1C33E4353}">
      <dgm:prSet/>
      <dgm:spPr/>
      <dgm:t>
        <a:bodyPr/>
        <a:lstStyle/>
        <a:p>
          <a:endParaRPr lang="en-US"/>
        </a:p>
      </dgm:t>
    </dgm:pt>
    <dgm:pt modelId="{D1A7781E-79A4-41B6-999D-A71ECD08D430}">
      <dgm:prSet/>
      <dgm:spPr/>
      <dgm:t>
        <a:bodyPr/>
        <a:lstStyle/>
        <a:p>
          <a:pPr rtl="0"/>
          <a:r>
            <a:rPr lang="en-US" smtClean="0"/>
            <a:t>Results</a:t>
          </a:r>
          <a:endParaRPr lang="en-US"/>
        </a:p>
      </dgm:t>
    </dgm:pt>
    <dgm:pt modelId="{B7399F94-3E16-4964-9A25-5CC5FEA16E0F}" type="parTrans" cxnId="{E091D386-C73E-424B-A0D8-C83770934470}">
      <dgm:prSet/>
      <dgm:spPr/>
      <dgm:t>
        <a:bodyPr/>
        <a:lstStyle/>
        <a:p>
          <a:endParaRPr lang="en-US"/>
        </a:p>
      </dgm:t>
    </dgm:pt>
    <dgm:pt modelId="{16FBFA8C-D3D4-4B6F-8870-CB1767A2A5D7}" type="sibTrans" cxnId="{E091D386-C73E-424B-A0D8-C83770934470}">
      <dgm:prSet/>
      <dgm:spPr/>
      <dgm:t>
        <a:bodyPr/>
        <a:lstStyle/>
        <a:p>
          <a:endParaRPr lang="en-US"/>
        </a:p>
      </dgm:t>
    </dgm:pt>
    <dgm:pt modelId="{DBD1BE02-E1F1-4E5F-868E-B9BBD497B686}">
      <dgm:prSet/>
      <dgm:spPr/>
      <dgm:t>
        <a:bodyPr/>
        <a:lstStyle/>
        <a:p>
          <a:pPr rtl="0"/>
          <a:r>
            <a:rPr lang="en-US" dirty="0" smtClean="0"/>
            <a:t>Conclusion</a:t>
          </a:r>
          <a:endParaRPr lang="en-US" dirty="0"/>
        </a:p>
      </dgm:t>
    </dgm:pt>
    <dgm:pt modelId="{3BF55655-9385-4699-B1DA-559BE4788D96}" type="parTrans" cxnId="{C62A3960-79C2-41AF-9696-8FA1B8401EA9}">
      <dgm:prSet/>
      <dgm:spPr/>
      <dgm:t>
        <a:bodyPr/>
        <a:lstStyle/>
        <a:p>
          <a:endParaRPr lang="en-US"/>
        </a:p>
      </dgm:t>
    </dgm:pt>
    <dgm:pt modelId="{B9BEE059-CB3F-4E8C-BC1D-9B58695C5F4B}" type="sibTrans" cxnId="{C62A3960-79C2-41AF-9696-8FA1B8401EA9}">
      <dgm:prSet/>
      <dgm:spPr/>
      <dgm:t>
        <a:bodyPr/>
        <a:lstStyle/>
        <a:p>
          <a:endParaRPr lang="en-US"/>
        </a:p>
      </dgm:t>
    </dgm:pt>
    <dgm:pt modelId="{4E919CD3-8EBA-48C4-A868-57C5F62B67C9}">
      <dgm:prSet/>
      <dgm:spPr/>
      <dgm:t>
        <a:bodyPr/>
        <a:lstStyle/>
        <a:p>
          <a:pPr rtl="0"/>
          <a:r>
            <a:rPr lang="en-US" dirty="0" smtClean="0"/>
            <a:t>1</a:t>
          </a:r>
          <a:endParaRPr lang="en-US" dirty="0"/>
        </a:p>
      </dgm:t>
    </dgm:pt>
    <dgm:pt modelId="{1CA4313E-00E4-4235-83C0-F1B3AE297046}" type="sibTrans" cxnId="{04ABC0CB-8168-4708-BBA7-972B8B201A20}">
      <dgm:prSet/>
      <dgm:spPr/>
      <dgm:t>
        <a:bodyPr/>
        <a:lstStyle/>
        <a:p>
          <a:endParaRPr lang="en-US"/>
        </a:p>
      </dgm:t>
    </dgm:pt>
    <dgm:pt modelId="{595019B6-A276-4437-848E-B91D7A0D5479}" type="parTrans" cxnId="{04ABC0CB-8168-4708-BBA7-972B8B201A20}">
      <dgm:prSet/>
      <dgm:spPr/>
      <dgm:t>
        <a:bodyPr/>
        <a:lstStyle/>
        <a:p>
          <a:endParaRPr lang="en-US"/>
        </a:p>
      </dgm:t>
    </dgm:pt>
    <dgm:pt modelId="{7A14099A-0E00-4ECC-AA60-CFDE149F7606}">
      <dgm:prSet/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09ACBF37-D6C8-49B3-A696-6DBBD17E1B95}" type="parTrans" cxnId="{06F52248-DCD7-48C2-9150-ABEE573E1AAF}">
      <dgm:prSet/>
      <dgm:spPr/>
      <dgm:t>
        <a:bodyPr/>
        <a:lstStyle/>
        <a:p>
          <a:endParaRPr lang="en-US"/>
        </a:p>
      </dgm:t>
    </dgm:pt>
    <dgm:pt modelId="{AEC9778B-DE80-4713-90CC-DF86EDDA9CAE}" type="sibTrans" cxnId="{06F52248-DCD7-48C2-9150-ABEE573E1AAF}">
      <dgm:prSet/>
      <dgm:spPr/>
      <dgm:t>
        <a:bodyPr/>
        <a:lstStyle/>
        <a:p>
          <a:endParaRPr lang="en-US"/>
        </a:p>
      </dgm:t>
    </dgm:pt>
    <dgm:pt modelId="{1CAA0EE1-B0BA-43F0-9FCE-F1107DB96FB7}" type="pres">
      <dgm:prSet presAssocID="{3372B977-C1AE-47C1-9593-470FC1A939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CB2DFB-F7F5-4A37-8770-0E757379B905}" type="pres">
      <dgm:prSet presAssocID="{4E919CD3-8EBA-48C4-A868-57C5F62B67C9}" presName="composite" presStyleCnt="0"/>
      <dgm:spPr/>
    </dgm:pt>
    <dgm:pt modelId="{4682E888-E2F8-4336-885D-92E022D38CF1}" type="pres">
      <dgm:prSet presAssocID="{4E919CD3-8EBA-48C4-A868-57C5F62B67C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CCAAD-3EAF-455B-A7E4-62949B280B59}" type="pres">
      <dgm:prSet presAssocID="{4E919CD3-8EBA-48C4-A868-57C5F62B67C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1B12A-4AE6-4951-98EC-38F346B39C92}" type="pres">
      <dgm:prSet presAssocID="{1CA4313E-00E4-4235-83C0-F1B3AE297046}" presName="sp" presStyleCnt="0"/>
      <dgm:spPr/>
    </dgm:pt>
    <dgm:pt modelId="{D2F38A6A-15CC-4FFC-A3E5-79F314DC134D}" type="pres">
      <dgm:prSet presAssocID="{07EED5B3-1D0F-4D3C-8FF3-D76BDEB187C9}" presName="composite" presStyleCnt="0"/>
      <dgm:spPr/>
    </dgm:pt>
    <dgm:pt modelId="{B1B8CAE4-8CBC-4611-8519-47AE710A3B92}" type="pres">
      <dgm:prSet presAssocID="{07EED5B3-1D0F-4D3C-8FF3-D76BDEB187C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6F42E-D1EB-463B-A0E3-C2967D04367B}" type="pres">
      <dgm:prSet presAssocID="{07EED5B3-1D0F-4D3C-8FF3-D76BDEB187C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03747-C2D3-4D1F-BC3D-C80DA1FDE4AA}" type="pres">
      <dgm:prSet presAssocID="{53304213-0BF3-41AC-A2B9-AB3409BE2E16}" presName="sp" presStyleCnt="0"/>
      <dgm:spPr/>
    </dgm:pt>
    <dgm:pt modelId="{7809A454-04E5-45F4-91A1-699D1209567D}" type="pres">
      <dgm:prSet presAssocID="{527E7ACA-DDFC-46F4-955A-36DD45D0930D}" presName="composite" presStyleCnt="0"/>
      <dgm:spPr/>
    </dgm:pt>
    <dgm:pt modelId="{57BCE93D-C199-43D1-A61B-FEB4D1A9FFDE}" type="pres">
      <dgm:prSet presAssocID="{527E7ACA-DDFC-46F4-955A-36DD45D0930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5BA5E-EE4B-4E48-B156-1130011E0DCF}" type="pres">
      <dgm:prSet presAssocID="{527E7ACA-DDFC-46F4-955A-36DD45D0930D}" presName="descendantText" presStyleLbl="alignAcc1" presStyleIdx="2" presStyleCnt="5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99BE-69ED-4135-9EAE-BDB04444062B}" type="pres">
      <dgm:prSet presAssocID="{4B5807BE-AB80-4724-A52A-1D3DD6E2A6D3}" presName="sp" presStyleCnt="0"/>
      <dgm:spPr/>
    </dgm:pt>
    <dgm:pt modelId="{E0003A04-18A7-4FCD-94A8-1A7EDD2B4852}" type="pres">
      <dgm:prSet presAssocID="{BA5541E0-6CA8-4516-8181-04FB432DE27E}" presName="composite" presStyleCnt="0"/>
      <dgm:spPr/>
    </dgm:pt>
    <dgm:pt modelId="{222E379A-7757-4B56-B6CA-E7C7373C935B}" type="pres">
      <dgm:prSet presAssocID="{BA5541E0-6CA8-4516-8181-04FB432DE27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5429B-6AE7-4DFD-A934-735C8BB25521}" type="pres">
      <dgm:prSet presAssocID="{BA5541E0-6CA8-4516-8181-04FB432DE27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E0511-23BA-4DFA-BBC8-5CACD1C8F37A}" type="pres">
      <dgm:prSet presAssocID="{AB3C0226-A003-4471-BA34-7416184379FA}" presName="sp" presStyleCnt="0"/>
      <dgm:spPr/>
    </dgm:pt>
    <dgm:pt modelId="{436D4EE3-AC0E-4ADA-A425-2EA1A330AD44}" type="pres">
      <dgm:prSet presAssocID="{8537A25A-A845-4D25-9499-328D0295A3AD}" presName="composite" presStyleCnt="0"/>
      <dgm:spPr/>
    </dgm:pt>
    <dgm:pt modelId="{E9A10F06-FE00-4A79-A1E9-1712579370C0}" type="pres">
      <dgm:prSet presAssocID="{8537A25A-A845-4D25-9499-328D0295A3A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EFCEA-639B-4050-861B-938B7DE50545}" type="pres">
      <dgm:prSet presAssocID="{8537A25A-A845-4D25-9499-328D0295A3A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02D76C-477C-48CB-AACA-4929CB56B5F8}" srcId="{4E919CD3-8EBA-48C4-A868-57C5F62B67C9}" destId="{B9423459-4D6B-4466-847D-493033D70C31}" srcOrd="0" destOrd="0" parTransId="{4D530827-8CF1-4BE5-9665-61667CB9F12A}" sibTransId="{F8DD1CE6-F9FF-440E-AE31-C15E879C1418}"/>
    <dgm:cxn modelId="{48A4AEB8-1DB8-4595-BDB5-ABF5DA9E7A5E}" type="presOf" srcId="{2826CF3F-55B8-45C0-B7FE-2EF28FB9772C}" destId="{52C6F42E-D1EB-463B-A0E3-C2967D04367B}" srcOrd="0" destOrd="0" presId="urn:microsoft.com/office/officeart/2005/8/layout/chevron2"/>
    <dgm:cxn modelId="{1B54D12B-E3CA-4E0C-8C80-20B6DCE825F7}" type="presOf" srcId="{527E7ACA-DDFC-46F4-955A-36DD45D0930D}" destId="{57BCE93D-C199-43D1-A61B-FEB4D1A9FFDE}" srcOrd="0" destOrd="0" presId="urn:microsoft.com/office/officeart/2005/8/layout/chevron2"/>
    <dgm:cxn modelId="{E091D386-C73E-424B-A0D8-C83770934470}" srcId="{BA5541E0-6CA8-4516-8181-04FB432DE27E}" destId="{D1A7781E-79A4-41B6-999D-A71ECD08D430}" srcOrd="0" destOrd="0" parTransId="{B7399F94-3E16-4964-9A25-5CC5FEA16E0F}" sibTransId="{16FBFA8C-D3D4-4B6F-8870-CB1767A2A5D7}"/>
    <dgm:cxn modelId="{3E3D8BC4-5AA3-42D2-BF19-35B415AD013F}" type="presOf" srcId="{8537A25A-A845-4D25-9499-328D0295A3AD}" destId="{E9A10F06-FE00-4A79-A1E9-1712579370C0}" srcOrd="0" destOrd="0" presId="urn:microsoft.com/office/officeart/2005/8/layout/chevron2"/>
    <dgm:cxn modelId="{EB118395-3C9B-4DB1-BEEB-7AE27C0C6A58}" type="presOf" srcId="{DBD1BE02-E1F1-4E5F-868E-B9BBD497B686}" destId="{DF0EFCEA-639B-4050-861B-938B7DE50545}" srcOrd="0" destOrd="0" presId="urn:microsoft.com/office/officeart/2005/8/layout/chevron2"/>
    <dgm:cxn modelId="{DC7C6942-AE49-47D7-9B15-FD8B3B24DE9B}" type="presOf" srcId="{D1A7781E-79A4-41B6-999D-A71ECD08D430}" destId="{ECB5429B-6AE7-4DFD-A934-735C8BB25521}" srcOrd="0" destOrd="0" presId="urn:microsoft.com/office/officeart/2005/8/layout/chevron2"/>
    <dgm:cxn modelId="{38DE66CE-23C3-44B3-AFF1-31C9DF2BFC2C}" type="presOf" srcId="{3372B977-C1AE-47C1-9593-470FC1A93941}" destId="{1CAA0EE1-B0BA-43F0-9FCE-F1107DB96FB7}" srcOrd="0" destOrd="0" presId="urn:microsoft.com/office/officeart/2005/8/layout/chevron2"/>
    <dgm:cxn modelId="{88005B4F-10C3-4F99-AAC3-1B1F769D5F60}" srcId="{3372B977-C1AE-47C1-9593-470FC1A93941}" destId="{527E7ACA-DDFC-46F4-955A-36DD45D0930D}" srcOrd="2" destOrd="0" parTransId="{6CCCCBAA-C0B2-411E-B88F-46FA35E04BB9}" sibTransId="{4B5807BE-AB80-4724-A52A-1D3DD6E2A6D3}"/>
    <dgm:cxn modelId="{B711FBEF-0E05-40BB-AF2F-314FBB00D0AB}" type="presOf" srcId="{7A14099A-0E00-4ECC-AA60-CFDE149F7606}" destId="{CC15BA5E-EE4B-4E48-B156-1130011E0DCF}" srcOrd="0" destOrd="0" presId="urn:microsoft.com/office/officeart/2005/8/layout/chevron2"/>
    <dgm:cxn modelId="{9068179C-E82C-4BA4-BB78-62224A1B6643}" type="presOf" srcId="{BA5541E0-6CA8-4516-8181-04FB432DE27E}" destId="{222E379A-7757-4B56-B6CA-E7C7373C935B}" srcOrd="0" destOrd="0" presId="urn:microsoft.com/office/officeart/2005/8/layout/chevron2"/>
    <dgm:cxn modelId="{0A639BE5-6582-42CB-B052-BE3AA135DC65}" srcId="{3372B977-C1AE-47C1-9593-470FC1A93941}" destId="{8537A25A-A845-4D25-9499-328D0295A3AD}" srcOrd="4" destOrd="0" parTransId="{3805B4B4-1187-4ABF-BB10-981902819948}" sibTransId="{1E40B8A6-43AB-4EDA-B298-10F449377470}"/>
    <dgm:cxn modelId="{CE8D33DC-A2BD-4A10-9927-ACC30F774399}" type="presOf" srcId="{07EED5B3-1D0F-4D3C-8FF3-D76BDEB187C9}" destId="{B1B8CAE4-8CBC-4611-8519-47AE710A3B92}" srcOrd="0" destOrd="0" presId="urn:microsoft.com/office/officeart/2005/8/layout/chevron2"/>
    <dgm:cxn modelId="{C62A3960-79C2-41AF-9696-8FA1B8401EA9}" srcId="{8537A25A-A845-4D25-9499-328D0295A3AD}" destId="{DBD1BE02-E1F1-4E5F-868E-B9BBD497B686}" srcOrd="0" destOrd="0" parTransId="{3BF55655-9385-4699-B1DA-559BE4788D96}" sibTransId="{B9BEE059-CB3F-4E8C-BC1D-9B58695C5F4B}"/>
    <dgm:cxn modelId="{97A85861-8B36-4819-B8CF-64F1AB538B6B}" type="presOf" srcId="{4E919CD3-8EBA-48C4-A868-57C5F62B67C9}" destId="{4682E888-E2F8-4336-885D-92E022D38CF1}" srcOrd="0" destOrd="0" presId="urn:microsoft.com/office/officeart/2005/8/layout/chevron2"/>
    <dgm:cxn modelId="{0BC6F54A-C4C7-438D-899D-EB59DEEDFF99}" type="presOf" srcId="{B9423459-4D6B-4466-847D-493033D70C31}" destId="{277CCAAD-3EAF-455B-A7E4-62949B280B59}" srcOrd="0" destOrd="0" presId="urn:microsoft.com/office/officeart/2005/8/layout/chevron2"/>
    <dgm:cxn modelId="{7A8F998D-D416-48A6-ACE3-F1F1C33E4353}" srcId="{07EED5B3-1D0F-4D3C-8FF3-D76BDEB187C9}" destId="{2826CF3F-55B8-45C0-B7FE-2EF28FB9772C}" srcOrd="0" destOrd="0" parTransId="{E85A0DDE-08C5-4181-8573-10A54D5828C5}" sibTransId="{7470D828-9121-4BF0-8E0B-410401FB3DDE}"/>
    <dgm:cxn modelId="{06F52248-DCD7-48C2-9150-ABEE573E1AAF}" srcId="{527E7ACA-DDFC-46F4-955A-36DD45D0930D}" destId="{7A14099A-0E00-4ECC-AA60-CFDE149F7606}" srcOrd="0" destOrd="0" parTransId="{09ACBF37-D6C8-49B3-A696-6DBBD17E1B95}" sibTransId="{AEC9778B-DE80-4713-90CC-DF86EDDA9CAE}"/>
    <dgm:cxn modelId="{FFFD5677-2949-4FF7-9FD6-F9BBF59ED238}" srcId="{3372B977-C1AE-47C1-9593-470FC1A93941}" destId="{BA5541E0-6CA8-4516-8181-04FB432DE27E}" srcOrd="3" destOrd="0" parTransId="{A051E9B4-9771-4106-9CE7-E61D7DE045EC}" sibTransId="{AB3C0226-A003-4471-BA34-7416184379FA}"/>
    <dgm:cxn modelId="{90312A5B-3865-40A2-B927-4BB00BC4665F}" srcId="{3372B977-C1AE-47C1-9593-470FC1A93941}" destId="{07EED5B3-1D0F-4D3C-8FF3-D76BDEB187C9}" srcOrd="1" destOrd="0" parTransId="{5CB11E3F-40F0-45FF-9B2C-D559290AA6B3}" sibTransId="{53304213-0BF3-41AC-A2B9-AB3409BE2E16}"/>
    <dgm:cxn modelId="{04ABC0CB-8168-4708-BBA7-972B8B201A20}" srcId="{3372B977-C1AE-47C1-9593-470FC1A93941}" destId="{4E919CD3-8EBA-48C4-A868-57C5F62B67C9}" srcOrd="0" destOrd="0" parTransId="{595019B6-A276-4437-848E-B91D7A0D5479}" sibTransId="{1CA4313E-00E4-4235-83C0-F1B3AE297046}"/>
    <dgm:cxn modelId="{2B5C63F8-F315-4EF1-A886-AA3723E2ADA9}" type="presParOf" srcId="{1CAA0EE1-B0BA-43F0-9FCE-F1107DB96FB7}" destId="{5CCB2DFB-F7F5-4A37-8770-0E757379B905}" srcOrd="0" destOrd="0" presId="urn:microsoft.com/office/officeart/2005/8/layout/chevron2"/>
    <dgm:cxn modelId="{FA251314-9708-4C13-BB70-DA5B6A8AB6C5}" type="presParOf" srcId="{5CCB2DFB-F7F5-4A37-8770-0E757379B905}" destId="{4682E888-E2F8-4336-885D-92E022D38CF1}" srcOrd="0" destOrd="0" presId="urn:microsoft.com/office/officeart/2005/8/layout/chevron2"/>
    <dgm:cxn modelId="{09500C79-A9E7-4263-A747-D2F8BBF6A98C}" type="presParOf" srcId="{5CCB2DFB-F7F5-4A37-8770-0E757379B905}" destId="{277CCAAD-3EAF-455B-A7E4-62949B280B59}" srcOrd="1" destOrd="0" presId="urn:microsoft.com/office/officeart/2005/8/layout/chevron2"/>
    <dgm:cxn modelId="{5B2EEAA5-E139-46A4-802B-89A92B59FB07}" type="presParOf" srcId="{1CAA0EE1-B0BA-43F0-9FCE-F1107DB96FB7}" destId="{3B91B12A-4AE6-4951-98EC-38F346B39C92}" srcOrd="1" destOrd="0" presId="urn:microsoft.com/office/officeart/2005/8/layout/chevron2"/>
    <dgm:cxn modelId="{9F86A39B-7EFA-4745-8FB5-957A08B4ECF2}" type="presParOf" srcId="{1CAA0EE1-B0BA-43F0-9FCE-F1107DB96FB7}" destId="{D2F38A6A-15CC-4FFC-A3E5-79F314DC134D}" srcOrd="2" destOrd="0" presId="urn:microsoft.com/office/officeart/2005/8/layout/chevron2"/>
    <dgm:cxn modelId="{1968DE69-F297-4AB1-8060-759891701335}" type="presParOf" srcId="{D2F38A6A-15CC-4FFC-A3E5-79F314DC134D}" destId="{B1B8CAE4-8CBC-4611-8519-47AE710A3B92}" srcOrd="0" destOrd="0" presId="urn:microsoft.com/office/officeart/2005/8/layout/chevron2"/>
    <dgm:cxn modelId="{979C5617-9717-4845-AC98-31A1B9A5B9AD}" type="presParOf" srcId="{D2F38A6A-15CC-4FFC-A3E5-79F314DC134D}" destId="{52C6F42E-D1EB-463B-A0E3-C2967D04367B}" srcOrd="1" destOrd="0" presId="urn:microsoft.com/office/officeart/2005/8/layout/chevron2"/>
    <dgm:cxn modelId="{9286C06B-1B7F-43A5-8CD8-D5693627BBC2}" type="presParOf" srcId="{1CAA0EE1-B0BA-43F0-9FCE-F1107DB96FB7}" destId="{60903747-C2D3-4D1F-BC3D-C80DA1FDE4AA}" srcOrd="3" destOrd="0" presId="urn:microsoft.com/office/officeart/2005/8/layout/chevron2"/>
    <dgm:cxn modelId="{4B367D11-BF10-4D54-A929-32751DC22858}" type="presParOf" srcId="{1CAA0EE1-B0BA-43F0-9FCE-F1107DB96FB7}" destId="{7809A454-04E5-45F4-91A1-699D1209567D}" srcOrd="4" destOrd="0" presId="urn:microsoft.com/office/officeart/2005/8/layout/chevron2"/>
    <dgm:cxn modelId="{79274D84-5D32-4074-9C2D-9E876504B599}" type="presParOf" srcId="{7809A454-04E5-45F4-91A1-699D1209567D}" destId="{57BCE93D-C199-43D1-A61B-FEB4D1A9FFDE}" srcOrd="0" destOrd="0" presId="urn:microsoft.com/office/officeart/2005/8/layout/chevron2"/>
    <dgm:cxn modelId="{733860F8-E6FF-4518-A478-114CE05C07BF}" type="presParOf" srcId="{7809A454-04E5-45F4-91A1-699D1209567D}" destId="{CC15BA5E-EE4B-4E48-B156-1130011E0DCF}" srcOrd="1" destOrd="0" presId="urn:microsoft.com/office/officeart/2005/8/layout/chevron2"/>
    <dgm:cxn modelId="{850416B1-56D1-430C-B621-387E2C5AF462}" type="presParOf" srcId="{1CAA0EE1-B0BA-43F0-9FCE-F1107DB96FB7}" destId="{CA8799BE-69ED-4135-9EAE-BDB04444062B}" srcOrd="5" destOrd="0" presId="urn:microsoft.com/office/officeart/2005/8/layout/chevron2"/>
    <dgm:cxn modelId="{413FAC23-F1D6-40B0-8BB9-E8641DB489BB}" type="presParOf" srcId="{1CAA0EE1-B0BA-43F0-9FCE-F1107DB96FB7}" destId="{E0003A04-18A7-4FCD-94A8-1A7EDD2B4852}" srcOrd="6" destOrd="0" presId="urn:microsoft.com/office/officeart/2005/8/layout/chevron2"/>
    <dgm:cxn modelId="{911F10DB-645E-45C1-9738-2110C97E51E0}" type="presParOf" srcId="{E0003A04-18A7-4FCD-94A8-1A7EDD2B4852}" destId="{222E379A-7757-4B56-B6CA-E7C7373C935B}" srcOrd="0" destOrd="0" presId="urn:microsoft.com/office/officeart/2005/8/layout/chevron2"/>
    <dgm:cxn modelId="{7C008041-2D17-41F3-A987-033FAC5DBB76}" type="presParOf" srcId="{E0003A04-18A7-4FCD-94A8-1A7EDD2B4852}" destId="{ECB5429B-6AE7-4DFD-A934-735C8BB25521}" srcOrd="1" destOrd="0" presId="urn:microsoft.com/office/officeart/2005/8/layout/chevron2"/>
    <dgm:cxn modelId="{AE206144-0C2F-410B-9AE9-E6A8CF6E85F0}" type="presParOf" srcId="{1CAA0EE1-B0BA-43F0-9FCE-F1107DB96FB7}" destId="{539E0511-23BA-4DFA-BBC8-5CACD1C8F37A}" srcOrd="7" destOrd="0" presId="urn:microsoft.com/office/officeart/2005/8/layout/chevron2"/>
    <dgm:cxn modelId="{038EBD9F-AB90-4384-A824-4BF5D46B787D}" type="presParOf" srcId="{1CAA0EE1-B0BA-43F0-9FCE-F1107DB96FB7}" destId="{436D4EE3-AC0E-4ADA-A425-2EA1A330AD44}" srcOrd="8" destOrd="0" presId="urn:microsoft.com/office/officeart/2005/8/layout/chevron2"/>
    <dgm:cxn modelId="{12DD93EF-6566-4BB8-AFA0-8FF222ED05E9}" type="presParOf" srcId="{436D4EE3-AC0E-4ADA-A425-2EA1A330AD44}" destId="{E9A10F06-FE00-4A79-A1E9-1712579370C0}" srcOrd="0" destOrd="0" presId="urn:microsoft.com/office/officeart/2005/8/layout/chevron2"/>
    <dgm:cxn modelId="{E3C81243-2A88-46F3-B659-93964FA3E295}" type="presParOf" srcId="{436D4EE3-AC0E-4ADA-A425-2EA1A330AD44}" destId="{DF0EFCEA-639B-4050-861B-938B7DE505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8ACEA-C7B2-43C8-A2BC-412DBB46C342}" type="doc">
      <dgm:prSet loTypeId="urn:microsoft.com/office/officeart/2005/8/layout/chevron2" loCatId="process" qsTypeId="urn:microsoft.com/office/officeart/2005/8/quickstyle/simple2" qsCatId="simple" csTypeId="urn:microsoft.com/office/officeart/2005/8/colors/accent6_3" csCatId="accent6" phldr="1"/>
      <dgm:spPr/>
    </dgm:pt>
    <dgm:pt modelId="{E3A108C4-F557-4FD8-8A1F-17D98B34670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D66B9349-1EF7-4040-AF52-CA8B97E2C4B8}" type="parTrans" cxnId="{34A87143-526F-4AAC-9DD8-BA25FCFC548D}">
      <dgm:prSet/>
      <dgm:spPr/>
      <dgm:t>
        <a:bodyPr/>
        <a:lstStyle/>
        <a:p>
          <a:endParaRPr lang="en-US"/>
        </a:p>
      </dgm:t>
    </dgm:pt>
    <dgm:pt modelId="{005B4DC6-55E8-4470-B645-7604B4A20BD5}" type="sibTrans" cxnId="{34A87143-526F-4AAC-9DD8-BA25FCFC548D}">
      <dgm:prSet/>
      <dgm:spPr/>
      <dgm:t>
        <a:bodyPr/>
        <a:lstStyle/>
        <a:p>
          <a:endParaRPr lang="en-US"/>
        </a:p>
      </dgm:t>
    </dgm:pt>
    <dgm:pt modelId="{037CD592-E549-4739-8B46-1CD0EBA7E3D4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9062072-2D44-422A-B391-3483EE7CC1A3}" type="parTrans" cxnId="{CD126E36-F539-4CCA-B14B-CCC1C488CFE6}">
      <dgm:prSet/>
      <dgm:spPr/>
      <dgm:t>
        <a:bodyPr/>
        <a:lstStyle/>
        <a:p>
          <a:endParaRPr lang="en-US"/>
        </a:p>
      </dgm:t>
    </dgm:pt>
    <dgm:pt modelId="{E543972E-0FE1-4800-A25F-203228069035}" type="sibTrans" cxnId="{CD126E36-F539-4CCA-B14B-CCC1C488CFE6}">
      <dgm:prSet/>
      <dgm:spPr/>
      <dgm:t>
        <a:bodyPr/>
        <a:lstStyle/>
        <a:p>
          <a:endParaRPr lang="en-US"/>
        </a:p>
      </dgm:t>
    </dgm:pt>
    <dgm:pt modelId="{1F35BD2E-129C-4684-A161-DB825B1AAED4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1F30FC38-8CB6-4E95-B3DF-E3CEC69F922C}" type="parTrans" cxnId="{B5BFF6A5-FB6C-476C-B2C2-394BF29865CC}">
      <dgm:prSet/>
      <dgm:spPr/>
      <dgm:t>
        <a:bodyPr/>
        <a:lstStyle/>
        <a:p>
          <a:endParaRPr lang="en-US"/>
        </a:p>
      </dgm:t>
    </dgm:pt>
    <dgm:pt modelId="{37240FA5-2527-488E-AF9F-512525E4B083}" type="sibTrans" cxnId="{B5BFF6A5-FB6C-476C-B2C2-394BF29865CC}">
      <dgm:prSet/>
      <dgm:spPr/>
      <dgm:t>
        <a:bodyPr/>
        <a:lstStyle/>
        <a:p>
          <a:endParaRPr lang="en-US"/>
        </a:p>
      </dgm:t>
    </dgm:pt>
    <dgm:pt modelId="{F3CE3C07-74F5-4DCC-B715-40049AF9E4A7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A4EF586E-E918-4098-A047-6C4825065F25}" type="parTrans" cxnId="{4A9AC64D-CA19-4B5A-9D31-26BE998D5441}">
      <dgm:prSet/>
      <dgm:spPr/>
      <dgm:t>
        <a:bodyPr/>
        <a:lstStyle/>
        <a:p>
          <a:endParaRPr lang="en-US"/>
        </a:p>
      </dgm:t>
    </dgm:pt>
    <dgm:pt modelId="{193344A8-6133-43B2-9A12-81EFE5890BE7}" type="sibTrans" cxnId="{4A9AC64D-CA19-4B5A-9D31-26BE998D5441}">
      <dgm:prSet/>
      <dgm:spPr/>
      <dgm:t>
        <a:bodyPr/>
        <a:lstStyle/>
        <a:p>
          <a:endParaRPr lang="en-US"/>
        </a:p>
      </dgm:t>
    </dgm:pt>
    <dgm:pt modelId="{1E1A3325-8A23-4848-AD47-42718F47124E}">
      <dgm:prSet/>
      <dgm:spPr/>
      <dgm:t>
        <a:bodyPr/>
        <a:lstStyle/>
        <a:p>
          <a:r>
            <a:rPr lang="en-US" dirty="0" smtClean="0"/>
            <a:t>Prepare Input Data</a:t>
          </a:r>
          <a:endParaRPr lang="en-US" dirty="0"/>
        </a:p>
      </dgm:t>
    </dgm:pt>
    <dgm:pt modelId="{1BC79F23-6C9A-4D12-A5B3-909D315C7147}" type="parTrans" cxnId="{73354699-86AB-40AE-AA73-A8D048FCF038}">
      <dgm:prSet/>
      <dgm:spPr/>
      <dgm:t>
        <a:bodyPr/>
        <a:lstStyle/>
        <a:p>
          <a:endParaRPr lang="en-US"/>
        </a:p>
      </dgm:t>
    </dgm:pt>
    <dgm:pt modelId="{0525CD3E-C49F-4433-92A3-BED501D13906}" type="sibTrans" cxnId="{73354699-86AB-40AE-AA73-A8D048FCF038}">
      <dgm:prSet/>
      <dgm:spPr/>
      <dgm:t>
        <a:bodyPr/>
        <a:lstStyle/>
        <a:p>
          <a:endParaRPr lang="en-US"/>
        </a:p>
      </dgm:t>
    </dgm:pt>
    <dgm:pt modelId="{3F1FB730-1755-4EB8-92F0-E24A4C12F04B}">
      <dgm:prSet/>
      <dgm:spPr/>
      <dgm:t>
        <a:bodyPr/>
        <a:lstStyle/>
        <a:p>
          <a:r>
            <a:rPr lang="en-US" smtClean="0"/>
            <a:t>Build A Model</a:t>
          </a:r>
          <a:endParaRPr lang="en-US"/>
        </a:p>
      </dgm:t>
    </dgm:pt>
    <dgm:pt modelId="{661CE88B-6AEC-43A6-813D-D1E3BFCA3AD3}" type="parTrans" cxnId="{62AE5E72-AEA6-4F06-8DBF-AEB60FCA35D3}">
      <dgm:prSet/>
      <dgm:spPr/>
      <dgm:t>
        <a:bodyPr/>
        <a:lstStyle/>
        <a:p>
          <a:endParaRPr lang="en-US"/>
        </a:p>
      </dgm:t>
    </dgm:pt>
    <dgm:pt modelId="{BF00FB92-1E97-41C3-9B99-E606A395FBDB}" type="sibTrans" cxnId="{62AE5E72-AEA6-4F06-8DBF-AEB60FCA35D3}">
      <dgm:prSet/>
      <dgm:spPr/>
      <dgm:t>
        <a:bodyPr/>
        <a:lstStyle/>
        <a:p>
          <a:endParaRPr lang="en-US"/>
        </a:p>
      </dgm:t>
    </dgm:pt>
    <dgm:pt modelId="{57CA321D-9271-42C0-A964-151E5BE536F1}">
      <dgm:prSet/>
      <dgm:spPr/>
      <dgm:t>
        <a:bodyPr/>
        <a:lstStyle/>
        <a:p>
          <a:r>
            <a:rPr lang="en-US" dirty="0" smtClean="0"/>
            <a:t>Prepare HAND Map</a:t>
          </a:r>
          <a:endParaRPr lang="en-US" dirty="0"/>
        </a:p>
      </dgm:t>
    </dgm:pt>
    <dgm:pt modelId="{36E8AFFA-21E6-43C8-8256-3520B39644AA}" type="parTrans" cxnId="{460610D9-C96C-4964-A7E4-E11169160780}">
      <dgm:prSet/>
      <dgm:spPr/>
      <dgm:t>
        <a:bodyPr/>
        <a:lstStyle/>
        <a:p>
          <a:endParaRPr lang="en-US"/>
        </a:p>
      </dgm:t>
    </dgm:pt>
    <dgm:pt modelId="{EA324306-8826-4C5F-97BA-B3397CBA3E66}" type="sibTrans" cxnId="{460610D9-C96C-4964-A7E4-E11169160780}">
      <dgm:prSet/>
      <dgm:spPr/>
      <dgm:t>
        <a:bodyPr/>
        <a:lstStyle/>
        <a:p>
          <a:endParaRPr lang="en-US"/>
        </a:p>
      </dgm:t>
    </dgm:pt>
    <dgm:pt modelId="{C1CB3F0B-8B29-4714-811F-356989523BD7}">
      <dgm:prSet/>
      <dgm:spPr/>
      <dgm:t>
        <a:bodyPr/>
        <a:lstStyle/>
        <a:p>
          <a:r>
            <a:rPr lang="en-US" dirty="0" smtClean="0"/>
            <a:t>Prepare Inundation Map</a:t>
          </a:r>
          <a:endParaRPr lang="en-US" dirty="0"/>
        </a:p>
      </dgm:t>
    </dgm:pt>
    <dgm:pt modelId="{BFDE74E0-CD58-4F61-9896-80E56A27E80F}" type="parTrans" cxnId="{B783FCC5-BDA9-491D-B7E9-3337FC95B3C2}">
      <dgm:prSet/>
      <dgm:spPr/>
      <dgm:t>
        <a:bodyPr/>
        <a:lstStyle/>
        <a:p>
          <a:endParaRPr lang="en-US"/>
        </a:p>
      </dgm:t>
    </dgm:pt>
    <dgm:pt modelId="{D81C4117-DF83-4372-87CD-3E8B9D247E29}" type="sibTrans" cxnId="{B783FCC5-BDA9-491D-B7E9-3337FC95B3C2}">
      <dgm:prSet/>
      <dgm:spPr/>
      <dgm:t>
        <a:bodyPr/>
        <a:lstStyle/>
        <a:p>
          <a:endParaRPr lang="en-US"/>
        </a:p>
      </dgm:t>
    </dgm:pt>
    <dgm:pt modelId="{112B820D-47F0-47A5-946A-18B535F358FA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E1EB907F-16C5-4195-B8D1-5A6A5522A752}" type="parTrans" cxnId="{EBA80E03-EB26-48E2-A54D-CFDBE1263762}">
      <dgm:prSet/>
      <dgm:spPr/>
      <dgm:t>
        <a:bodyPr/>
        <a:lstStyle/>
        <a:p>
          <a:endParaRPr lang="en-US"/>
        </a:p>
      </dgm:t>
    </dgm:pt>
    <dgm:pt modelId="{53249F83-9913-4CF7-A2C2-6F70D26C02B9}" type="sibTrans" cxnId="{EBA80E03-EB26-48E2-A54D-CFDBE1263762}">
      <dgm:prSet/>
      <dgm:spPr/>
      <dgm:t>
        <a:bodyPr/>
        <a:lstStyle/>
        <a:p>
          <a:endParaRPr lang="en-US"/>
        </a:p>
      </dgm:t>
    </dgm:pt>
    <dgm:pt modelId="{3D24D603-6444-4EA6-95FA-18D4B2F33570}">
      <dgm:prSet/>
      <dgm:spPr/>
      <dgm:t>
        <a:bodyPr/>
        <a:lstStyle/>
        <a:p>
          <a:r>
            <a:rPr lang="en-US" dirty="0" smtClean="0"/>
            <a:t>Quantify Affected Households</a:t>
          </a:r>
          <a:endParaRPr lang="en-US" dirty="0"/>
        </a:p>
      </dgm:t>
    </dgm:pt>
    <dgm:pt modelId="{B546934B-7131-40F6-9733-638B3B9D8CC6}" type="parTrans" cxnId="{412F1898-A9EA-4308-9764-339D00BA5FD4}">
      <dgm:prSet/>
      <dgm:spPr/>
      <dgm:t>
        <a:bodyPr/>
        <a:lstStyle/>
        <a:p>
          <a:endParaRPr lang="en-US"/>
        </a:p>
      </dgm:t>
    </dgm:pt>
    <dgm:pt modelId="{C725D72A-C916-47BB-AB07-9E86A45C8DEE}" type="sibTrans" cxnId="{412F1898-A9EA-4308-9764-339D00BA5FD4}">
      <dgm:prSet/>
      <dgm:spPr/>
      <dgm:t>
        <a:bodyPr/>
        <a:lstStyle/>
        <a:p>
          <a:endParaRPr lang="en-US"/>
        </a:p>
      </dgm:t>
    </dgm:pt>
    <dgm:pt modelId="{9F2E5A74-33A8-49A0-8E5B-4FA1F8E1D5AD}" type="pres">
      <dgm:prSet presAssocID="{29B8ACEA-C7B2-43C8-A2BC-412DBB46C342}" presName="linearFlow" presStyleCnt="0">
        <dgm:presLayoutVars>
          <dgm:dir/>
          <dgm:animLvl val="lvl"/>
          <dgm:resizeHandles val="exact"/>
        </dgm:presLayoutVars>
      </dgm:prSet>
      <dgm:spPr/>
    </dgm:pt>
    <dgm:pt modelId="{669DB2BF-F23C-4D77-A93B-287C9DE0C0FD}" type="pres">
      <dgm:prSet presAssocID="{E3A108C4-F557-4FD8-8A1F-17D98B34670D}" presName="composite" presStyleCnt="0"/>
      <dgm:spPr/>
    </dgm:pt>
    <dgm:pt modelId="{51FCA0CE-94D7-4728-82C3-A15FD5A9C21B}" type="pres">
      <dgm:prSet presAssocID="{E3A108C4-F557-4FD8-8A1F-17D98B34670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AE463-5FA8-4662-802C-DB0D81A30D76}" type="pres">
      <dgm:prSet presAssocID="{E3A108C4-F557-4FD8-8A1F-17D98B34670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391D6-829F-4ED7-9E12-3886ABB11E8E}" type="pres">
      <dgm:prSet presAssocID="{005B4DC6-55E8-4470-B645-7604B4A20BD5}" presName="sp" presStyleCnt="0"/>
      <dgm:spPr/>
    </dgm:pt>
    <dgm:pt modelId="{9547D647-523D-4200-90C5-AF60316B78A3}" type="pres">
      <dgm:prSet presAssocID="{037CD592-E549-4739-8B46-1CD0EBA7E3D4}" presName="composite" presStyleCnt="0"/>
      <dgm:spPr/>
    </dgm:pt>
    <dgm:pt modelId="{3B69B779-4943-4A8D-83BA-6887556EADCB}" type="pres">
      <dgm:prSet presAssocID="{037CD592-E549-4739-8B46-1CD0EBA7E3D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788D3-91DD-453D-A46E-926445A5F727}" type="pres">
      <dgm:prSet presAssocID="{037CD592-E549-4739-8B46-1CD0EBA7E3D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142FB-D842-461D-BB7E-839BEE853902}" type="pres">
      <dgm:prSet presAssocID="{E543972E-0FE1-4800-A25F-203228069035}" presName="sp" presStyleCnt="0"/>
      <dgm:spPr/>
    </dgm:pt>
    <dgm:pt modelId="{BB8920EC-F56D-47AD-B67E-38C4317EF1EB}" type="pres">
      <dgm:prSet presAssocID="{1F35BD2E-129C-4684-A161-DB825B1AAED4}" presName="composite" presStyleCnt="0"/>
      <dgm:spPr/>
    </dgm:pt>
    <dgm:pt modelId="{65C97FFE-3A96-49EF-8E89-561A600A87BD}" type="pres">
      <dgm:prSet presAssocID="{1F35BD2E-129C-4684-A161-DB825B1AAED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52CD0-EBEA-4B31-9766-028960D1DB58}" type="pres">
      <dgm:prSet presAssocID="{1F35BD2E-129C-4684-A161-DB825B1AAED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F328B-6E1A-4DCF-8627-5DD0E2E91CEC}" type="pres">
      <dgm:prSet presAssocID="{37240FA5-2527-488E-AF9F-512525E4B083}" presName="sp" presStyleCnt="0"/>
      <dgm:spPr/>
    </dgm:pt>
    <dgm:pt modelId="{2572D677-DCC0-432F-9A34-1F5F37F75623}" type="pres">
      <dgm:prSet presAssocID="{F3CE3C07-74F5-4DCC-B715-40049AF9E4A7}" presName="composite" presStyleCnt="0"/>
      <dgm:spPr/>
    </dgm:pt>
    <dgm:pt modelId="{A37B25DA-EFF7-4748-B293-BE15CC000EB4}" type="pres">
      <dgm:prSet presAssocID="{F3CE3C07-74F5-4DCC-B715-40049AF9E4A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C2A0A-BA42-4D03-8CB6-49D5B582B8FE}" type="pres">
      <dgm:prSet presAssocID="{F3CE3C07-74F5-4DCC-B715-40049AF9E4A7}" presName="descendantText" presStyleLbl="alignAcc1" presStyleIdx="3" presStyleCnt="5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FD85E-D7E7-4FCC-8F6F-71DFBE719462}" type="pres">
      <dgm:prSet presAssocID="{193344A8-6133-43B2-9A12-81EFE5890BE7}" presName="sp" presStyleCnt="0"/>
      <dgm:spPr/>
    </dgm:pt>
    <dgm:pt modelId="{99CA47BA-70EC-49FE-BDF2-B84C2E32F218}" type="pres">
      <dgm:prSet presAssocID="{112B820D-47F0-47A5-946A-18B535F358FA}" presName="composite" presStyleCnt="0"/>
      <dgm:spPr/>
    </dgm:pt>
    <dgm:pt modelId="{747C545C-2D9F-433C-9768-7DA1F5C5F7FB}" type="pres">
      <dgm:prSet presAssocID="{112B820D-47F0-47A5-946A-18B535F358F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25CC4-00C4-40EB-B309-659B2C7EA1CF}" type="pres">
      <dgm:prSet presAssocID="{112B820D-47F0-47A5-946A-18B535F358FA}" presName="descendantText" presStyleLbl="alignAcc1" presStyleIdx="4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3FCC5-BDA9-491D-B7E9-3337FC95B3C2}" srcId="{F3CE3C07-74F5-4DCC-B715-40049AF9E4A7}" destId="{C1CB3F0B-8B29-4714-811F-356989523BD7}" srcOrd="0" destOrd="0" parTransId="{BFDE74E0-CD58-4F61-9896-80E56A27E80F}" sibTransId="{D81C4117-DF83-4372-87CD-3E8B9D247E29}"/>
    <dgm:cxn modelId="{4A9AC64D-CA19-4B5A-9D31-26BE998D5441}" srcId="{29B8ACEA-C7B2-43C8-A2BC-412DBB46C342}" destId="{F3CE3C07-74F5-4DCC-B715-40049AF9E4A7}" srcOrd="3" destOrd="0" parTransId="{A4EF586E-E918-4098-A047-6C4825065F25}" sibTransId="{193344A8-6133-43B2-9A12-81EFE5890BE7}"/>
    <dgm:cxn modelId="{9C4979AC-2CB9-41C3-9EAB-4009E8BE669D}" type="presOf" srcId="{037CD592-E549-4739-8B46-1CD0EBA7E3D4}" destId="{3B69B779-4943-4A8D-83BA-6887556EADCB}" srcOrd="0" destOrd="0" presId="urn:microsoft.com/office/officeart/2005/8/layout/chevron2"/>
    <dgm:cxn modelId="{62AE5E72-AEA6-4F06-8DBF-AEB60FCA35D3}" srcId="{037CD592-E549-4739-8B46-1CD0EBA7E3D4}" destId="{3F1FB730-1755-4EB8-92F0-E24A4C12F04B}" srcOrd="0" destOrd="0" parTransId="{661CE88B-6AEC-43A6-813D-D1E3BFCA3AD3}" sibTransId="{BF00FB92-1E97-41C3-9B99-E606A395FBDB}"/>
    <dgm:cxn modelId="{34A87143-526F-4AAC-9DD8-BA25FCFC548D}" srcId="{29B8ACEA-C7B2-43C8-A2BC-412DBB46C342}" destId="{E3A108C4-F557-4FD8-8A1F-17D98B34670D}" srcOrd="0" destOrd="0" parTransId="{D66B9349-1EF7-4040-AF52-CA8B97E2C4B8}" sibTransId="{005B4DC6-55E8-4470-B645-7604B4A20BD5}"/>
    <dgm:cxn modelId="{34200967-9725-4908-B782-497EBB99481D}" type="presOf" srcId="{57CA321D-9271-42C0-A964-151E5BE536F1}" destId="{3FF52CD0-EBEA-4B31-9766-028960D1DB58}" srcOrd="0" destOrd="0" presId="urn:microsoft.com/office/officeart/2005/8/layout/chevron2"/>
    <dgm:cxn modelId="{EBA80E03-EB26-48E2-A54D-CFDBE1263762}" srcId="{29B8ACEA-C7B2-43C8-A2BC-412DBB46C342}" destId="{112B820D-47F0-47A5-946A-18B535F358FA}" srcOrd="4" destOrd="0" parTransId="{E1EB907F-16C5-4195-B8D1-5A6A5522A752}" sibTransId="{53249F83-9913-4CF7-A2C2-6F70D26C02B9}"/>
    <dgm:cxn modelId="{C98B8F97-34DA-42D5-BC37-364ED8826335}" type="presOf" srcId="{E3A108C4-F557-4FD8-8A1F-17D98B34670D}" destId="{51FCA0CE-94D7-4728-82C3-A15FD5A9C21B}" srcOrd="0" destOrd="0" presId="urn:microsoft.com/office/officeart/2005/8/layout/chevron2"/>
    <dgm:cxn modelId="{B5BFF6A5-FB6C-476C-B2C2-394BF29865CC}" srcId="{29B8ACEA-C7B2-43C8-A2BC-412DBB46C342}" destId="{1F35BD2E-129C-4684-A161-DB825B1AAED4}" srcOrd="2" destOrd="0" parTransId="{1F30FC38-8CB6-4E95-B3DF-E3CEC69F922C}" sibTransId="{37240FA5-2527-488E-AF9F-512525E4B083}"/>
    <dgm:cxn modelId="{9EE0552D-30A2-43B5-A5C0-9EADA2D2D28A}" type="presOf" srcId="{1F35BD2E-129C-4684-A161-DB825B1AAED4}" destId="{65C97FFE-3A96-49EF-8E89-561A600A87BD}" srcOrd="0" destOrd="0" presId="urn:microsoft.com/office/officeart/2005/8/layout/chevron2"/>
    <dgm:cxn modelId="{0D64A944-A3E8-4DCF-860A-3AC3F57B9624}" type="presOf" srcId="{3D24D603-6444-4EA6-95FA-18D4B2F33570}" destId="{66C25CC4-00C4-40EB-B309-659B2C7EA1CF}" srcOrd="0" destOrd="0" presId="urn:microsoft.com/office/officeart/2005/8/layout/chevron2"/>
    <dgm:cxn modelId="{E0CE4FFA-5515-445E-8C1A-A3C4C63F6C2C}" type="presOf" srcId="{29B8ACEA-C7B2-43C8-A2BC-412DBB46C342}" destId="{9F2E5A74-33A8-49A0-8E5B-4FA1F8E1D5AD}" srcOrd="0" destOrd="0" presId="urn:microsoft.com/office/officeart/2005/8/layout/chevron2"/>
    <dgm:cxn modelId="{CD126E36-F539-4CCA-B14B-CCC1C488CFE6}" srcId="{29B8ACEA-C7B2-43C8-A2BC-412DBB46C342}" destId="{037CD592-E549-4739-8B46-1CD0EBA7E3D4}" srcOrd="1" destOrd="0" parTransId="{F9062072-2D44-422A-B391-3483EE7CC1A3}" sibTransId="{E543972E-0FE1-4800-A25F-203228069035}"/>
    <dgm:cxn modelId="{32067958-60A0-44E1-A037-8E63CEE9C289}" type="presOf" srcId="{1E1A3325-8A23-4848-AD47-42718F47124E}" destId="{7B1AE463-5FA8-4662-802C-DB0D81A30D76}" srcOrd="0" destOrd="0" presId="urn:microsoft.com/office/officeart/2005/8/layout/chevron2"/>
    <dgm:cxn modelId="{412F1898-A9EA-4308-9764-339D00BA5FD4}" srcId="{112B820D-47F0-47A5-946A-18B535F358FA}" destId="{3D24D603-6444-4EA6-95FA-18D4B2F33570}" srcOrd="0" destOrd="0" parTransId="{B546934B-7131-40F6-9733-638B3B9D8CC6}" sibTransId="{C725D72A-C916-47BB-AB07-9E86A45C8DEE}"/>
    <dgm:cxn modelId="{B2E1CD6A-8159-41C1-98FF-BFC59F15405A}" type="presOf" srcId="{112B820D-47F0-47A5-946A-18B535F358FA}" destId="{747C545C-2D9F-433C-9768-7DA1F5C5F7FB}" srcOrd="0" destOrd="0" presId="urn:microsoft.com/office/officeart/2005/8/layout/chevron2"/>
    <dgm:cxn modelId="{1C576C52-84DE-4049-AD46-C874C9B1CF4E}" type="presOf" srcId="{F3CE3C07-74F5-4DCC-B715-40049AF9E4A7}" destId="{A37B25DA-EFF7-4748-B293-BE15CC000EB4}" srcOrd="0" destOrd="0" presId="urn:microsoft.com/office/officeart/2005/8/layout/chevron2"/>
    <dgm:cxn modelId="{460610D9-C96C-4964-A7E4-E11169160780}" srcId="{1F35BD2E-129C-4684-A161-DB825B1AAED4}" destId="{57CA321D-9271-42C0-A964-151E5BE536F1}" srcOrd="0" destOrd="0" parTransId="{36E8AFFA-21E6-43C8-8256-3520B39644AA}" sibTransId="{EA324306-8826-4C5F-97BA-B3397CBA3E66}"/>
    <dgm:cxn modelId="{73354699-86AB-40AE-AA73-A8D048FCF038}" srcId="{E3A108C4-F557-4FD8-8A1F-17D98B34670D}" destId="{1E1A3325-8A23-4848-AD47-42718F47124E}" srcOrd="0" destOrd="0" parTransId="{1BC79F23-6C9A-4D12-A5B3-909D315C7147}" sibTransId="{0525CD3E-C49F-4433-92A3-BED501D13906}"/>
    <dgm:cxn modelId="{EF7EF37D-398C-47BF-8473-B5A16FB26293}" type="presOf" srcId="{C1CB3F0B-8B29-4714-811F-356989523BD7}" destId="{0C8C2A0A-BA42-4D03-8CB6-49D5B582B8FE}" srcOrd="0" destOrd="0" presId="urn:microsoft.com/office/officeart/2005/8/layout/chevron2"/>
    <dgm:cxn modelId="{497830C7-A931-4AC4-A270-06912E85CB95}" type="presOf" srcId="{3F1FB730-1755-4EB8-92F0-E24A4C12F04B}" destId="{B64788D3-91DD-453D-A46E-926445A5F727}" srcOrd="0" destOrd="0" presId="urn:microsoft.com/office/officeart/2005/8/layout/chevron2"/>
    <dgm:cxn modelId="{283D50D8-9E7A-40E6-B80B-AA342202FAFC}" type="presParOf" srcId="{9F2E5A74-33A8-49A0-8E5B-4FA1F8E1D5AD}" destId="{669DB2BF-F23C-4D77-A93B-287C9DE0C0FD}" srcOrd="0" destOrd="0" presId="urn:microsoft.com/office/officeart/2005/8/layout/chevron2"/>
    <dgm:cxn modelId="{5E95EC28-EFFA-48F1-9373-09B6A311E3D0}" type="presParOf" srcId="{669DB2BF-F23C-4D77-A93B-287C9DE0C0FD}" destId="{51FCA0CE-94D7-4728-82C3-A15FD5A9C21B}" srcOrd="0" destOrd="0" presId="urn:microsoft.com/office/officeart/2005/8/layout/chevron2"/>
    <dgm:cxn modelId="{2E8E0531-C9C3-4851-A644-AC88672C1E37}" type="presParOf" srcId="{669DB2BF-F23C-4D77-A93B-287C9DE0C0FD}" destId="{7B1AE463-5FA8-4662-802C-DB0D81A30D76}" srcOrd="1" destOrd="0" presId="urn:microsoft.com/office/officeart/2005/8/layout/chevron2"/>
    <dgm:cxn modelId="{75CA3C60-A57D-4805-84CC-866DE01AA4D3}" type="presParOf" srcId="{9F2E5A74-33A8-49A0-8E5B-4FA1F8E1D5AD}" destId="{DE0391D6-829F-4ED7-9E12-3886ABB11E8E}" srcOrd="1" destOrd="0" presId="urn:microsoft.com/office/officeart/2005/8/layout/chevron2"/>
    <dgm:cxn modelId="{9CF19576-74E6-422B-8FF2-42069EA4F0DA}" type="presParOf" srcId="{9F2E5A74-33A8-49A0-8E5B-4FA1F8E1D5AD}" destId="{9547D647-523D-4200-90C5-AF60316B78A3}" srcOrd="2" destOrd="0" presId="urn:microsoft.com/office/officeart/2005/8/layout/chevron2"/>
    <dgm:cxn modelId="{33DEE3EA-D764-4104-A799-07B7EECD86B0}" type="presParOf" srcId="{9547D647-523D-4200-90C5-AF60316B78A3}" destId="{3B69B779-4943-4A8D-83BA-6887556EADCB}" srcOrd="0" destOrd="0" presId="urn:microsoft.com/office/officeart/2005/8/layout/chevron2"/>
    <dgm:cxn modelId="{A87B9F14-09FE-436B-BF5B-821211A0D377}" type="presParOf" srcId="{9547D647-523D-4200-90C5-AF60316B78A3}" destId="{B64788D3-91DD-453D-A46E-926445A5F727}" srcOrd="1" destOrd="0" presId="urn:microsoft.com/office/officeart/2005/8/layout/chevron2"/>
    <dgm:cxn modelId="{C897F1BB-115E-401C-BC4C-089A83C820B3}" type="presParOf" srcId="{9F2E5A74-33A8-49A0-8E5B-4FA1F8E1D5AD}" destId="{C82142FB-D842-461D-BB7E-839BEE853902}" srcOrd="3" destOrd="0" presId="urn:microsoft.com/office/officeart/2005/8/layout/chevron2"/>
    <dgm:cxn modelId="{8AC3D2FD-6DED-4F3C-BBAF-41CC48A3DC36}" type="presParOf" srcId="{9F2E5A74-33A8-49A0-8E5B-4FA1F8E1D5AD}" destId="{BB8920EC-F56D-47AD-B67E-38C4317EF1EB}" srcOrd="4" destOrd="0" presId="urn:microsoft.com/office/officeart/2005/8/layout/chevron2"/>
    <dgm:cxn modelId="{A17CF107-988C-4A8B-B986-E12CB5476DD9}" type="presParOf" srcId="{BB8920EC-F56D-47AD-B67E-38C4317EF1EB}" destId="{65C97FFE-3A96-49EF-8E89-561A600A87BD}" srcOrd="0" destOrd="0" presId="urn:microsoft.com/office/officeart/2005/8/layout/chevron2"/>
    <dgm:cxn modelId="{728044F9-D6BB-4A23-922E-3600C2693601}" type="presParOf" srcId="{BB8920EC-F56D-47AD-B67E-38C4317EF1EB}" destId="{3FF52CD0-EBEA-4B31-9766-028960D1DB58}" srcOrd="1" destOrd="0" presId="urn:microsoft.com/office/officeart/2005/8/layout/chevron2"/>
    <dgm:cxn modelId="{90256D5F-6296-4E33-9405-ECC09F0FAC50}" type="presParOf" srcId="{9F2E5A74-33A8-49A0-8E5B-4FA1F8E1D5AD}" destId="{ACCF328B-6E1A-4DCF-8627-5DD0E2E91CEC}" srcOrd="5" destOrd="0" presId="urn:microsoft.com/office/officeart/2005/8/layout/chevron2"/>
    <dgm:cxn modelId="{87440E13-5002-4093-B330-7E3D6057BEAF}" type="presParOf" srcId="{9F2E5A74-33A8-49A0-8E5B-4FA1F8E1D5AD}" destId="{2572D677-DCC0-432F-9A34-1F5F37F75623}" srcOrd="6" destOrd="0" presId="urn:microsoft.com/office/officeart/2005/8/layout/chevron2"/>
    <dgm:cxn modelId="{7D879DC6-F94B-48B5-987E-472BB56EB33F}" type="presParOf" srcId="{2572D677-DCC0-432F-9A34-1F5F37F75623}" destId="{A37B25DA-EFF7-4748-B293-BE15CC000EB4}" srcOrd="0" destOrd="0" presId="urn:microsoft.com/office/officeart/2005/8/layout/chevron2"/>
    <dgm:cxn modelId="{D6DB63C8-0761-42BB-A2E1-78145651CA26}" type="presParOf" srcId="{2572D677-DCC0-432F-9A34-1F5F37F75623}" destId="{0C8C2A0A-BA42-4D03-8CB6-49D5B582B8FE}" srcOrd="1" destOrd="0" presId="urn:microsoft.com/office/officeart/2005/8/layout/chevron2"/>
    <dgm:cxn modelId="{98EEC90E-D389-4DC0-BF18-41C3761BE6A5}" type="presParOf" srcId="{9F2E5A74-33A8-49A0-8E5B-4FA1F8E1D5AD}" destId="{217FD85E-D7E7-4FCC-8F6F-71DFBE719462}" srcOrd="7" destOrd="0" presId="urn:microsoft.com/office/officeart/2005/8/layout/chevron2"/>
    <dgm:cxn modelId="{7ACCA83A-0751-4132-AF24-005C9BCE95FA}" type="presParOf" srcId="{9F2E5A74-33A8-49A0-8E5B-4FA1F8E1D5AD}" destId="{99CA47BA-70EC-49FE-BDF2-B84C2E32F218}" srcOrd="8" destOrd="0" presId="urn:microsoft.com/office/officeart/2005/8/layout/chevron2"/>
    <dgm:cxn modelId="{57DEDA4D-72F1-4D4D-9C1D-A58A7EB4C253}" type="presParOf" srcId="{99CA47BA-70EC-49FE-BDF2-B84C2E32F218}" destId="{747C545C-2D9F-433C-9768-7DA1F5C5F7FB}" srcOrd="0" destOrd="0" presId="urn:microsoft.com/office/officeart/2005/8/layout/chevron2"/>
    <dgm:cxn modelId="{71AADACA-9E31-4130-A4AF-A519D16D7EC4}" type="presParOf" srcId="{99CA47BA-70EC-49FE-BDF2-B84C2E32F218}" destId="{66C25CC4-00C4-40EB-B309-659B2C7EA1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2E888-E2F8-4336-885D-92E022D38CF1}">
      <dsp:nvSpPr>
        <dsp:cNvPr id="0" name=""/>
        <dsp:cNvSpPr/>
      </dsp:nvSpPr>
      <dsp:spPr>
        <a:xfrm rot="5400000">
          <a:off x="-117537" y="117909"/>
          <a:ext cx="783580" cy="548506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</a:t>
          </a:r>
          <a:endParaRPr lang="en-US" sz="1500" kern="1200" dirty="0"/>
        </a:p>
      </dsp:txBody>
      <dsp:txXfrm rot="-5400000">
        <a:off x="0" y="274625"/>
        <a:ext cx="548506" cy="235074"/>
      </dsp:txXfrm>
    </dsp:sp>
    <dsp:sp modelId="{277CCAAD-3EAF-455B-A7E4-62949B280B59}">
      <dsp:nvSpPr>
        <dsp:cNvPr id="0" name=""/>
        <dsp:cNvSpPr/>
      </dsp:nvSpPr>
      <dsp:spPr>
        <a:xfrm rot="5400000">
          <a:off x="2991389" y="-2442511"/>
          <a:ext cx="509327" cy="53950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Background</a:t>
          </a:r>
          <a:endParaRPr lang="en-US" sz="3000" kern="1200" dirty="0"/>
        </a:p>
      </dsp:txBody>
      <dsp:txXfrm rot="-5400000">
        <a:off x="548507" y="25234"/>
        <a:ext cx="5370230" cy="459601"/>
      </dsp:txXfrm>
    </dsp:sp>
    <dsp:sp modelId="{B1B8CAE4-8CBC-4611-8519-47AE710A3B92}">
      <dsp:nvSpPr>
        <dsp:cNvPr id="0" name=""/>
        <dsp:cNvSpPr/>
      </dsp:nvSpPr>
      <dsp:spPr>
        <a:xfrm rot="5400000">
          <a:off x="-117537" y="779078"/>
          <a:ext cx="783580" cy="548506"/>
        </a:xfrm>
        <a:prstGeom prst="chevron">
          <a:avLst/>
        </a:prstGeom>
        <a:solidFill>
          <a:schemeClr val="accent6">
            <a:shade val="80000"/>
            <a:hueOff val="-95423"/>
            <a:satOff val="4252"/>
            <a:lumOff val="5945"/>
            <a:alphaOff val="0"/>
          </a:schemeClr>
        </a:solidFill>
        <a:ln w="25400" cap="flat" cmpd="sng" algn="ctr">
          <a:solidFill>
            <a:schemeClr val="accent6">
              <a:shade val="80000"/>
              <a:hueOff val="-95423"/>
              <a:satOff val="4252"/>
              <a:lumOff val="59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</a:t>
          </a:r>
          <a:endParaRPr lang="en-US" sz="1500" kern="1200" dirty="0"/>
        </a:p>
      </dsp:txBody>
      <dsp:txXfrm rot="-5400000">
        <a:off x="0" y="935794"/>
        <a:ext cx="548506" cy="235074"/>
      </dsp:txXfrm>
    </dsp:sp>
    <dsp:sp modelId="{52C6F42E-D1EB-463B-A0E3-C2967D04367B}">
      <dsp:nvSpPr>
        <dsp:cNvPr id="0" name=""/>
        <dsp:cNvSpPr/>
      </dsp:nvSpPr>
      <dsp:spPr>
        <a:xfrm rot="5400000">
          <a:off x="2991389" y="-1781342"/>
          <a:ext cx="509327" cy="53950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95423"/>
              <a:satOff val="4252"/>
              <a:lumOff val="59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Data Sources</a:t>
          </a:r>
          <a:endParaRPr lang="en-US" sz="3000" kern="1200" dirty="0"/>
        </a:p>
      </dsp:txBody>
      <dsp:txXfrm rot="-5400000">
        <a:off x="548507" y="686403"/>
        <a:ext cx="5370230" cy="459601"/>
      </dsp:txXfrm>
    </dsp:sp>
    <dsp:sp modelId="{57BCE93D-C199-43D1-A61B-FEB4D1A9FFDE}">
      <dsp:nvSpPr>
        <dsp:cNvPr id="0" name=""/>
        <dsp:cNvSpPr/>
      </dsp:nvSpPr>
      <dsp:spPr>
        <a:xfrm rot="5400000">
          <a:off x="-117537" y="1440246"/>
          <a:ext cx="783580" cy="548506"/>
        </a:xfrm>
        <a:prstGeom prst="chevron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accent6">
              <a:shade val="80000"/>
              <a:hueOff val="-190846"/>
              <a:satOff val="8505"/>
              <a:lumOff val="1188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</a:t>
          </a:r>
          <a:endParaRPr lang="en-US" sz="1500" kern="1200" dirty="0"/>
        </a:p>
      </dsp:txBody>
      <dsp:txXfrm rot="-5400000">
        <a:off x="0" y="1596962"/>
        <a:ext cx="548506" cy="235074"/>
      </dsp:txXfrm>
    </dsp:sp>
    <dsp:sp modelId="{CC15BA5E-EE4B-4E48-B156-1130011E0DCF}">
      <dsp:nvSpPr>
        <dsp:cNvPr id="0" name=""/>
        <dsp:cNvSpPr/>
      </dsp:nvSpPr>
      <dsp:spPr>
        <a:xfrm rot="5400000">
          <a:off x="2991389" y="-1120173"/>
          <a:ext cx="509327" cy="53950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190846"/>
              <a:satOff val="8505"/>
              <a:lumOff val="11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Methodology</a:t>
          </a:r>
          <a:endParaRPr lang="en-US" sz="3000" kern="1200" dirty="0"/>
        </a:p>
      </dsp:txBody>
      <dsp:txXfrm rot="-5400000">
        <a:off x="548507" y="1347572"/>
        <a:ext cx="5370230" cy="459601"/>
      </dsp:txXfrm>
    </dsp:sp>
    <dsp:sp modelId="{222E379A-7757-4B56-B6CA-E7C7373C935B}">
      <dsp:nvSpPr>
        <dsp:cNvPr id="0" name=""/>
        <dsp:cNvSpPr/>
      </dsp:nvSpPr>
      <dsp:spPr>
        <a:xfrm rot="5400000">
          <a:off x="-117537" y="2101415"/>
          <a:ext cx="783580" cy="548506"/>
        </a:xfrm>
        <a:prstGeom prst="chevron">
          <a:avLst/>
        </a:prstGeom>
        <a:solidFill>
          <a:schemeClr val="accent6">
            <a:shade val="80000"/>
            <a:hueOff val="-286269"/>
            <a:satOff val="12757"/>
            <a:lumOff val="17834"/>
            <a:alphaOff val="0"/>
          </a:schemeClr>
        </a:solidFill>
        <a:ln w="25400" cap="flat" cmpd="sng" algn="ctr">
          <a:solidFill>
            <a:schemeClr val="accent6">
              <a:shade val="80000"/>
              <a:hueOff val="-286269"/>
              <a:satOff val="12757"/>
              <a:lumOff val="1783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</a:t>
          </a:r>
          <a:endParaRPr lang="en-US" sz="1500" kern="1200" dirty="0"/>
        </a:p>
      </dsp:txBody>
      <dsp:txXfrm rot="-5400000">
        <a:off x="0" y="2258131"/>
        <a:ext cx="548506" cy="235074"/>
      </dsp:txXfrm>
    </dsp:sp>
    <dsp:sp modelId="{ECB5429B-6AE7-4DFD-A934-735C8BB25521}">
      <dsp:nvSpPr>
        <dsp:cNvPr id="0" name=""/>
        <dsp:cNvSpPr/>
      </dsp:nvSpPr>
      <dsp:spPr>
        <a:xfrm rot="5400000">
          <a:off x="2991389" y="-459004"/>
          <a:ext cx="509327" cy="53950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286269"/>
              <a:satOff val="12757"/>
              <a:lumOff val="17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smtClean="0"/>
            <a:t>Results</a:t>
          </a:r>
          <a:endParaRPr lang="en-US" sz="3000" kern="1200"/>
        </a:p>
      </dsp:txBody>
      <dsp:txXfrm rot="-5400000">
        <a:off x="548507" y="2008741"/>
        <a:ext cx="5370230" cy="459601"/>
      </dsp:txXfrm>
    </dsp:sp>
    <dsp:sp modelId="{E9A10F06-FE00-4A79-A1E9-1712579370C0}">
      <dsp:nvSpPr>
        <dsp:cNvPr id="0" name=""/>
        <dsp:cNvSpPr/>
      </dsp:nvSpPr>
      <dsp:spPr>
        <a:xfrm rot="5400000">
          <a:off x="-117537" y="2762584"/>
          <a:ext cx="783580" cy="548506"/>
        </a:xfrm>
        <a:prstGeom prst="chevron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</a:t>
          </a:r>
          <a:endParaRPr lang="en-US" sz="1500" kern="1200" dirty="0"/>
        </a:p>
      </dsp:txBody>
      <dsp:txXfrm rot="-5400000">
        <a:off x="0" y="2919300"/>
        <a:ext cx="548506" cy="235074"/>
      </dsp:txXfrm>
    </dsp:sp>
    <dsp:sp modelId="{DF0EFCEA-639B-4050-861B-938B7DE50545}">
      <dsp:nvSpPr>
        <dsp:cNvPr id="0" name=""/>
        <dsp:cNvSpPr/>
      </dsp:nvSpPr>
      <dsp:spPr>
        <a:xfrm rot="5400000">
          <a:off x="2991389" y="202164"/>
          <a:ext cx="509327" cy="53950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Conclusion</a:t>
          </a:r>
          <a:endParaRPr lang="en-US" sz="3000" kern="1200" dirty="0"/>
        </a:p>
      </dsp:txBody>
      <dsp:txXfrm rot="-5400000">
        <a:off x="548507" y="2669910"/>
        <a:ext cx="5370230" cy="459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CA0CE-94D7-4728-82C3-A15FD5A9C21B}">
      <dsp:nvSpPr>
        <dsp:cNvPr id="0" name=""/>
        <dsp:cNvSpPr/>
      </dsp:nvSpPr>
      <dsp:spPr>
        <a:xfrm rot="5400000">
          <a:off x="-123017" y="123681"/>
          <a:ext cx="820116" cy="574081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</a:t>
          </a:r>
          <a:endParaRPr lang="en-US" sz="1600" kern="1200" dirty="0"/>
        </a:p>
      </dsp:txBody>
      <dsp:txXfrm rot="-5400000">
        <a:off x="1" y="287705"/>
        <a:ext cx="574081" cy="246035"/>
      </dsp:txXfrm>
    </dsp:sp>
    <dsp:sp modelId="{7B1AE463-5FA8-4662-802C-DB0D81A30D76}">
      <dsp:nvSpPr>
        <dsp:cNvPr id="0" name=""/>
        <dsp:cNvSpPr/>
      </dsp:nvSpPr>
      <dsp:spPr>
        <a:xfrm rot="5400000">
          <a:off x="3944802" y="-3370057"/>
          <a:ext cx="533075" cy="7274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Prepare Input Data</a:t>
          </a:r>
          <a:endParaRPr lang="en-US" sz="3100" kern="1200" dirty="0"/>
        </a:p>
      </dsp:txBody>
      <dsp:txXfrm rot="-5400000">
        <a:off x="574081" y="26687"/>
        <a:ext cx="7248495" cy="481029"/>
      </dsp:txXfrm>
    </dsp:sp>
    <dsp:sp modelId="{3B69B779-4943-4A8D-83BA-6887556EADCB}">
      <dsp:nvSpPr>
        <dsp:cNvPr id="0" name=""/>
        <dsp:cNvSpPr/>
      </dsp:nvSpPr>
      <dsp:spPr>
        <a:xfrm rot="5400000">
          <a:off x="-123017" y="822302"/>
          <a:ext cx="820116" cy="574081"/>
        </a:xfrm>
        <a:prstGeom prst="chevron">
          <a:avLst/>
        </a:prstGeom>
        <a:solidFill>
          <a:schemeClr val="accent6">
            <a:shade val="80000"/>
            <a:hueOff val="-95423"/>
            <a:satOff val="4252"/>
            <a:lumOff val="5945"/>
            <a:alphaOff val="0"/>
          </a:schemeClr>
        </a:solidFill>
        <a:ln w="25400" cap="flat" cmpd="sng" algn="ctr">
          <a:solidFill>
            <a:schemeClr val="accent6">
              <a:shade val="80000"/>
              <a:hueOff val="-95423"/>
              <a:satOff val="4252"/>
              <a:lumOff val="59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</a:t>
          </a:r>
          <a:endParaRPr lang="en-US" sz="1600" kern="1200" dirty="0"/>
        </a:p>
      </dsp:txBody>
      <dsp:txXfrm rot="-5400000">
        <a:off x="1" y="986326"/>
        <a:ext cx="574081" cy="246035"/>
      </dsp:txXfrm>
    </dsp:sp>
    <dsp:sp modelId="{B64788D3-91DD-453D-A46E-926445A5F727}">
      <dsp:nvSpPr>
        <dsp:cNvPr id="0" name=""/>
        <dsp:cNvSpPr/>
      </dsp:nvSpPr>
      <dsp:spPr>
        <a:xfrm rot="5400000">
          <a:off x="3944802" y="-2671436"/>
          <a:ext cx="533075" cy="7274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95423"/>
              <a:satOff val="4252"/>
              <a:lumOff val="59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smtClean="0"/>
            <a:t>Build A Model</a:t>
          </a:r>
          <a:endParaRPr lang="en-US" sz="3100" kern="1200"/>
        </a:p>
      </dsp:txBody>
      <dsp:txXfrm rot="-5400000">
        <a:off x="574081" y="725308"/>
        <a:ext cx="7248495" cy="481029"/>
      </dsp:txXfrm>
    </dsp:sp>
    <dsp:sp modelId="{65C97FFE-3A96-49EF-8E89-561A600A87BD}">
      <dsp:nvSpPr>
        <dsp:cNvPr id="0" name=""/>
        <dsp:cNvSpPr/>
      </dsp:nvSpPr>
      <dsp:spPr>
        <a:xfrm rot="5400000">
          <a:off x="-123017" y="1520923"/>
          <a:ext cx="820116" cy="574081"/>
        </a:xfrm>
        <a:prstGeom prst="chevron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accent6">
              <a:shade val="80000"/>
              <a:hueOff val="-190846"/>
              <a:satOff val="8505"/>
              <a:lumOff val="1188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</a:t>
          </a:r>
          <a:endParaRPr lang="en-US" sz="1600" kern="1200" dirty="0"/>
        </a:p>
      </dsp:txBody>
      <dsp:txXfrm rot="-5400000">
        <a:off x="1" y="1684947"/>
        <a:ext cx="574081" cy="246035"/>
      </dsp:txXfrm>
    </dsp:sp>
    <dsp:sp modelId="{3FF52CD0-EBEA-4B31-9766-028960D1DB58}">
      <dsp:nvSpPr>
        <dsp:cNvPr id="0" name=""/>
        <dsp:cNvSpPr/>
      </dsp:nvSpPr>
      <dsp:spPr>
        <a:xfrm rot="5400000">
          <a:off x="3944802" y="-1972815"/>
          <a:ext cx="533075" cy="7274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190846"/>
              <a:satOff val="8505"/>
              <a:lumOff val="11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Prepare HAND Map</a:t>
          </a:r>
          <a:endParaRPr lang="en-US" sz="3100" kern="1200" dirty="0"/>
        </a:p>
      </dsp:txBody>
      <dsp:txXfrm rot="-5400000">
        <a:off x="574081" y="1423929"/>
        <a:ext cx="7248495" cy="481029"/>
      </dsp:txXfrm>
    </dsp:sp>
    <dsp:sp modelId="{A37B25DA-EFF7-4748-B293-BE15CC000EB4}">
      <dsp:nvSpPr>
        <dsp:cNvPr id="0" name=""/>
        <dsp:cNvSpPr/>
      </dsp:nvSpPr>
      <dsp:spPr>
        <a:xfrm rot="5400000">
          <a:off x="-123017" y="2219543"/>
          <a:ext cx="820116" cy="574081"/>
        </a:xfrm>
        <a:prstGeom prst="chevron">
          <a:avLst/>
        </a:prstGeom>
        <a:solidFill>
          <a:schemeClr val="accent6">
            <a:shade val="80000"/>
            <a:hueOff val="-286269"/>
            <a:satOff val="12757"/>
            <a:lumOff val="17834"/>
            <a:alphaOff val="0"/>
          </a:schemeClr>
        </a:solidFill>
        <a:ln w="25400" cap="flat" cmpd="sng" algn="ctr">
          <a:solidFill>
            <a:schemeClr val="accent6">
              <a:shade val="80000"/>
              <a:hueOff val="-286269"/>
              <a:satOff val="12757"/>
              <a:lumOff val="1783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</a:t>
          </a:r>
          <a:endParaRPr lang="en-US" sz="1600" kern="1200" dirty="0"/>
        </a:p>
      </dsp:txBody>
      <dsp:txXfrm rot="-5400000">
        <a:off x="1" y="2383567"/>
        <a:ext cx="574081" cy="246035"/>
      </dsp:txXfrm>
    </dsp:sp>
    <dsp:sp modelId="{0C8C2A0A-BA42-4D03-8CB6-49D5B582B8FE}">
      <dsp:nvSpPr>
        <dsp:cNvPr id="0" name=""/>
        <dsp:cNvSpPr/>
      </dsp:nvSpPr>
      <dsp:spPr>
        <a:xfrm rot="5400000">
          <a:off x="3944802" y="-1274194"/>
          <a:ext cx="533075" cy="7274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286269"/>
              <a:satOff val="12757"/>
              <a:lumOff val="17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Prepare Inundation Map</a:t>
          </a:r>
          <a:endParaRPr lang="en-US" sz="3100" kern="1200" dirty="0"/>
        </a:p>
      </dsp:txBody>
      <dsp:txXfrm rot="-5400000">
        <a:off x="574081" y="2122550"/>
        <a:ext cx="7248495" cy="481029"/>
      </dsp:txXfrm>
    </dsp:sp>
    <dsp:sp modelId="{747C545C-2D9F-433C-9768-7DA1F5C5F7FB}">
      <dsp:nvSpPr>
        <dsp:cNvPr id="0" name=""/>
        <dsp:cNvSpPr/>
      </dsp:nvSpPr>
      <dsp:spPr>
        <a:xfrm rot="5400000">
          <a:off x="-123017" y="2918164"/>
          <a:ext cx="820116" cy="574081"/>
        </a:xfrm>
        <a:prstGeom prst="chevron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</a:t>
          </a:r>
          <a:endParaRPr lang="en-US" sz="1600" kern="1200" dirty="0"/>
        </a:p>
      </dsp:txBody>
      <dsp:txXfrm rot="-5400000">
        <a:off x="1" y="3082188"/>
        <a:ext cx="574081" cy="246035"/>
      </dsp:txXfrm>
    </dsp:sp>
    <dsp:sp modelId="{66C25CC4-00C4-40EB-B309-659B2C7EA1CF}">
      <dsp:nvSpPr>
        <dsp:cNvPr id="0" name=""/>
        <dsp:cNvSpPr/>
      </dsp:nvSpPr>
      <dsp:spPr>
        <a:xfrm rot="5400000">
          <a:off x="3944802" y="-575574"/>
          <a:ext cx="533075" cy="7274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Quantify Affected Households</a:t>
          </a:r>
          <a:endParaRPr lang="en-US" sz="3100" kern="1200" dirty="0"/>
        </a:p>
      </dsp:txBody>
      <dsp:txXfrm rot="-5400000">
        <a:off x="574081" y="2821170"/>
        <a:ext cx="7248495" cy="481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1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3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650" y="3105150"/>
            <a:ext cx="80581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524691" y="3832860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50000"/>
              </a:lnSpc>
              <a:spcAft>
                <a:spcPts val="0"/>
              </a:spcAft>
            </a:pPr>
            <a:r>
              <a:rPr lang="en-US" sz="1400" b="0" i="0" cap="all" baseline="0" dirty="0" smtClean="0">
                <a:latin typeface="Arial Black" charset="0"/>
              </a:rPr>
              <a:t>Shazzadur Rahman</a:t>
            </a:r>
            <a:endParaRPr lang="en-US" sz="1400" b="0" i="0" cap="all" baseline="0" dirty="0">
              <a:latin typeface="Arial Black" charset="0"/>
            </a:endParaRPr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1200150"/>
            <a:ext cx="826008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 smtClean="0"/>
              <a:t>Assessment of damage due to Hurricane Florence in Wilmington, NC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9" y="320040"/>
            <a:ext cx="18773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3352800" cy="57507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BF5700"/>
                </a:solidFill>
              </a:rPr>
              <a:t>Inundation Map</a:t>
            </a:r>
            <a:endParaRPr lang="en-US" sz="3600" dirty="0">
              <a:solidFill>
                <a:srgbClr val="BF57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3" y="923058"/>
            <a:ext cx="5614147" cy="42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6" y="514350"/>
            <a:ext cx="4800600" cy="42267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BF5700"/>
                </a:solidFill>
              </a:rPr>
              <a:t>Inundated Households</a:t>
            </a:r>
            <a:endParaRPr lang="en-US" sz="3600" dirty="0">
              <a:solidFill>
                <a:srgbClr val="BF57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84579"/>
            <a:ext cx="5486400" cy="4121728"/>
          </a:xfrm>
        </p:spPr>
      </p:pic>
      <p:sp>
        <p:nvSpPr>
          <p:cNvPr id="5" name="TextBox 4"/>
          <p:cNvSpPr txBox="1"/>
          <p:nvPr/>
        </p:nvSpPr>
        <p:spPr>
          <a:xfrm>
            <a:off x="609600" y="1123950"/>
            <a:ext cx="2895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Address NC 2014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10588 households inundated out of 49405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Almost 21.5% inundated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50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28" y="514350"/>
            <a:ext cx="4796972" cy="42267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BF5700"/>
                </a:solidFill>
              </a:rPr>
              <a:t>Conclusion</a:t>
            </a:r>
            <a:endParaRPr lang="en-US" sz="3600" dirty="0">
              <a:solidFill>
                <a:srgbClr val="BF57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86757"/>
            <a:ext cx="7924800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HAND maps are easy to prepare and helpful to provide some useful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Crowdsource data can be easily obtained and used to get some good approximation about the flooding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More refined data would give better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42326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BF5700"/>
                </a:solidFill>
              </a:rPr>
              <a:t>THANK YOU!</a:t>
            </a:r>
            <a:br>
              <a:rPr lang="en-US" dirty="0" smtClean="0">
                <a:solidFill>
                  <a:srgbClr val="BF5700"/>
                </a:solidFill>
              </a:rPr>
            </a:br>
            <a:r>
              <a:rPr lang="en-US" dirty="0" smtClean="0">
                <a:solidFill>
                  <a:srgbClr val="BF5700"/>
                </a:solidFill>
              </a:rPr>
              <a:t/>
            </a:r>
            <a:br>
              <a:rPr lang="en-US" dirty="0" smtClean="0">
                <a:solidFill>
                  <a:srgbClr val="BF5700"/>
                </a:solidFill>
              </a:rPr>
            </a:br>
            <a:r>
              <a:rPr lang="en-US" dirty="0">
                <a:solidFill>
                  <a:srgbClr val="BF5700"/>
                </a:solidFill>
              </a:rPr>
              <a:t/>
            </a:r>
            <a:br>
              <a:rPr lang="en-US" dirty="0">
                <a:solidFill>
                  <a:srgbClr val="BF5700"/>
                </a:solidFill>
              </a:rPr>
            </a:br>
            <a:r>
              <a:rPr lang="en-US" dirty="0" smtClean="0">
                <a:solidFill>
                  <a:srgbClr val="BF5700"/>
                </a:solidFill>
              </a:rPr>
              <a:t/>
            </a:r>
            <a:br>
              <a:rPr lang="en-US" dirty="0" smtClean="0">
                <a:solidFill>
                  <a:srgbClr val="BF5700"/>
                </a:solidFill>
              </a:rPr>
            </a:br>
            <a:r>
              <a:rPr lang="en-US" dirty="0">
                <a:solidFill>
                  <a:srgbClr val="BF5700"/>
                </a:solidFill>
              </a:rPr>
              <a:t>ANY QUESTION?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2" y="1504950"/>
            <a:ext cx="20478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8150"/>
            <a:ext cx="8229600" cy="74657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BF5700"/>
                </a:solidFill>
              </a:rPr>
              <a:t>Outline</a:t>
            </a:r>
            <a:endParaRPr lang="en-US" dirty="0">
              <a:solidFill>
                <a:srgbClr val="BF57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016353"/>
              </p:ext>
            </p:extLst>
          </p:nvPr>
        </p:nvGraphicFramePr>
        <p:xfrm>
          <a:off x="457200" y="1276350"/>
          <a:ext cx="5943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7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4876800" cy="49887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BF5700"/>
                </a:solidFill>
              </a:rPr>
              <a:t>Hurricane Florence</a:t>
            </a:r>
            <a:endParaRPr lang="en-US" sz="4000" dirty="0">
              <a:solidFill>
                <a:srgbClr val="BF57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23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76349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Landfall in NC on September 14, 2018 as a category 1 hurricane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Through NC, SC, Virginia and Florida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55 deaths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$17 </a:t>
            </a:r>
            <a:r>
              <a:rPr lang="en-US" sz="2000" dirty="0"/>
              <a:t>b</a:t>
            </a:r>
            <a:r>
              <a:rPr lang="en-US" sz="2000" dirty="0" smtClean="0"/>
              <a:t>illion damage for NC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Record annual rainfall of 86.7 inches in Wilmington, NC after 1877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r="4410"/>
          <a:stretch/>
        </p:blipFill>
        <p:spPr>
          <a:xfrm>
            <a:off x="5715000" y="2957739"/>
            <a:ext cx="3048000" cy="215582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19855"/>
          <a:stretch/>
        </p:blipFill>
        <p:spPr>
          <a:xfrm>
            <a:off x="5715000" y="638175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6553200" cy="57507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BF5700"/>
                </a:solidFill>
              </a:rPr>
              <a:t>Study Area</a:t>
            </a:r>
            <a:endParaRPr lang="en-US" sz="3600" dirty="0">
              <a:solidFill>
                <a:srgbClr val="BF57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/>
          <a:stretch/>
        </p:blipFill>
        <p:spPr>
          <a:xfrm>
            <a:off x="478970" y="895350"/>
            <a:ext cx="4245429" cy="30995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28750"/>
            <a:ext cx="4775947" cy="369050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09800" y="2343150"/>
            <a:ext cx="3901440" cy="152400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57400" y="2495550"/>
            <a:ext cx="4343400" cy="1752600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7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7507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BF5700"/>
                </a:solidFill>
              </a:rPr>
              <a:t>Crowdsource Data (NAPS Foundation)</a:t>
            </a:r>
            <a:endParaRPr lang="en-US" sz="3600" dirty="0">
              <a:solidFill>
                <a:srgbClr val="BF57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6" y="1012825"/>
            <a:ext cx="8344194" cy="3921125"/>
          </a:xfrm>
        </p:spPr>
      </p:pic>
    </p:spTree>
    <p:extLst>
      <p:ext uri="{BB962C8B-B14F-4D97-AF65-F5344CB8AC3E}">
        <p14:creationId xmlns:p14="http://schemas.microsoft.com/office/powerpoint/2010/main" val="5351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3200400" cy="49887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BF5700"/>
                </a:solidFill>
              </a:rPr>
              <a:t>Methodology</a:t>
            </a:r>
            <a:endParaRPr lang="en-US" sz="3600" dirty="0">
              <a:solidFill>
                <a:srgbClr val="BF57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531143"/>
              </p:ext>
            </p:extLst>
          </p:nvPr>
        </p:nvGraphicFramePr>
        <p:xfrm>
          <a:off x="533400" y="1200150"/>
          <a:ext cx="7848600" cy="36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6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6" y="438150"/>
            <a:ext cx="2819400" cy="57507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BF5700"/>
                </a:solidFill>
              </a:rPr>
              <a:t>Base Map</a:t>
            </a:r>
            <a:endParaRPr lang="en-US" sz="3600" dirty="0">
              <a:solidFill>
                <a:srgbClr val="BF57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9150" r="2356" b="1961"/>
          <a:stretch/>
        </p:blipFill>
        <p:spPr>
          <a:xfrm>
            <a:off x="1600200" y="1013222"/>
            <a:ext cx="5715000" cy="3978965"/>
          </a:xfrm>
        </p:spPr>
      </p:pic>
    </p:spTree>
    <p:extLst>
      <p:ext uri="{BB962C8B-B14F-4D97-AF65-F5344CB8AC3E}">
        <p14:creationId xmlns:p14="http://schemas.microsoft.com/office/powerpoint/2010/main" val="40444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3733800" cy="498872"/>
          </a:xfrm>
        </p:spPr>
        <p:txBody>
          <a:bodyPr>
            <a:noAutofit/>
          </a:bodyPr>
          <a:lstStyle/>
          <a:p>
            <a:r>
              <a:rPr lang="en-US" sz="3600" smtClean="0">
                <a:solidFill>
                  <a:srgbClr val="BF5700"/>
                </a:solidFill>
              </a:rPr>
              <a:t>HAND Model</a:t>
            </a:r>
            <a:endParaRPr lang="en-US" sz="3600">
              <a:solidFill>
                <a:srgbClr val="BF57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7750"/>
            <a:ext cx="8077200" cy="3810000"/>
          </a:xfrm>
        </p:spPr>
      </p:pic>
    </p:spTree>
    <p:extLst>
      <p:ext uri="{BB962C8B-B14F-4D97-AF65-F5344CB8AC3E}">
        <p14:creationId xmlns:p14="http://schemas.microsoft.com/office/powerpoint/2010/main" val="6993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3124200" cy="49887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BF5700"/>
                </a:solidFill>
              </a:rPr>
              <a:t>HAND MAP</a:t>
            </a:r>
            <a:endParaRPr lang="en-US" sz="3600" dirty="0">
              <a:solidFill>
                <a:srgbClr val="BF57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06532"/>
            <a:ext cx="5562600" cy="4236968"/>
          </a:xfrm>
        </p:spPr>
      </p:pic>
    </p:spTree>
    <p:extLst>
      <p:ext uri="{BB962C8B-B14F-4D97-AF65-F5344CB8AC3E}">
        <p14:creationId xmlns:p14="http://schemas.microsoft.com/office/powerpoint/2010/main" val="4942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6618</TotalTime>
  <Words>166</Words>
  <Application>Microsoft Office PowerPoint</Application>
  <PresentationFormat>On-screen Show (16:9)</PresentationFormat>
  <Paragraphs>50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ヒラギノ角ゴ Pro W3</vt:lpstr>
      <vt:lpstr>16-9 Cover</vt:lpstr>
      <vt:lpstr>16-9 Light Background</vt:lpstr>
      <vt:lpstr>16-9 White Backgroud</vt:lpstr>
      <vt:lpstr>PowerPoint Presentation</vt:lpstr>
      <vt:lpstr>Outline</vt:lpstr>
      <vt:lpstr>Hurricane Florence</vt:lpstr>
      <vt:lpstr>Study Area</vt:lpstr>
      <vt:lpstr>Crowdsource Data (NAPS Foundation)</vt:lpstr>
      <vt:lpstr>Methodology</vt:lpstr>
      <vt:lpstr>Base Map</vt:lpstr>
      <vt:lpstr>HAND Model</vt:lpstr>
      <vt:lpstr>HAND MAP</vt:lpstr>
      <vt:lpstr>Inundation Map</vt:lpstr>
      <vt:lpstr>Inundated Households</vt:lpstr>
      <vt:lpstr>Conclusion</vt:lpstr>
      <vt:lpstr>THANK YOU!    ANY QUESTION?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Shazzadur Rahman</dc:creator>
  <cp:keywords/>
  <dc:description/>
  <cp:lastModifiedBy>Maidment, David R</cp:lastModifiedBy>
  <cp:revision>417</cp:revision>
  <cp:lastPrinted>2011-01-24T02:49:42Z</cp:lastPrinted>
  <dcterms:created xsi:type="dcterms:W3CDTF">2011-06-30T15:04:08Z</dcterms:created>
  <dcterms:modified xsi:type="dcterms:W3CDTF">2018-12-04T15:57:48Z</dcterms:modified>
  <cp:category/>
</cp:coreProperties>
</file>