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0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5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9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7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0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5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2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8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6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8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57792-779D-4933-94FB-6EBB70BB2EE8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0573-3CE1-478F-BEB9-16F2BCAD6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7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5933515" cy="1325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Differences in Average Elevation by </a:t>
            </a:r>
            <a:r>
              <a:rPr lang="en-US" sz="2800" dirty="0" err="1" smtClean="0"/>
              <a:t>Subwatershed</a:t>
            </a:r>
            <a:r>
              <a:rPr lang="en-US" sz="2800" dirty="0" smtClean="0"/>
              <a:t> for Ex 3, p.40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829912"/>
              </p:ext>
            </p:extLst>
          </p:nvPr>
        </p:nvGraphicFramePr>
        <p:xfrm>
          <a:off x="1054251" y="2917060"/>
          <a:ext cx="5948977" cy="3107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776">
                  <a:extLst>
                    <a:ext uri="{9D8B030D-6E8A-4147-A177-3AD203B41FA5}">
                      <a16:colId xmlns:a16="http://schemas.microsoft.com/office/drawing/2014/main" val="4067164550"/>
                    </a:ext>
                  </a:extLst>
                </a:gridCol>
                <a:gridCol w="1160776">
                  <a:extLst>
                    <a:ext uri="{9D8B030D-6E8A-4147-A177-3AD203B41FA5}">
                      <a16:colId xmlns:a16="http://schemas.microsoft.com/office/drawing/2014/main" val="1748248421"/>
                    </a:ext>
                  </a:extLst>
                </a:gridCol>
                <a:gridCol w="1160776">
                  <a:extLst>
                    <a:ext uri="{9D8B030D-6E8A-4147-A177-3AD203B41FA5}">
                      <a16:colId xmlns:a16="http://schemas.microsoft.com/office/drawing/2014/main" val="168973949"/>
                    </a:ext>
                  </a:extLst>
                </a:gridCol>
                <a:gridCol w="1160776">
                  <a:extLst>
                    <a:ext uri="{9D8B030D-6E8A-4147-A177-3AD203B41FA5}">
                      <a16:colId xmlns:a16="http://schemas.microsoft.com/office/drawing/2014/main" val="694078081"/>
                    </a:ext>
                  </a:extLst>
                </a:gridCol>
                <a:gridCol w="1305873">
                  <a:extLst>
                    <a:ext uri="{9D8B030D-6E8A-4147-A177-3AD203B41FA5}">
                      <a16:colId xmlns:a16="http://schemas.microsoft.com/office/drawing/2014/main" val="2594085937"/>
                    </a:ext>
                  </a:extLst>
                </a:gridCol>
              </a:tblGrid>
              <a:tr h="38840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err="1">
                          <a:effectLst/>
                        </a:rPr>
                        <a:t>HydroID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Student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Exercise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Diff (Cm)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# Cells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1526021"/>
                  </a:ext>
                </a:extLst>
              </a:tr>
              <a:tr h="38840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189.91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189.86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-5.00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323069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0056940"/>
                  </a:ext>
                </a:extLst>
              </a:tr>
              <a:tr h="38840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418.54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418.48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-6.00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1023567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6586728"/>
                  </a:ext>
                </a:extLst>
              </a:tr>
              <a:tr h="38840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332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288.63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288.57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-6.00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165683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4844355"/>
                  </a:ext>
                </a:extLst>
              </a:tr>
              <a:tr h="38840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333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266.19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266.11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-8.00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140798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074096"/>
                  </a:ext>
                </a:extLst>
              </a:tr>
              <a:tr h="38840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151.93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151.94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579142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729473"/>
                  </a:ext>
                </a:extLst>
              </a:tr>
              <a:tr h="38840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335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183.59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183.54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-5.00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1089142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6193875"/>
                  </a:ext>
                </a:extLst>
              </a:tr>
              <a:tr h="38840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Average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249.80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249.75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-4.83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553567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727145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39338" y="2547728"/>
            <a:ext cx="2273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Average Elevation (m)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9699" y="1809064"/>
            <a:ext cx="8724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Calculating average </a:t>
            </a:r>
            <a:r>
              <a:rPr lang="en-US" dirty="0" err="1" smtClean="0"/>
              <a:t>subwatershed</a:t>
            </a:r>
            <a:r>
              <a:rPr lang="en-US" dirty="0" smtClean="0"/>
              <a:t> elevation involves about half a million cells per </a:t>
            </a:r>
            <a:r>
              <a:rPr lang="en-US" dirty="0" err="1" smtClean="0"/>
              <a:t>subwatershed</a:t>
            </a:r>
            <a:r>
              <a:rPr lang="en-US" dirty="0" smtClean="0"/>
              <a:t>, the differences in average elevation are about 5 cm in 250m, or about 0.02%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8071" y="81348"/>
            <a:ext cx="2926079" cy="17300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4094" y="6116617"/>
            <a:ext cx="8098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Root Mean Square Error of National Elevation Dataset from true elevation is 2.34m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965" y="6459036"/>
            <a:ext cx="867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Computational error is far smaller than the inherent error in the elevation data themselves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38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122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Differences in Average Elevation by Subwatershed for Ex 3, p.40</vt:lpstr>
    </vt:vector>
  </TitlesOfParts>
  <Company>Cockrell School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in Average Elevation by Subwatershed for Ex 3, p.40</dc:title>
  <dc:creator>Maidment, David R</dc:creator>
  <cp:lastModifiedBy>Maidment, David R</cp:lastModifiedBy>
  <cp:revision>3</cp:revision>
  <dcterms:created xsi:type="dcterms:W3CDTF">2018-10-02T16:31:21Z</dcterms:created>
  <dcterms:modified xsi:type="dcterms:W3CDTF">2018-10-02T16:47:16Z</dcterms:modified>
</cp:coreProperties>
</file>