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Lato" panose="020F0502020204030203" pitchFamily="34" charset="77"/>
      <p:regular r:id="rId13"/>
      <p:bold r:id="rId14"/>
      <p:italic r:id="rId15"/>
      <p:boldItalic r:id="rId16"/>
    </p:embeddedFont>
    <p:embeddedFont>
      <p:font typeface="Raleway" panose="020B0503030101060003" pitchFamily="34" charset="77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0"/>
  </p:normalViewPr>
  <p:slideViewPr>
    <p:cSldViewPr snapToGrid="0">
      <p:cViewPr varScale="1">
        <p:scale>
          <a:sx n="122" d="100"/>
          <a:sy n="122" d="100"/>
        </p:scale>
        <p:origin x="82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6e120eff8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6e120eff8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6e120eff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6e120eff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6e120eff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6e120eff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6e120eff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6e120eff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6e120eff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6e120eff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6e120eff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6e120eff8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6e120eff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6e120eff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6e120eff8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6e120eff8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6e120eff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6e120eff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Visualization of mobile-monitored air quality data and its distribution onto the local community at Austin</a:t>
            </a:r>
            <a:endParaRPr sz="260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Jing Wu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CE 394K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11/15/2018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and any 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450" y="1926475"/>
            <a:ext cx="7995600" cy="28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Purpose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Risk on health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Monitoring &amp; regulation implementation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Data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Google street view cars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Demographic information - from ACS (American Community Survey)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Income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Health care spending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Analysis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Hot spot analysis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Grouping average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Future steps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Statistics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monitoring? Why GIS mapping?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Source</a:t>
            </a:r>
            <a:endParaRPr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Traffic</a:t>
            </a:r>
            <a:endParaRPr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Cooking</a:t>
            </a:r>
            <a:endParaRPr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Industry 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Long-term health impacts </a:t>
            </a:r>
            <a:endParaRPr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BC</a:t>
            </a:r>
            <a:endParaRPr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PM2.5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Useful information for the public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Promotion on air quality regulation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sources – BC (left), PM2.5 (right)</a:t>
            </a:r>
            <a:endParaRPr dirty="0"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625" y="2031500"/>
            <a:ext cx="3862748" cy="29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375" y="1955300"/>
            <a:ext cx="3992776" cy="30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9449" y="1318650"/>
            <a:ext cx="8015157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sources - </a:t>
            </a:r>
            <a:r>
              <a:rPr lang="en" sz="2300" dirty="0"/>
              <a:t>health insurance (left), income (right)</a:t>
            </a:r>
            <a:endParaRPr sz="2300" dirty="0"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525" y="1968400"/>
            <a:ext cx="3862748" cy="29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9798" y="1968400"/>
            <a:ext cx="3862748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- hot spot for BC exposure</a:t>
            </a: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2006250"/>
            <a:ext cx="3862748" cy="29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2348" y="2006250"/>
            <a:ext cx="3862748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- hot spot for PM2.5 exposure</a:t>
            </a:r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37" y="1853850"/>
            <a:ext cx="4011839" cy="310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8075" y="1818487"/>
            <a:ext cx="4103400" cy="317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Analysis - tract averages, </a:t>
            </a:r>
            <a:r>
              <a:rPr lang="en" sz="2300" dirty="0"/>
              <a:t>BC (left), PM2.5 (right)</a:t>
            </a:r>
            <a:endParaRPr sz="2300" dirty="0"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751" y="1854975"/>
            <a:ext cx="4202025" cy="324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7551" y="1854975"/>
            <a:ext cx="4255722" cy="328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steps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Advance database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Insurance coverage 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By gender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By age (focus on elder population)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More analysis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Statistical calculations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Tract with highest concentration of BC &amp; PM2.5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BC &amp; PM2.5 status at lowest vs. highest income group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Macintosh PowerPoint</Application>
  <PresentationFormat>On-screen Show (16:9)</PresentationFormat>
  <Paragraphs>45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Lato</vt:lpstr>
      <vt:lpstr>Raleway</vt:lpstr>
      <vt:lpstr>Streamline</vt:lpstr>
      <vt:lpstr>Visualization of mobile-monitored air quality data and its distribution onto the local community at Austin</vt:lpstr>
      <vt:lpstr>Agenda</vt:lpstr>
      <vt:lpstr>Why monitoring? Why GIS mapping?</vt:lpstr>
      <vt:lpstr>Data sources – BC (left), PM2.5 (right)</vt:lpstr>
      <vt:lpstr>Data sources - health insurance (left), income (right)</vt:lpstr>
      <vt:lpstr>Analysis - hot spot for BC exposure</vt:lpstr>
      <vt:lpstr>Analysis - hot spot for PM2.5 exposure</vt:lpstr>
      <vt:lpstr>Analysis - tract averages, BC (left), PM2.5 (right)</vt:lpstr>
      <vt:lpstr>Future steps</vt:lpstr>
      <vt:lpstr>Thank you and any questions?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Visualization of mobile-monitored air quality data and its distribution onto the local community at Austin</dc:title>
  <cp:lastModifiedBy>Wu, Jing</cp:lastModifiedBy>
  <cp:revision>2</cp:revision>
  <dcterms:modified xsi:type="dcterms:W3CDTF">2018-11-14T20:51:06Z</dcterms:modified>
</cp:coreProperties>
</file>