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8C48D-B442-E541-86AC-F73ADCFA03F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B98D-7235-F342-A765-069BD785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B98D-7235-F342-A765-069BD785A4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0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E7F7-20AD-4B40-B248-66FAD9E54C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F747-28D9-A248-BF7F-634B4D9E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Inundation Mapping in Harris County,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Spatial Refinement of Hedonic Analysis of Flood Risk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mtClean="0"/>
              <a:t>Julian Plough</a:t>
            </a:r>
            <a:br>
              <a:rPr lang="en-US" smtClean="0"/>
            </a:br>
            <a:r>
              <a:rPr lang="en-US" smtClean="0"/>
              <a:t>GIS in Water Resources,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Hedonic Method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(Rosen 1974) that properties may be viewed as bundles of characteristics </a:t>
            </a:r>
          </a:p>
          <a:p>
            <a:endParaRPr lang="en-US" dirty="0"/>
          </a:p>
          <a:p>
            <a:r>
              <a:rPr lang="en-US" dirty="0" smtClean="0"/>
              <a:t>If model is properly specified, fixed effects and other controls can hold constant those characteristics 1 thru (n-1) </a:t>
            </a:r>
          </a:p>
          <a:p>
            <a:endParaRPr lang="en-US" dirty="0"/>
          </a:p>
          <a:p>
            <a:r>
              <a:rPr lang="en-US" dirty="0" smtClean="0"/>
              <a:t>Temporal variation in the (n-1)</a:t>
            </a:r>
            <a:r>
              <a:rPr lang="en-US" dirty="0" err="1" smtClean="0"/>
              <a:t>th</a:t>
            </a:r>
            <a:r>
              <a:rPr lang="en-US" dirty="0" smtClean="0"/>
              <a:t> characteristic can be then exploited pre and post home sale, to estimate the marginal implicit price of that characteristic 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69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improved spatial analysis to find more granular definitions of flooded properties in the Harris County, FL area </a:t>
            </a:r>
          </a:p>
          <a:p>
            <a:pPr lvl="1"/>
            <a:r>
              <a:rPr lang="en-US" dirty="0" smtClean="0"/>
              <a:t>VIA parcel level HAND analysis</a:t>
            </a:r>
          </a:p>
          <a:p>
            <a:pPr lvl="1"/>
            <a:r>
              <a:rPr lang="en-US" dirty="0" smtClean="0"/>
              <a:t>Also allows for easier analysis of “nuisance” flooding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these improved flood treatment definitions to update an econometric model and compare with “traditional”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68" y="1518991"/>
            <a:ext cx="6489005" cy="50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Data/Methods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dirty="0" smtClean="0"/>
                  <a:t>Use DEM to get HAND estimates for each parcel </a:t>
                </a:r>
                <a:br>
                  <a:rPr lang="en-US" sz="2400" dirty="0" smtClean="0"/>
                </a:br>
                <a:endParaRPr lang="en-US" sz="2400" dirty="0"/>
              </a:p>
              <a:p>
                <a:r>
                  <a:rPr lang="en-US" sz="2400" dirty="0" smtClean="0"/>
                  <a:t>Use USGS stream gage height readings (1990-2014) to interpolate daily stream reach heights 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 smtClean="0"/>
                  <a:t>NOAA Storm Events Database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 smtClean="0"/>
                  <a:t>Combine these to get lagged events before a home sale, as compiled by </a:t>
                </a:r>
                <a:r>
                  <a:rPr lang="en-US" sz="2400" dirty="0" err="1" smtClean="0"/>
                  <a:t>CoreLogic</a:t>
                </a:r>
                <a:r>
                  <a:rPr lang="en-US" sz="2400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200" dirty="0" smtClean="0"/>
                  <a:t>(1)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</m:d>
                      </m:e>
                    </m:func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𝑓𝑙𝑜𝑜𝑑𝑝𝑙𝑎𝑖𝑛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</m:d>
                      </m:e>
                    </m:func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𝑓𝑙𝑜𝑜𝑑𝑝𝑙𝑎𝑖𝑛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𝑓𝑙𝑜𝑜𝑑𝑝𝑙𝑎𝑖𝑛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𝐹𝑠𝑢𝑏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br>
                  <a:rPr lang="en-US" sz="2200" dirty="0" smtClean="0">
                    <a:ea typeface="Cambria Math" panose="02040503050406030204" pitchFamily="18" charset="0"/>
                  </a:rPr>
                </a:b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br>
                  <a:rPr lang="en-US" sz="2200" dirty="0" smtClean="0">
                    <a:ea typeface="Cambria Math" panose="02040503050406030204" pitchFamily="18" charset="0"/>
                  </a:rPr>
                </a:br>
                <a:r>
                  <a:rPr lang="en-US" sz="2200" dirty="0" smtClean="0">
                    <a:ea typeface="Cambria Math" panose="02040503050406030204" pitchFamily="18" charset="0"/>
                  </a:rPr>
                  <a:t>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</m:d>
                      </m:e>
                    </m:func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𝑓𝑙𝑜𝑜𝑑𝑝𝑙𝑎𝑖𝑛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𝐻𝐴𝑁𝐷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br>
                  <a:rPr lang="en-US" sz="2200" dirty="0">
                    <a:ea typeface="Cambria Math" panose="02040503050406030204" pitchFamily="18" charset="0"/>
                  </a:rPr>
                </a:b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br>
                  <a:rPr lang="en-US" sz="2200" dirty="0">
                    <a:ea typeface="Cambria Math" panose="02040503050406030204" pitchFamily="18" charset="0"/>
                  </a:rPr>
                </a:br>
                <a:endParaRPr lang="en-US" sz="22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34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(so far) Harris Metro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7549"/>
            <a:ext cx="4240380" cy="3373681"/>
          </a:xfrm>
        </p:spPr>
      </p:pic>
      <p:sp>
        <p:nvSpPr>
          <p:cNvPr id="5" name="TextBox 4"/>
          <p:cNvSpPr txBox="1"/>
          <p:nvPr/>
        </p:nvSpPr>
        <p:spPr>
          <a:xfrm>
            <a:off x="5911269" y="2233246"/>
            <a:ext cx="6385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Have done HAND for the Houston Metro </a:t>
            </a:r>
            <a:r>
              <a:rPr lang="en-US" dirty="0" err="1" smtClean="0"/>
              <a:t>subdataset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Have realized that daily stream interpolation can go many ways</a:t>
            </a:r>
            <a:br>
              <a:rPr lang="en-US" dirty="0" smtClean="0"/>
            </a:br>
            <a:r>
              <a:rPr lang="en-US" dirty="0" smtClean="0"/>
              <a:t>(spline, local polynomial smoothing, simple OLS, spline </a:t>
            </a:r>
            <a:r>
              <a:rPr lang="en-US" dirty="0" err="1" smtClean="0"/>
              <a:t>etc</a:t>
            </a:r>
            <a:r>
              <a:rPr lang="en-US" dirty="0" smtClean="0"/>
              <a:t>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6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23" y="1925143"/>
            <a:ext cx="3873047" cy="331716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8" y="1848501"/>
            <a:ext cx="3641593" cy="3393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425" y="1555811"/>
            <a:ext cx="17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Harris County, TX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67670" y="1479169"/>
            <a:ext cx="14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Tampa Bay, FL</a:t>
            </a:r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529" y="4848791"/>
            <a:ext cx="1552571" cy="20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9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156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Inundation Mapping in Harris County, Texas</vt:lpstr>
      <vt:lpstr>Hedonic Method Overview</vt:lpstr>
      <vt:lpstr>Project Goal: </vt:lpstr>
      <vt:lpstr>Study Area</vt:lpstr>
      <vt:lpstr>Data/Methods </vt:lpstr>
      <vt:lpstr>HAND (so far) Harris Metro  </vt:lpstr>
      <vt:lpstr>Preliminary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Inundation Mapping in Harris County, Texas</dc:title>
  <dc:creator>Plough, Julian</dc:creator>
  <cp:lastModifiedBy>Maidment, David R</cp:lastModifiedBy>
  <cp:revision>7</cp:revision>
  <dcterms:created xsi:type="dcterms:W3CDTF">2018-11-20T16:06:46Z</dcterms:created>
  <dcterms:modified xsi:type="dcterms:W3CDTF">2018-11-27T17:01:33Z</dcterms:modified>
</cp:coreProperties>
</file>