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66" r:id="rId3"/>
    <p:sldId id="258" r:id="rId4"/>
    <p:sldId id="260" r:id="rId5"/>
    <p:sldId id="262" r:id="rId6"/>
    <p:sldId id="267" r:id="rId7"/>
    <p:sldId id="261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5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00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26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0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2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1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27E6-6F9C-4A14-A35C-E99108D93E4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BA7129-E91D-4D7B-84B5-081A6028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915" y="1842796"/>
            <a:ext cx="8915399" cy="22627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Investigating the effect of sunlight and nutrient limitation on Texas seagrass cover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467915" y="4793435"/>
            <a:ext cx="35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Jenelle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Estrada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078" y="445623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8" y="1139925"/>
            <a:ext cx="4642181" cy="25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323" y="4082641"/>
            <a:ext cx="2801722" cy="186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18" y="3933273"/>
            <a:ext cx="2633953" cy="209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5167" y="3542918"/>
            <a:ext cx="250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Thalassia testudinum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051529" y="3514417"/>
            <a:ext cx="20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Halodule wrightii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8131" y="2166101"/>
            <a:ext cx="73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------------&gt;</a:t>
            </a:r>
            <a:r>
              <a:rPr lang="en-US" sz="2800" dirty="0" smtClean="0">
                <a:sym typeface="Wingdings" panose="05000000000000000000" pitchFamily="2" charset="2"/>
              </a:rPr>
              <a:t> C</a:t>
            </a:r>
            <a:r>
              <a:rPr 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sz="2800" dirty="0" smtClean="0">
                <a:sym typeface="Wingdings" panose="05000000000000000000" pitchFamily="2" charset="2"/>
              </a:rPr>
              <a:t>H</a:t>
            </a:r>
            <a:r>
              <a:rPr lang="en-US" sz="2800" baseline="-25000" dirty="0" smtClean="0">
                <a:sym typeface="Wingdings" panose="05000000000000000000" pitchFamily="2" charset="2"/>
              </a:rPr>
              <a:t>12</a:t>
            </a:r>
            <a:r>
              <a:rPr lang="en-US" sz="2800" dirty="0" smtClean="0">
                <a:sym typeface="Wingdings" panose="05000000000000000000" pitchFamily="2" charset="2"/>
              </a:rPr>
              <a:t>O</a:t>
            </a:r>
            <a:r>
              <a:rPr 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sz="2800" dirty="0" smtClean="0">
                <a:sym typeface="Wingdings" panose="05000000000000000000" pitchFamily="2" charset="2"/>
              </a:rPr>
              <a:t> + 6O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08233" y="202340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422" y="2469681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Nutrients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Limitation &amp;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sz="1800" dirty="0" smtClean="0"/>
              <a:t>Redfield (ideal) ratio of nutrients for seagrasses is C:N:P = 550:30:1</a:t>
            </a:r>
          </a:p>
          <a:p>
            <a:pPr lvl="1"/>
            <a:r>
              <a:rPr lang="en-US" sz="1800" dirty="0" smtClean="0"/>
              <a:t>N:P determines if the environment is limited in Phosphorus or Nitrogen</a:t>
            </a:r>
          </a:p>
          <a:p>
            <a:pPr marL="457200" lvl="2" indent="0">
              <a:buNone/>
            </a:pPr>
            <a:r>
              <a:rPr lang="en-US" sz="1800" dirty="0" smtClean="0"/>
              <a:t>	Ideal ratio    			N:P = 30</a:t>
            </a:r>
          </a:p>
          <a:p>
            <a:pPr marL="457200" lvl="2" indent="0">
              <a:buNone/>
            </a:pPr>
            <a:r>
              <a:rPr lang="en-US" sz="1800" dirty="0" smtClean="0"/>
              <a:t>	Phosphorus Limited		N:P &gt; 30</a:t>
            </a:r>
          </a:p>
          <a:p>
            <a:pPr marL="457200" lvl="2" indent="0">
              <a:buNone/>
            </a:pPr>
            <a:r>
              <a:rPr lang="en-US" sz="1800" dirty="0" smtClean="0"/>
              <a:t>	Nitrogen Limited			N:P &lt; 30</a:t>
            </a:r>
            <a:endParaRPr lang="en-US" sz="1800" dirty="0"/>
          </a:p>
          <a:p>
            <a:pPr lvl="0">
              <a:buClr>
                <a:srgbClr val="353535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Irradiance</a:t>
            </a:r>
          </a:p>
          <a:p>
            <a:pPr lvl="1">
              <a:buClr>
                <a:srgbClr val="353535"/>
              </a:buClr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Measured in </a:t>
            </a:r>
            <a:r>
              <a:rPr lang="en-US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</a:t>
            </a:r>
            <a:r>
              <a:rPr lang="en-US" sz="1800" baseline="-25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for downward irradiance in shallow water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Laguna Madre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82993"/>
            <a:ext cx="4923180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Texas Statewide Seagrass Monitoring Program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NOAA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30" y="1124705"/>
            <a:ext cx="3698382" cy="5125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29" y="2952104"/>
            <a:ext cx="2097559" cy="157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53" y="3045320"/>
            <a:ext cx="2132837" cy="1463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5694" y="1469699"/>
            <a:ext cx="16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866" y="5231095"/>
            <a:ext cx="1233517" cy="12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N:P Ratios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27" y="1555251"/>
            <a:ext cx="3515216" cy="482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"/>
          <a:stretch/>
        </p:blipFill>
        <p:spPr>
          <a:xfrm>
            <a:off x="7123833" y="1555251"/>
            <a:ext cx="3505689" cy="4806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9" y="1079889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Thalassia testudinum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0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N:P Ratio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7029" y="1079889"/>
            <a:ext cx="20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Halodule wrightii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36" y="1720467"/>
            <a:ext cx="3519900" cy="482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84" y="1720466"/>
            <a:ext cx="3448062" cy="48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attenuation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0942" y="1557638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Thalassia testudinum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05515" y="1557638"/>
            <a:ext cx="202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Halodule wrightii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8" y="2197869"/>
            <a:ext cx="3034614" cy="418688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22" y="2259703"/>
            <a:ext cx="2985007" cy="4125053"/>
          </a:xfrm>
        </p:spPr>
      </p:pic>
    </p:spTree>
    <p:extLst>
      <p:ext uri="{BB962C8B-B14F-4D97-AF65-F5344CB8AC3E}">
        <p14:creationId xmlns:p14="http://schemas.microsoft.com/office/powerpoint/2010/main" val="8182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5650"/>
            <a:ext cx="8915400" cy="3777622"/>
          </a:xfrm>
        </p:spPr>
        <p:txBody>
          <a:bodyPr/>
          <a:lstStyle/>
          <a:p>
            <a:r>
              <a:rPr lang="en-US" sz="2400" dirty="0" smtClean="0"/>
              <a:t>N:P ratios near 30 often correlate to higher seagrass cover but not for every region</a:t>
            </a:r>
          </a:p>
          <a:p>
            <a:r>
              <a:rPr lang="en-US" sz="2400" dirty="0" smtClean="0"/>
              <a:t>Lower light attenuation is helpful for seagrasses to reduce the amount of sun bleaching</a:t>
            </a:r>
          </a:p>
          <a:p>
            <a:r>
              <a:rPr lang="en-US" sz="2400" dirty="0" smtClean="0"/>
              <a:t>Both are likely to be helpful in creating seagrass cover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752" y="1705533"/>
            <a:ext cx="8915400" cy="3777622"/>
          </a:xfrm>
        </p:spPr>
        <p:txBody>
          <a:bodyPr/>
          <a:lstStyle/>
          <a:p>
            <a:r>
              <a:rPr lang="en-US" sz="2400" dirty="0" smtClean="0"/>
              <a:t>Removed sampling points with only one year of data</a:t>
            </a:r>
          </a:p>
          <a:p>
            <a:r>
              <a:rPr lang="en-US" sz="2400" dirty="0" smtClean="0"/>
              <a:t>Restricted the years to 2011-2015 for percent cover to match the nutrient data</a:t>
            </a:r>
          </a:p>
          <a:p>
            <a:r>
              <a:rPr lang="en-US" sz="2400" dirty="0" smtClean="0"/>
              <a:t>Input the light attenuation and N:P into a statistical program for a regression to model the amount each variable influences seagrass cover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563</TotalTime>
  <Words>173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Investigating the effect of sunlight and nutrient limitation on Texas seagrass cover</vt:lpstr>
      <vt:lpstr>Photosynthesis</vt:lpstr>
      <vt:lpstr>Nutrient Limitation &amp; Irradiance</vt:lpstr>
      <vt:lpstr>Lower Laguna Madre </vt:lpstr>
      <vt:lpstr>N:P Ratios</vt:lpstr>
      <vt:lpstr>N:P Ratio</vt:lpstr>
      <vt:lpstr>Light attenuation</vt:lpstr>
      <vt:lpstr>Takeaways</vt:lpstr>
      <vt:lpstr>Limitations and 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effect of sunlight and nutrient limitation on Texas seagrass cover</dc:title>
  <dc:creator>Estrada, Jenelle</dc:creator>
  <cp:lastModifiedBy>Maidment, David R</cp:lastModifiedBy>
  <cp:revision>25</cp:revision>
  <dcterms:created xsi:type="dcterms:W3CDTF">2018-11-28T23:43:03Z</dcterms:created>
  <dcterms:modified xsi:type="dcterms:W3CDTF">2018-11-29T17:37:01Z</dcterms:modified>
</cp:coreProperties>
</file>