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58" r:id="rId6"/>
    <p:sldId id="259" r:id="rId7"/>
    <p:sldId id="260" r:id="rId8"/>
    <p:sldId id="257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92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0" autoAdjust="0"/>
    <p:restoredTop sz="96435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200" y="84"/>
      </p:cViewPr>
      <p:guideLst>
        <p:guide orient="horz" pos="4192"/>
        <p:guide pos="4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9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1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6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3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7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0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0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270-5A0D-1A47-8838-6EF71E258AC8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060F9-C170-DF46-97E7-50B810E6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2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R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8" y="-36633"/>
            <a:ext cx="9280356" cy="696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Predicting fish populations in the Mission-Aransas National Estuary Research Reserve based on water </a:t>
            </a:r>
            <a:r>
              <a:rPr lang="en-US" b="1" dirty="0" smtClean="0"/>
              <a:t>quality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Leighann Martin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Mission-Aransas NERR </a:t>
            </a:r>
            <a:endParaRPr lang="en-US" dirty="0"/>
          </a:p>
        </p:txBody>
      </p:sp>
      <p:pic>
        <p:nvPicPr>
          <p:cNvPr id="4" name="Content Placeholder 3" descr="Screen Shot 2018-11-29 at 9.28.2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3" b="432"/>
          <a:stretch/>
        </p:blipFill>
        <p:spPr>
          <a:xfrm>
            <a:off x="5726129" y="1458788"/>
            <a:ext cx="3211069" cy="781741"/>
          </a:xfrm>
        </p:spPr>
      </p:pic>
      <p:pic>
        <p:nvPicPr>
          <p:cNvPr id="5" name="Picture 4" descr="Screen Shot 2018-11-29 at 9.31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0" y="4353626"/>
            <a:ext cx="1796789" cy="1794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4591" y="6563204"/>
            <a:ext cx="2119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missionaransas.org</a:t>
            </a:r>
            <a:r>
              <a:rPr lang="en-US" sz="1100" dirty="0" smtClean="0"/>
              <a:t>/about</a:t>
            </a:r>
            <a:endParaRPr lang="en-US" sz="1100" dirty="0"/>
          </a:p>
        </p:txBody>
      </p:sp>
      <p:pic>
        <p:nvPicPr>
          <p:cNvPr id="8" name="Picture 7" descr="Screen Shot 2018-11-29 at 9.37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14" y="2401521"/>
            <a:ext cx="2393810" cy="1822056"/>
          </a:xfrm>
          <a:prstGeom prst="rect">
            <a:avLst/>
          </a:prstGeom>
        </p:spPr>
      </p:pic>
      <p:pic>
        <p:nvPicPr>
          <p:cNvPr id="9" name="Picture 8" descr="Screen Shot 2018-11-29 at 10.13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58788"/>
            <a:ext cx="4823745" cy="46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ast slide fi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8787"/>
          <a:stretch>
            <a:fillRect/>
          </a:stretch>
        </p:blipFill>
        <p:spPr>
          <a:xfrm>
            <a:off x="151891" y="1246683"/>
            <a:ext cx="4460761" cy="24532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Drum, </a:t>
            </a:r>
            <a:r>
              <a:rPr lang="en-US" i="1" dirty="0" err="1" smtClean="0"/>
              <a:t>Sciaenops</a:t>
            </a:r>
            <a:r>
              <a:rPr lang="en-US" i="1" dirty="0" smtClean="0"/>
              <a:t> </a:t>
            </a:r>
            <a:r>
              <a:rPr lang="en-US" i="1" dirty="0" err="1"/>
              <a:t>o</a:t>
            </a:r>
            <a:r>
              <a:rPr lang="en-US" i="1" dirty="0" err="1" smtClean="0"/>
              <a:t>cellatus</a:t>
            </a:r>
            <a:endParaRPr lang="en-US" i="1" dirty="0"/>
          </a:p>
        </p:txBody>
      </p:sp>
      <p:pic>
        <p:nvPicPr>
          <p:cNvPr id="5" name="Picture 4" descr="Screen Shot 2018-11-29 at 9.59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30" y="3406869"/>
            <a:ext cx="5045522" cy="3250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91811"/>
            <a:ext cx="3790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nas.er.usgs.gov</a:t>
            </a:r>
            <a:r>
              <a:rPr lang="en-US" sz="1100" dirty="0" smtClean="0"/>
              <a:t>/queries/</a:t>
            </a:r>
            <a:r>
              <a:rPr lang="en-US" sz="1100" dirty="0" err="1" smtClean="0"/>
              <a:t>FactSheet.aspx?speciesID</a:t>
            </a:r>
            <a:r>
              <a:rPr lang="en-US" sz="1100" dirty="0" smtClean="0"/>
              <a:t>=960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93942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USGS DEM</a:t>
            </a:r>
          </a:p>
          <a:p>
            <a:r>
              <a:rPr lang="en-US" dirty="0" smtClean="0"/>
              <a:t>MANERR </a:t>
            </a:r>
            <a:endParaRPr lang="en-US" dirty="0"/>
          </a:p>
        </p:txBody>
      </p:sp>
      <p:pic>
        <p:nvPicPr>
          <p:cNvPr id="4" name="Picture 3" descr="Screen Shot 2018-10-25 at 7.32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22" y="1283084"/>
            <a:ext cx="4314778" cy="51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11-29 at 8.49.17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27"/>
          <a:stretch/>
        </p:blipFill>
        <p:spPr>
          <a:xfrm>
            <a:off x="915988" y="806207"/>
            <a:ext cx="2221694" cy="2743200"/>
          </a:xfrm>
        </p:spPr>
      </p:pic>
      <p:pic>
        <p:nvPicPr>
          <p:cNvPr id="5" name="Picture 4" descr="Screen Shot 2018-11-29 at 8.49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26" y="3867320"/>
            <a:ext cx="2227152" cy="2743200"/>
          </a:xfrm>
          <a:prstGeom prst="rect">
            <a:avLst/>
          </a:prstGeom>
        </p:spPr>
      </p:pic>
      <p:pic>
        <p:nvPicPr>
          <p:cNvPr id="6" name="Picture 5" descr="Screen Shot 2018-11-29 at 8.50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26" y="806207"/>
            <a:ext cx="2189211" cy="2743200"/>
          </a:xfrm>
          <a:prstGeom prst="rect">
            <a:avLst/>
          </a:prstGeom>
        </p:spPr>
      </p:pic>
      <p:pic>
        <p:nvPicPr>
          <p:cNvPr id="7" name="Picture 6" descr="Screen Shot 2018-11-29 at 8.50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3867320"/>
            <a:ext cx="2228608" cy="2743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06021" y="51248"/>
            <a:ext cx="4242788" cy="58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Dissolved Oxygen 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4580" y="822118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94580" y="3867320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84" y="3867320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84" y="815464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</p:txBody>
      </p:sp>
      <p:pic>
        <p:nvPicPr>
          <p:cNvPr id="14" name="Picture 13" descr="Screen Shot 2018-11-29 at 9.20.2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57" y="1419225"/>
            <a:ext cx="22733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8-11-29 at 8.53.2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-806"/>
          <a:stretch/>
        </p:blipFill>
        <p:spPr>
          <a:xfrm>
            <a:off x="915988" y="835515"/>
            <a:ext cx="2221694" cy="2743200"/>
          </a:xfrm>
        </p:spPr>
      </p:pic>
      <p:pic>
        <p:nvPicPr>
          <p:cNvPr id="5" name="Picture 4" descr="Screen Shot 2018-11-29 at 8.53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18" y="835515"/>
            <a:ext cx="2227881" cy="2743200"/>
          </a:xfrm>
          <a:prstGeom prst="rect">
            <a:avLst/>
          </a:prstGeom>
        </p:spPr>
      </p:pic>
      <p:pic>
        <p:nvPicPr>
          <p:cNvPr id="6" name="Picture 5" descr="Screen Shot 2018-11-29 at 8.54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0" y="3861173"/>
            <a:ext cx="2211512" cy="2743200"/>
          </a:xfrm>
          <a:prstGeom prst="rect">
            <a:avLst/>
          </a:prstGeom>
        </p:spPr>
      </p:pic>
      <p:pic>
        <p:nvPicPr>
          <p:cNvPr id="7" name="Picture 6" descr="Screen Shot 2018-11-29 at 8.54.3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18" y="3861173"/>
            <a:ext cx="2231756" cy="274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06021" y="51248"/>
            <a:ext cx="4242788" cy="58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4580" y="822118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94580" y="3861173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65140" y="3861173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5140" y="822118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  <a:endParaRPr lang="en-US" dirty="0"/>
          </a:p>
        </p:txBody>
      </p:sp>
      <p:pic>
        <p:nvPicPr>
          <p:cNvPr id="14" name="Picture 13" descr="Screen Shot 2018-11-29 at 9.15.1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67" y="1191450"/>
            <a:ext cx="2286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8-11-29 at 8.57.2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-58"/>
          <a:stretch/>
        </p:blipFill>
        <p:spPr>
          <a:xfrm>
            <a:off x="915988" y="878806"/>
            <a:ext cx="2212941" cy="2743200"/>
          </a:xfrm>
        </p:spPr>
      </p:pic>
      <p:pic>
        <p:nvPicPr>
          <p:cNvPr id="6" name="Picture 5" descr="Screen Shot 2018-11-29 at 8.57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2" y="878806"/>
            <a:ext cx="2211512" cy="2743200"/>
          </a:xfrm>
          <a:prstGeom prst="rect">
            <a:avLst/>
          </a:prstGeom>
        </p:spPr>
      </p:pic>
      <p:pic>
        <p:nvPicPr>
          <p:cNvPr id="7" name="Picture 6" descr="Screen Shot 2018-11-29 at 8.5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8" y="3925042"/>
            <a:ext cx="2212383" cy="2743200"/>
          </a:xfrm>
          <a:prstGeom prst="rect">
            <a:avLst/>
          </a:prstGeom>
        </p:spPr>
      </p:pic>
      <p:pic>
        <p:nvPicPr>
          <p:cNvPr id="8" name="Picture 7" descr="Screen Shot 2018-11-29 at 8.58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2" y="3925042"/>
            <a:ext cx="2222339" cy="27432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4263" y="134485"/>
            <a:ext cx="4242788" cy="5821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pic>
        <p:nvPicPr>
          <p:cNvPr id="10" name="Picture 9" descr="Screen Shot 2018-11-29 at 9.06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32" y="1568117"/>
            <a:ext cx="2070497" cy="4107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1036" y="878806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3630" y="3904756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3630" y="878806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1036" y="3925042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</a:t>
            </a:r>
          </a:p>
        </p:txBody>
      </p:sp>
    </p:spTree>
    <p:extLst>
      <p:ext uri="{BB962C8B-B14F-4D97-AF65-F5344CB8AC3E}">
        <p14:creationId xmlns:p14="http://schemas.microsoft.com/office/powerpoint/2010/main" val="6913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11-29 at 8.39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3911600"/>
            <a:ext cx="2223070" cy="2743200"/>
          </a:xfrm>
          <a:prstGeom prst="rect">
            <a:avLst/>
          </a:prstGeom>
        </p:spPr>
      </p:pic>
      <p:pic>
        <p:nvPicPr>
          <p:cNvPr id="11" name="Content Placeholder 10" descr="Screen Shot 2018-11-29 at 8.44.38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r="-175"/>
          <a:stretch/>
        </p:blipFill>
        <p:spPr>
          <a:xfrm>
            <a:off x="3812510" y="3911600"/>
            <a:ext cx="2236843" cy="2743200"/>
          </a:xfrm>
        </p:spPr>
      </p:pic>
      <p:pic>
        <p:nvPicPr>
          <p:cNvPr id="12" name="Content Placeholder 10" descr="Screen Shot 2018-11-29 at 8.44.3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r="-175"/>
          <a:stretch/>
        </p:blipFill>
        <p:spPr>
          <a:xfrm>
            <a:off x="915988" y="822118"/>
            <a:ext cx="2236843" cy="2743200"/>
          </a:xfrm>
          <a:prstGeom prst="rect">
            <a:avLst/>
          </a:prstGeom>
        </p:spPr>
      </p:pic>
      <p:pic>
        <p:nvPicPr>
          <p:cNvPr id="13" name="Picture 12" descr="Screen Shot 2018-11-29 at 8.47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90" y="822118"/>
            <a:ext cx="2204563" cy="27432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306021" y="51248"/>
            <a:ext cx="4242788" cy="58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Drum Predictions</a:t>
            </a:r>
            <a:endParaRPr lang="en-US" dirty="0"/>
          </a:p>
        </p:txBody>
      </p:sp>
      <p:pic>
        <p:nvPicPr>
          <p:cNvPr id="17" name="Picture 16" descr="Screen Shot 2018-11-29 at 9.23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27" y="988594"/>
            <a:ext cx="1739900" cy="4165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4580" y="822118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38133" y="822118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4580" y="3911600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38133" y="3911600"/>
            <a:ext cx="183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Fall</a:t>
            </a:r>
          </a:p>
        </p:txBody>
      </p:sp>
      <p:pic>
        <p:nvPicPr>
          <p:cNvPr id="22" name="Picture 21" descr="red dr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27" y="5532865"/>
            <a:ext cx="1918759" cy="8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4" name="Content Placeholder 3" descr="2nd to last slide fish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03" r="-52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0029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60</Words>
  <Application>Microsoft Office PowerPoint</Application>
  <PresentationFormat>On-screen Show (4:3)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Predicting fish populations in the Mission-Aransas National Estuary Research Reserve based on water quality </vt:lpstr>
      <vt:lpstr>Mission-Aransas NERR </vt:lpstr>
      <vt:lpstr>Red Drum, Sciaenops ocellatus</vt:lpstr>
      <vt:lpstr>Data Sources </vt:lpstr>
      <vt:lpstr>PowerPoint Presentation</vt:lpstr>
      <vt:lpstr>PowerPoint Presentation</vt:lpstr>
      <vt:lpstr>Salinity</vt:lpstr>
      <vt:lpstr>PowerPoint Presentation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Leighann Martin</dc:creator>
  <cp:lastModifiedBy>Maidment, David R</cp:lastModifiedBy>
  <cp:revision>10</cp:revision>
  <dcterms:created xsi:type="dcterms:W3CDTF">2018-11-29T14:40:58Z</dcterms:created>
  <dcterms:modified xsi:type="dcterms:W3CDTF">2018-11-29T17:38:49Z</dcterms:modified>
</cp:coreProperties>
</file>