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0" r:id="rId3"/>
    <p:sldId id="272" r:id="rId4"/>
    <p:sldId id="257" r:id="rId5"/>
    <p:sldId id="258" r:id="rId6"/>
    <p:sldId id="259" r:id="rId7"/>
    <p:sldId id="265" r:id="rId8"/>
    <p:sldId id="266" r:id="rId9"/>
    <p:sldId id="271" r:id="rId10"/>
    <p:sldId id="26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CCB4-F6DB-4B96-8644-58306F038CB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D08D-CE1D-491B-9F77-9E8BB1F4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6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CCB4-F6DB-4B96-8644-58306F038CB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D08D-CE1D-491B-9F77-9E8BB1F4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0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CCB4-F6DB-4B96-8644-58306F038CB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D08D-CE1D-491B-9F77-9E8BB1F4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3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CCB4-F6DB-4B96-8644-58306F038CB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D08D-CE1D-491B-9F77-9E8BB1F4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0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CCB4-F6DB-4B96-8644-58306F038CB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D08D-CE1D-491B-9F77-9E8BB1F4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5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CCB4-F6DB-4B96-8644-58306F038CB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D08D-CE1D-491B-9F77-9E8BB1F4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0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CCB4-F6DB-4B96-8644-58306F038CB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D08D-CE1D-491B-9F77-9E8BB1F4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CCB4-F6DB-4B96-8644-58306F038CB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D08D-CE1D-491B-9F77-9E8BB1F4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6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CCB4-F6DB-4B96-8644-58306F038CB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D08D-CE1D-491B-9F77-9E8BB1F4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6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CCB4-F6DB-4B96-8644-58306F038CB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D08D-CE1D-491B-9F77-9E8BB1F4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1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CCB4-F6DB-4B96-8644-58306F038CB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D08D-CE1D-491B-9F77-9E8BB1F4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2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8CCB4-F6DB-4B96-8644-58306F038CB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4D08D-CE1D-491B-9F77-9E8BB1F4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nn.com/videos/weather/2018/10/16/llano-river-2900-bridge-texas-collapse-vpx.keye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Highland Lake Reservoir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102" y="1797782"/>
            <a:ext cx="5401796" cy="461596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32443" y="4105762"/>
            <a:ext cx="92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Llano R.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95646" y="4890420"/>
            <a:ext cx="1458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Pedernales</a:t>
            </a:r>
            <a:r>
              <a:rPr lang="en-US" dirty="0" smtClean="0"/>
              <a:t> R.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2443" y="2803251"/>
            <a:ext cx="126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 Saba 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8850" y="2115851"/>
            <a:ext cx="1271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Colorado R.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3387" y="5216404"/>
            <a:ext cx="1271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Colorado 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94408" y="3805839"/>
            <a:ext cx="1583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Highland Lakes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21856" y="4608860"/>
            <a:ext cx="118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Lake Travis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85939" y="5247940"/>
            <a:ext cx="7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Austin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40772" y="4475094"/>
            <a:ext cx="164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Bridge washout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786692" y="4348130"/>
            <a:ext cx="207187" cy="260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266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Travis and City of Austin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070" y="1871809"/>
            <a:ext cx="5447860" cy="458278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54881" y="4313806"/>
            <a:ext cx="7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Austin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86471" y="3281082"/>
            <a:ext cx="1168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Mansfield </a:t>
            </a:r>
          </a:p>
          <a:p>
            <a:pPr algn="ctr"/>
            <a:r>
              <a:rPr lang="en-US" dirty="0" smtClean="0"/>
              <a:t>Dam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9546" y="2453631"/>
            <a:ext cx="711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Lake </a:t>
            </a:r>
          </a:p>
          <a:p>
            <a:pPr algn="ctr"/>
            <a:r>
              <a:rPr lang="en-US" dirty="0" smtClean="0"/>
              <a:t>Travis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2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NWM Medium Range Forecast on Llano River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738" y="1690689"/>
            <a:ext cx="5613822" cy="4699353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53374" y="4399877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7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Washes Away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735" y="5256274"/>
            <a:ext cx="90095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www.cnn.com/videos/weather/2018/10/16/llano-river-2900-bridge-texas-collapse-vpx.keye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847958" y="5849109"/>
            <a:ext cx="498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October 2018, RM 2900 Llano River at Kingsland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33" y="1419497"/>
            <a:ext cx="8537935" cy="339783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929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TxDOT</a:t>
            </a:r>
            <a:r>
              <a:rPr lang="en-US" dirty="0" smtClean="0"/>
              <a:t> NWM Bridge Portal</a:t>
            </a:r>
            <a:br>
              <a:rPr lang="en-US" dirty="0" smtClean="0"/>
            </a:br>
            <a:r>
              <a:rPr lang="en-US" sz="2800" dirty="0" smtClean="0"/>
              <a:t>16 October 2018, 2PM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16" y="1828801"/>
            <a:ext cx="6858168" cy="431355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6280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Llano River Near Junction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70" y="1422979"/>
            <a:ext cx="6710305" cy="509077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3382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Llano River near Mason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8082376" cy="428676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7132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Llano River at Llano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55" y="1823895"/>
            <a:ext cx="8083530" cy="427815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214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656" y="1851323"/>
            <a:ext cx="4382831" cy="2806739"/>
          </a:xfrm>
          <a:prstGeom prst="rect">
            <a:avLst/>
          </a:prstGeom>
        </p:spPr>
      </p:pic>
      <p:pic>
        <p:nvPicPr>
          <p:cNvPr id="1026" name="Picture 2" descr="https://waterdata.usgs.gov/nwisweb/graph?agency_cd=USGS&amp;site_no=08151500&amp;parm_cd=00060&amp;period=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1980957"/>
            <a:ext cx="3668356" cy="254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4596" y="2237591"/>
            <a:ext cx="221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276,000 </a:t>
            </a:r>
            <a:r>
              <a:rPr lang="en-US" dirty="0" err="1"/>
              <a:t>cfs</a:t>
            </a:r>
            <a:r>
              <a:rPr lang="en-US" dirty="0"/>
              <a:t> </a:t>
            </a:r>
            <a:r>
              <a:rPr lang="en-US" dirty="0" smtClean="0"/>
              <a:t>peak flow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Llano River at Llano</a:t>
            </a:r>
            <a:endParaRPr lang="en-US" dirty="0"/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 flipV="1">
            <a:off x="3374371" y="2226833"/>
            <a:ext cx="283229" cy="195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303520" y="2807746"/>
            <a:ext cx="3364230" cy="215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57854" y="4744123"/>
            <a:ext cx="381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Annual Maximum Flows on Llano River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13263" y="2476568"/>
            <a:ext cx="1305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276,000 </a:t>
            </a:r>
            <a:r>
              <a:rPr lang="en-US" dirty="0" err="1"/>
              <a:t>cfs</a:t>
            </a:r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9703" y="4744123"/>
            <a:ext cx="281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flow measurements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5203130"/>
            <a:ext cx="439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discharge is second largest on record</a:t>
            </a:r>
          </a:p>
          <a:p>
            <a:r>
              <a:rPr lang="en-US" dirty="0" smtClean="0"/>
              <a:t>since 1939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96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Lake Travis Conditions </a:t>
            </a:r>
            <a:br>
              <a:rPr lang="en-US" dirty="0" smtClean="0"/>
            </a:br>
            <a:r>
              <a:rPr lang="en-US" sz="3200" dirty="0" smtClean="0"/>
              <a:t>at </a:t>
            </a:r>
            <a:r>
              <a:rPr lang="en-US" sz="3600" dirty="0" smtClean="0"/>
              <a:t>11:30AM, 18 October 2018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312749" y="6331779"/>
            <a:ext cx="3508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https://floodstatus.lcra.org/#llevels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79" y="2151591"/>
            <a:ext cx="8616797" cy="3019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342" y="5338052"/>
            <a:ext cx="4095338" cy="58704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38344" y="2226832"/>
            <a:ext cx="2764715" cy="10757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80199" y="1838825"/>
            <a:ext cx="230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Spillway, Elevation 714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4303059" y="2689412"/>
            <a:ext cx="182880" cy="13769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35766" y="3193235"/>
            <a:ext cx="84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 feet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4303059" y="2226832"/>
            <a:ext cx="182880" cy="4625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85939" y="2333568"/>
            <a:ext cx="84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feet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801" y="375884"/>
            <a:ext cx="8795048" cy="9365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Gates and Spillway at Mansfield Dam on Lake Travis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89311"/>
            <a:ext cx="7886700" cy="44362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650" y="1231540"/>
            <a:ext cx="36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</a:t>
            </a:r>
            <a:r>
              <a:rPr lang="en-US" dirty="0" smtClean="0"/>
              <a:t>gates </a:t>
            </a:r>
            <a:r>
              <a:rPr lang="en-US" dirty="0" smtClean="0"/>
              <a:t>open </a:t>
            </a:r>
            <a:r>
              <a:rPr lang="en-US" dirty="0" smtClean="0"/>
              <a:t>today, 18 October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56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140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Highland Lake Reservoir System</vt:lpstr>
      <vt:lpstr>Bridge Washes Away</vt:lpstr>
      <vt:lpstr>TxDOT NWM Bridge Portal 16 October 2018, 2PM</vt:lpstr>
      <vt:lpstr>Llano River Near Junction</vt:lpstr>
      <vt:lpstr>Llano River near Mason</vt:lpstr>
      <vt:lpstr>Llano River at Llano</vt:lpstr>
      <vt:lpstr>PowerPoint Presentation</vt:lpstr>
      <vt:lpstr>Lake Travis Conditions  at 11:30AM, 18 October 2018</vt:lpstr>
      <vt:lpstr>Gates and Spillway at Mansfield Dam on Lake Travis</vt:lpstr>
      <vt:lpstr>Lake Travis and City of Austin</vt:lpstr>
      <vt:lpstr>NWM Medium Range Forecast on Llano River</vt:lpstr>
    </vt:vector>
  </TitlesOfParts>
  <Company>Cockrell School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Llano River Near Junction</dc:title>
  <dc:creator>Maidment, David R</dc:creator>
  <cp:lastModifiedBy>Maidment, David R</cp:lastModifiedBy>
  <cp:revision>17</cp:revision>
  <dcterms:created xsi:type="dcterms:W3CDTF">2018-10-16T17:53:14Z</dcterms:created>
  <dcterms:modified xsi:type="dcterms:W3CDTF">2018-10-18T17:03:49Z</dcterms:modified>
</cp:coreProperties>
</file>