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58" r:id="rId3"/>
    <p:sldId id="263" r:id="rId4"/>
    <p:sldId id="262" r:id="rId5"/>
    <p:sldId id="264" r:id="rId6"/>
    <p:sldId id="265" r:id="rId7"/>
    <p:sldId id="257" r:id="rId8"/>
    <p:sldId id="259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660"/>
  </p:normalViewPr>
  <p:slideViewPr>
    <p:cSldViewPr snapToGrid="0">
      <p:cViewPr varScale="1">
        <p:scale>
          <a:sx n="89" d="100"/>
          <a:sy n="89" d="100"/>
        </p:scale>
        <p:origin x="100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0208-35AD-4F4B-9925-B4F3E1F924E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D5C8-9A1C-44BB-B679-67E5CBACD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5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0208-35AD-4F4B-9925-B4F3E1F924E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D5C8-9A1C-44BB-B679-67E5CBACD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05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0208-35AD-4F4B-9925-B4F3E1F924E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D5C8-9A1C-44BB-B679-67E5CBACD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30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0208-35AD-4F4B-9925-B4F3E1F924E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D5C8-9A1C-44BB-B679-67E5CBACD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37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0208-35AD-4F4B-9925-B4F3E1F924E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D5C8-9A1C-44BB-B679-67E5CBACD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02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0208-35AD-4F4B-9925-B4F3E1F924E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D5C8-9A1C-44BB-B679-67E5CBACD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80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0208-35AD-4F4B-9925-B4F3E1F924E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D5C8-9A1C-44BB-B679-67E5CBACD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60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0208-35AD-4F4B-9925-B4F3E1F924E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D5C8-9A1C-44BB-B679-67E5CBACD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287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0208-35AD-4F4B-9925-B4F3E1F924E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D5C8-9A1C-44BB-B679-67E5CBACD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39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0208-35AD-4F4B-9925-B4F3E1F924E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D5C8-9A1C-44BB-B679-67E5CBACD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75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0208-35AD-4F4B-9925-B4F3E1F924E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D5C8-9A1C-44BB-B679-67E5CBACD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35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C0208-35AD-4F4B-9925-B4F3E1F924E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FD5C8-9A1C-44BB-B679-67E5CBACD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64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c.noaa.gov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.noaa.gov/map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ater.noaa.gov/tools/nwm-image-viewer#iv-app-wrapper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.noaa.gov/tools/nwm-image-viewer#iv-app-wrapper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892" y="246793"/>
            <a:ext cx="7886700" cy="775184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National Water Model Forecast for Harvey</a:t>
            </a:r>
            <a:endParaRPr lang="en-US" sz="3200" dirty="0"/>
          </a:p>
        </p:txBody>
      </p:sp>
      <p:pic>
        <p:nvPicPr>
          <p:cNvPr id="3" name="HarveyForeca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819" y="1194099"/>
            <a:ext cx="9144000" cy="54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2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Hurricane Florence Forecast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06532" y="6325496"/>
            <a:ext cx="4314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of Tuesday 11 September 2018, 12:10PM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381" y="1421132"/>
            <a:ext cx="5815237" cy="475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4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870" y="365126"/>
            <a:ext cx="7514754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Hurricane Florence Forecast</a:t>
            </a:r>
            <a:br>
              <a:rPr lang="en-US" dirty="0" smtClean="0"/>
            </a:br>
            <a:r>
              <a:rPr lang="en-US" sz="2400" dirty="0" smtClean="0"/>
              <a:t>as of 11AM Weds 12 Sept 2018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870" y="1690689"/>
            <a:ext cx="7514754" cy="436306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977292" y="6158524"/>
            <a:ext cx="339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National Hurricane Center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92984" y="6158524"/>
            <a:ext cx="2846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https://www.nhc.noaa.gov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/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870" y="5201997"/>
            <a:ext cx="4495800" cy="8572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2215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Hurricane Florence Forecast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06532" y="6325496"/>
            <a:ext cx="4411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of </a:t>
            </a:r>
            <a:r>
              <a:rPr lang="en-US" dirty="0" smtClean="0"/>
              <a:t>Thursday 13 September </a:t>
            </a:r>
            <a:r>
              <a:rPr lang="en-US" dirty="0" smtClean="0"/>
              <a:t>2018, 12:10PM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584" y="1431757"/>
            <a:ext cx="6636937" cy="469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7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National Water Model Forecasts for Carolina Coast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32" y="1864143"/>
            <a:ext cx="8569935" cy="463129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712080" y="1223418"/>
            <a:ext cx="2811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http://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water.noaa.gov/map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84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River Discharge Forecast from Florence</a:t>
            </a:r>
            <a:endParaRPr lang="en-US" sz="3600" dirty="0"/>
          </a:p>
        </p:txBody>
      </p:sp>
      <p:grpSp>
        <p:nvGrpSpPr>
          <p:cNvPr id="5" name="Group 4"/>
          <p:cNvGrpSpPr/>
          <p:nvPr/>
        </p:nvGrpSpPr>
        <p:grpSpPr>
          <a:xfrm>
            <a:off x="1420720" y="1433750"/>
            <a:ext cx="5963397" cy="4909125"/>
            <a:chOff x="1322479" y="1690689"/>
            <a:chExt cx="5963397" cy="49091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2479" y="1690689"/>
              <a:ext cx="5963397" cy="4909125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29844" y="3256050"/>
              <a:ext cx="1920035" cy="1852002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</p:grpSp>
      <p:sp>
        <p:nvSpPr>
          <p:cNvPr id="6" name="TextBox 5"/>
          <p:cNvSpPr txBox="1"/>
          <p:nvPr/>
        </p:nvSpPr>
        <p:spPr>
          <a:xfrm>
            <a:off x="4616260" y="5682883"/>
            <a:ext cx="44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60672" y="5682883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45020" y="5682883"/>
            <a:ext cx="575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94000" y="568288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127" y="2848501"/>
            <a:ext cx="2331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River Discharge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(cubic feet per second)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1018" y="2848501"/>
            <a:ext cx="1953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160,000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cfs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Sunday evening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1322" y="5675326"/>
            <a:ext cx="498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79369" y="5675326"/>
            <a:ext cx="569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11351" y="6385649"/>
            <a:ext cx="3597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Forecast as of Weds Sept 12 at 8 AM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414713" y="2999111"/>
            <a:ext cx="0" cy="35368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263592" y="3173046"/>
            <a:ext cx="30224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03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National Water Model </a:t>
            </a:r>
            <a:r>
              <a:rPr lang="en-US" sz="2800" dirty="0" smtClean="0">
                <a:solidFill>
                  <a:srgbClr val="FF0000"/>
                </a:solidFill>
              </a:rPr>
              <a:t>Streamflow Anomaly </a:t>
            </a:r>
            <a:r>
              <a:rPr lang="en-US" sz="2800" dirty="0" smtClean="0"/>
              <a:t>Map</a:t>
            </a:r>
            <a:br>
              <a:rPr lang="en-US" sz="28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Medium Range Forecast </a:t>
            </a:r>
            <a:r>
              <a:rPr lang="en-US" sz="2800" dirty="0" smtClean="0"/>
              <a:t>(10 days ahead)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1446902" y="6368527"/>
            <a:ext cx="7557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water.noaa.gov/tools/nwm-image-viewer#iv-app-wrapper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614" y="1526379"/>
            <a:ext cx="6804772" cy="484214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0804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National Water Model Anomaly Map</a:t>
            </a:r>
            <a:br>
              <a:rPr lang="en-US" sz="3600" dirty="0" smtClean="0"/>
            </a:br>
            <a:r>
              <a:rPr lang="en-US" sz="3600" dirty="0" smtClean="0"/>
              <a:t>Medium range forecast </a:t>
            </a:r>
            <a:endParaRPr lang="en-US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972" y="1608478"/>
            <a:ext cx="5148978" cy="472777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1446902" y="6368527"/>
            <a:ext cx="7557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water.noaa.gov/tools/nwm-image-viewer#iv-app-wrapper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30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</TotalTime>
  <Words>100</Words>
  <Application>Microsoft Office PowerPoint</Application>
  <PresentationFormat>On-screen Show (4:3)</PresentationFormat>
  <Paragraphs>26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National Water Model Forecast for Harvey</vt:lpstr>
      <vt:lpstr>Hurricane Florence Forecast</vt:lpstr>
      <vt:lpstr>Hurricane Florence Forecast as of 11AM Weds 12 Sept 2018</vt:lpstr>
      <vt:lpstr>Hurricane Florence Forecast</vt:lpstr>
      <vt:lpstr>National Water Model Forecasts for Carolina Coast</vt:lpstr>
      <vt:lpstr>River Discharge Forecast from Florence</vt:lpstr>
      <vt:lpstr>National Water Model Streamflow Anomaly Map Medium Range Forecast (10 days ahead)</vt:lpstr>
      <vt:lpstr>National Water Model Anomaly Map Medium range forecast </vt:lpstr>
    </vt:vector>
  </TitlesOfParts>
  <Company>Cockrell School of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Maidment, David R</dc:creator>
  <cp:lastModifiedBy>Maidment, David R</cp:lastModifiedBy>
  <cp:revision>11</cp:revision>
  <dcterms:created xsi:type="dcterms:W3CDTF">2018-09-11T16:35:55Z</dcterms:created>
  <dcterms:modified xsi:type="dcterms:W3CDTF">2018-09-13T17:21:33Z</dcterms:modified>
</cp:coreProperties>
</file>